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wdp" ContentType="image/vnd.ms-photo"/>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62"/>
  </p:notesMasterIdLst>
  <p:sldIdLst>
    <p:sldId id="294" r:id="rId3"/>
    <p:sldId id="342" r:id="rId4"/>
    <p:sldId id="381" r:id="rId5"/>
    <p:sldId id="353" r:id="rId6"/>
    <p:sldId id="390" r:id="rId7"/>
    <p:sldId id="417" r:id="rId8"/>
    <p:sldId id="329" r:id="rId9"/>
    <p:sldId id="405" r:id="rId10"/>
    <p:sldId id="336" r:id="rId11"/>
    <p:sldId id="338" r:id="rId12"/>
    <p:sldId id="382" r:id="rId13"/>
    <p:sldId id="404" r:id="rId14"/>
    <p:sldId id="341" r:id="rId15"/>
    <p:sldId id="407" r:id="rId16"/>
    <p:sldId id="418" r:id="rId17"/>
    <p:sldId id="416" r:id="rId18"/>
    <p:sldId id="344" r:id="rId19"/>
    <p:sldId id="408" r:id="rId20"/>
    <p:sldId id="378" r:id="rId21"/>
    <p:sldId id="372" r:id="rId22"/>
    <p:sldId id="409" r:id="rId23"/>
    <p:sldId id="412" r:id="rId24"/>
    <p:sldId id="326" r:id="rId25"/>
    <p:sldId id="403" r:id="rId26"/>
    <p:sldId id="415" r:id="rId27"/>
    <p:sldId id="324" r:id="rId28"/>
    <p:sldId id="379" r:id="rId29"/>
    <p:sldId id="345" r:id="rId30"/>
    <p:sldId id="391" r:id="rId31"/>
    <p:sldId id="410" r:id="rId32"/>
    <p:sldId id="389" r:id="rId33"/>
    <p:sldId id="426" r:id="rId34"/>
    <p:sldId id="333" r:id="rId35"/>
    <p:sldId id="406" r:id="rId36"/>
    <p:sldId id="380" r:id="rId37"/>
    <p:sldId id="335" r:id="rId38"/>
    <p:sldId id="359" r:id="rId39"/>
    <p:sldId id="385" r:id="rId40"/>
    <p:sldId id="384" r:id="rId41"/>
    <p:sldId id="357" r:id="rId42"/>
    <p:sldId id="386" r:id="rId43"/>
    <p:sldId id="419" r:id="rId44"/>
    <p:sldId id="383" r:id="rId45"/>
    <p:sldId id="327" r:id="rId46"/>
    <p:sldId id="411" r:id="rId47"/>
    <p:sldId id="425" r:id="rId48"/>
    <p:sldId id="421" r:id="rId49"/>
    <p:sldId id="414" r:id="rId50"/>
    <p:sldId id="368" r:id="rId51"/>
    <p:sldId id="371" r:id="rId52"/>
    <p:sldId id="377" r:id="rId53"/>
    <p:sldId id="393" r:id="rId54"/>
    <p:sldId id="422" r:id="rId55"/>
    <p:sldId id="413" r:id="rId56"/>
    <p:sldId id="340" r:id="rId57"/>
    <p:sldId id="370" r:id="rId58"/>
    <p:sldId id="420" r:id="rId59"/>
    <p:sldId id="374" r:id="rId60"/>
    <p:sldId id="428" r:id="rId61"/>
  </p:sldIdLst>
  <p:sldSz cx="9144000" cy="6858000" type="screen4x3"/>
  <p:notesSz cx="6858000" cy="9144000"/>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YdoU3oaIeu28v9dIbWTLmQ==" hashData="VGrGJAQeGzNbMV9SMF4tFqHx7B8="/>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4D2FA1"/>
    <a:srgbClr val="9933FF"/>
    <a:srgbClr val="FF6600"/>
    <a:srgbClr val="FF3300"/>
    <a:srgbClr val="CCFF33"/>
    <a:srgbClr val="A50021"/>
    <a:srgbClr val="009999"/>
    <a:srgbClr val="FF0000"/>
    <a:srgbClr val="422100"/>
    <a:srgbClr val="2E17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20841" autoAdjust="0"/>
    <p:restoredTop sz="94660"/>
  </p:normalViewPr>
  <p:slideViewPr>
    <p:cSldViewPr>
      <p:cViewPr>
        <p:scale>
          <a:sx n="82" d="100"/>
          <a:sy n="82" d="100"/>
        </p:scale>
        <p:origin x="-510" y="-462"/>
      </p:cViewPr>
      <p:guideLst>
        <p:guide orient="horz" pos="2160"/>
        <p:guide pos="2880"/>
      </p:guideLst>
    </p:cSldViewPr>
  </p:slideViewPr>
  <p:notesTextViewPr>
    <p:cViewPr>
      <p:scale>
        <a:sx n="1" d="1"/>
        <a:sy n="1" d="1"/>
      </p:scale>
      <p:origin x="0" y="0"/>
    </p:cViewPr>
  </p:notesTextViewPr>
  <p:sorterViewPr>
    <p:cViewPr>
      <p:scale>
        <a:sx n="87" d="100"/>
        <a:sy n="87"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presProps" Target="pres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tableStyles" Target="tableStyles.xml"/><Relationship Id="rId5" Type="http://schemas.openxmlformats.org/officeDocument/2006/relationships/slide" Target="slides/slide3.xml"/><Relationship Id="rId61" Type="http://schemas.openxmlformats.org/officeDocument/2006/relationships/slide" Target="slides/slide59.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52D2D2A5-A6ED-464B-8C9C-BF16C88C210E}" type="datetimeFigureOut">
              <a:rPr lang="es-ES" smtClean="0"/>
              <a:pPr/>
              <a:t>05/11/2015</a:t>
            </a:fld>
            <a:endParaRPr lang="es-ES"/>
          </a:p>
        </p:txBody>
      </p:sp>
      <p:sp>
        <p:nvSpPr>
          <p:cNvPr id="4" name="3 Marcador de imagen de diapositiva"/>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46309063-B552-40FB-813F-86E3A8333E17}" type="slidenum">
              <a:rPr lang="es-ES" smtClean="0"/>
              <a:pPr/>
              <a:t>‹Nº›</a:t>
            </a:fld>
            <a:endParaRPr lang="es-ES"/>
          </a:p>
        </p:txBody>
      </p:sp>
    </p:spTree>
    <p:extLst>
      <p:ext uri="{BB962C8B-B14F-4D97-AF65-F5344CB8AC3E}">
        <p14:creationId xmlns:p14="http://schemas.microsoft.com/office/powerpoint/2010/main" val="328127413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8CAF2E3F-236E-4043-979A-056F16A3F5CE}" type="datetimeFigureOut">
              <a:rPr lang="es-ES" smtClean="0"/>
              <a:pPr/>
              <a:t>05/11/2015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EF58F255-3865-4D2D-8686-351CED3848F5}" type="slidenum">
              <a:rPr lang="es-ES" smtClean="0"/>
              <a:pPr/>
              <a:t>‹Nº›</a:t>
            </a:fld>
            <a:endParaRPr lang="es-ES"/>
          </a:p>
        </p:txBody>
      </p:sp>
    </p:spTree>
    <p:extLst>
      <p:ext uri="{BB962C8B-B14F-4D97-AF65-F5344CB8AC3E}">
        <p14:creationId xmlns:p14="http://schemas.microsoft.com/office/powerpoint/2010/main" val="75364621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8CAF2E3F-236E-4043-979A-056F16A3F5CE}" type="datetimeFigureOut">
              <a:rPr lang="es-ES" smtClean="0"/>
              <a:pPr/>
              <a:t>05/11/2015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EF58F255-3865-4D2D-8686-351CED3848F5}" type="slidenum">
              <a:rPr lang="es-ES" smtClean="0"/>
              <a:pPr/>
              <a:t>‹Nº›</a:t>
            </a:fld>
            <a:endParaRPr lang="es-ES"/>
          </a:p>
        </p:txBody>
      </p:sp>
    </p:spTree>
    <p:extLst>
      <p:ext uri="{BB962C8B-B14F-4D97-AF65-F5344CB8AC3E}">
        <p14:creationId xmlns:p14="http://schemas.microsoft.com/office/powerpoint/2010/main" val="325356976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8CAF2E3F-236E-4043-979A-056F16A3F5CE}" type="datetimeFigureOut">
              <a:rPr lang="es-ES" smtClean="0"/>
              <a:pPr/>
              <a:t>05/11/2015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EF58F255-3865-4D2D-8686-351CED3848F5}" type="slidenum">
              <a:rPr lang="es-ES" smtClean="0"/>
              <a:pPr/>
              <a:t>‹Nº›</a:t>
            </a:fld>
            <a:endParaRPr lang="es-ES"/>
          </a:p>
        </p:txBody>
      </p:sp>
    </p:spTree>
    <p:extLst>
      <p:ext uri="{BB962C8B-B14F-4D97-AF65-F5344CB8AC3E}">
        <p14:creationId xmlns:p14="http://schemas.microsoft.com/office/powerpoint/2010/main" val="416723849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8CAF2E3F-236E-4043-979A-056F16A3F5CE}" type="datetimeFigureOut">
              <a:rPr lang="es-ES" smtClean="0"/>
              <a:pPr/>
              <a:t>05/11/2015</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EF58F255-3865-4D2D-8686-351CED3848F5}" type="slidenum">
              <a:rPr lang="es-ES" smtClean="0"/>
              <a:pPr/>
              <a:t>‹Nº›</a:t>
            </a:fld>
            <a:endParaRPr lang="es-ES"/>
          </a:p>
        </p:txBody>
      </p:sp>
    </p:spTree>
    <p:extLst>
      <p:ext uri="{BB962C8B-B14F-4D97-AF65-F5344CB8AC3E}">
        <p14:creationId xmlns:p14="http://schemas.microsoft.com/office/powerpoint/2010/main" val="38588028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8CAF2E3F-236E-4043-979A-056F16A3F5CE}" type="datetimeFigureOut">
              <a:rPr lang="es-ES" smtClean="0"/>
              <a:pPr/>
              <a:t>05/11/2015</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EF58F255-3865-4D2D-8686-351CED3848F5}" type="slidenum">
              <a:rPr lang="es-ES" smtClean="0"/>
              <a:pPr/>
              <a:t>‹Nº›</a:t>
            </a:fld>
            <a:endParaRPr lang="es-ES"/>
          </a:p>
        </p:txBody>
      </p:sp>
    </p:spTree>
    <p:extLst>
      <p:ext uri="{BB962C8B-B14F-4D97-AF65-F5344CB8AC3E}">
        <p14:creationId xmlns:p14="http://schemas.microsoft.com/office/powerpoint/2010/main" val="6928721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8CAF2E3F-236E-4043-979A-056F16A3F5CE}" type="datetimeFigureOut">
              <a:rPr lang="es-ES" smtClean="0"/>
              <a:pPr/>
              <a:t>05/11/2015</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EF58F255-3865-4D2D-8686-351CED3848F5}" type="slidenum">
              <a:rPr lang="es-ES" smtClean="0"/>
              <a:pPr/>
              <a:t>‹Nº›</a:t>
            </a:fld>
            <a:endParaRPr lang="es-ES"/>
          </a:p>
        </p:txBody>
      </p:sp>
    </p:spTree>
    <p:extLst>
      <p:ext uri="{BB962C8B-B14F-4D97-AF65-F5344CB8AC3E}">
        <p14:creationId xmlns:p14="http://schemas.microsoft.com/office/powerpoint/2010/main" val="415254936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8CAF2E3F-236E-4043-979A-056F16A3F5CE}" type="datetimeFigureOut">
              <a:rPr lang="es-ES" smtClean="0"/>
              <a:pPr/>
              <a:t>05/11/2015</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EF58F255-3865-4D2D-8686-351CED3848F5}" type="slidenum">
              <a:rPr lang="es-ES" smtClean="0"/>
              <a:pPr/>
              <a:t>‹Nº›</a:t>
            </a:fld>
            <a:endParaRPr lang="es-ES"/>
          </a:p>
        </p:txBody>
      </p:sp>
    </p:spTree>
    <p:extLst>
      <p:ext uri="{BB962C8B-B14F-4D97-AF65-F5344CB8AC3E}">
        <p14:creationId xmlns:p14="http://schemas.microsoft.com/office/powerpoint/2010/main" val="103149861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8CAF2E3F-236E-4043-979A-056F16A3F5CE}" type="datetimeFigureOut">
              <a:rPr lang="es-ES" smtClean="0"/>
              <a:pPr/>
              <a:t>05/11/2015</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EF58F255-3865-4D2D-8686-351CED3848F5}" type="slidenum">
              <a:rPr lang="es-ES" smtClean="0"/>
              <a:pPr/>
              <a:t>‹Nº›</a:t>
            </a:fld>
            <a:endParaRPr lang="es-ES"/>
          </a:p>
        </p:txBody>
      </p:sp>
    </p:spTree>
    <p:extLst>
      <p:ext uri="{BB962C8B-B14F-4D97-AF65-F5344CB8AC3E}">
        <p14:creationId xmlns:p14="http://schemas.microsoft.com/office/powerpoint/2010/main" val="109728579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8CAF2E3F-236E-4043-979A-056F16A3F5CE}" type="datetimeFigureOut">
              <a:rPr lang="es-ES" smtClean="0"/>
              <a:pPr/>
              <a:t>05/11/2015</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EF58F255-3865-4D2D-8686-351CED3848F5}" type="slidenum">
              <a:rPr lang="es-ES" smtClean="0"/>
              <a:pPr/>
              <a:t>‹Nº›</a:t>
            </a:fld>
            <a:endParaRPr lang="es-ES"/>
          </a:p>
        </p:txBody>
      </p:sp>
    </p:spTree>
    <p:extLst>
      <p:ext uri="{BB962C8B-B14F-4D97-AF65-F5344CB8AC3E}">
        <p14:creationId xmlns:p14="http://schemas.microsoft.com/office/powerpoint/2010/main" val="353626718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8CAF2E3F-236E-4043-979A-056F16A3F5CE}" type="datetimeFigureOut">
              <a:rPr lang="es-ES" smtClean="0"/>
              <a:pPr/>
              <a:t>05/11/2015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EF58F255-3865-4D2D-8686-351CED3848F5}" type="slidenum">
              <a:rPr lang="es-ES" smtClean="0"/>
              <a:pPr/>
              <a:t>‹Nº›</a:t>
            </a:fld>
            <a:endParaRPr lang="es-ES"/>
          </a:p>
        </p:txBody>
      </p:sp>
    </p:spTree>
    <p:extLst>
      <p:ext uri="{BB962C8B-B14F-4D97-AF65-F5344CB8AC3E}">
        <p14:creationId xmlns:p14="http://schemas.microsoft.com/office/powerpoint/2010/main" val="420743897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8CAF2E3F-236E-4043-979A-056F16A3F5CE}" type="datetimeFigureOut">
              <a:rPr lang="es-ES" smtClean="0"/>
              <a:pPr/>
              <a:t>05/11/2015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EF58F255-3865-4D2D-8686-351CED3848F5}" type="slidenum">
              <a:rPr lang="es-ES" smtClean="0"/>
              <a:pPr/>
              <a:t>‹Nº›</a:t>
            </a:fld>
            <a:endParaRPr lang="es-ES"/>
          </a:p>
        </p:txBody>
      </p:sp>
    </p:spTree>
    <p:extLst>
      <p:ext uri="{BB962C8B-B14F-4D97-AF65-F5344CB8AC3E}">
        <p14:creationId xmlns:p14="http://schemas.microsoft.com/office/powerpoint/2010/main" val="66856362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solidFill>
                <a:srgbClr val="000000"/>
              </a:solidFill>
            </a:endParaRPr>
          </a:p>
        </p:txBody>
      </p:sp>
    </p:spTree>
    <p:extLst>
      <p:ext uri="{BB962C8B-B14F-4D97-AF65-F5344CB8AC3E}">
        <p14:creationId xmlns:p14="http://schemas.microsoft.com/office/powerpoint/2010/main" val="272789961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CAF2E3F-236E-4043-979A-056F16A3F5CE}" type="datetimeFigureOut">
              <a:rPr lang="es-ES" smtClean="0"/>
              <a:pPr/>
              <a:t>05/11/2015</a:t>
            </a:fld>
            <a:endParaRPr lang="es-ES"/>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F58F255-3865-4D2D-8686-351CED3848F5}" type="slidenum">
              <a:rPr lang="es-ES" smtClean="0"/>
              <a:pPr/>
              <a:t>‹Nº›</a:t>
            </a:fld>
            <a:endParaRPr lang="es-ES"/>
          </a:p>
        </p:txBody>
      </p:sp>
    </p:spTree>
    <p:extLst>
      <p:ext uri="{BB962C8B-B14F-4D97-AF65-F5344CB8AC3E}">
        <p14:creationId xmlns:p14="http://schemas.microsoft.com/office/powerpoint/2010/main" val="1516871312"/>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solidFill>
                <a:srgbClr val="000000"/>
              </a:solidFill>
            </a:endParaRPr>
          </a:p>
        </p:txBody>
      </p:sp>
    </p:spTree>
    <p:extLst>
      <p:ext uri="{BB962C8B-B14F-4D97-AF65-F5344CB8AC3E}">
        <p14:creationId xmlns:p14="http://schemas.microsoft.com/office/powerpoint/2010/main" val="2699273832"/>
      </p:ext>
    </p:extLst>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audio" Target="../media/audio1.wav"/><Relationship Id="rId1" Type="http://schemas.openxmlformats.org/officeDocument/2006/relationships/slideLayout" Target="../slideLayouts/slideLayout7.xml"/><Relationship Id="rId6" Type="http://schemas.openxmlformats.org/officeDocument/2006/relationships/audio" Target="../media/audio1.wav"/><Relationship Id="rId5" Type="http://schemas.openxmlformats.org/officeDocument/2006/relationships/image" Target="../media/image3.pn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8" Type="http://schemas.microsoft.com/office/2007/relationships/hdphoto" Target="../media/hdphoto3.wdp"/><Relationship Id="rId13" Type="http://schemas.openxmlformats.org/officeDocument/2006/relationships/image" Target="../media/image13.png"/><Relationship Id="rId18" Type="http://schemas.microsoft.com/office/2007/relationships/hdphoto" Target="../media/hdphoto8.wdp"/><Relationship Id="rId3" Type="http://schemas.openxmlformats.org/officeDocument/2006/relationships/image" Target="../media/image8.png"/><Relationship Id="rId7" Type="http://schemas.openxmlformats.org/officeDocument/2006/relationships/image" Target="../media/image10.png"/><Relationship Id="rId12" Type="http://schemas.microsoft.com/office/2007/relationships/hdphoto" Target="../media/hdphoto5.wdp"/><Relationship Id="rId17" Type="http://schemas.openxmlformats.org/officeDocument/2006/relationships/image" Target="../media/image15.png"/><Relationship Id="rId2" Type="http://schemas.openxmlformats.org/officeDocument/2006/relationships/image" Target="../media/image7.jpeg"/><Relationship Id="rId16" Type="http://schemas.microsoft.com/office/2007/relationships/hdphoto" Target="../media/hdphoto7.wdp"/><Relationship Id="rId1" Type="http://schemas.openxmlformats.org/officeDocument/2006/relationships/slideLayout" Target="../slideLayouts/slideLayout7.xml"/><Relationship Id="rId6" Type="http://schemas.microsoft.com/office/2007/relationships/hdphoto" Target="../media/hdphoto2.wdp"/><Relationship Id="rId11" Type="http://schemas.openxmlformats.org/officeDocument/2006/relationships/image" Target="../media/image12.png"/><Relationship Id="rId5" Type="http://schemas.openxmlformats.org/officeDocument/2006/relationships/image" Target="../media/image9.png"/><Relationship Id="rId15" Type="http://schemas.openxmlformats.org/officeDocument/2006/relationships/image" Target="../media/image14.png"/><Relationship Id="rId10" Type="http://schemas.microsoft.com/office/2007/relationships/hdphoto" Target="../media/hdphoto4.wdp"/><Relationship Id="rId4" Type="http://schemas.microsoft.com/office/2007/relationships/hdphoto" Target="../media/hdphoto1.wdp"/><Relationship Id="rId9" Type="http://schemas.openxmlformats.org/officeDocument/2006/relationships/image" Target="../media/image11.png"/><Relationship Id="rId14" Type="http://schemas.microsoft.com/office/2007/relationships/hdphoto" Target="../media/hdphoto6.wdp"/></Relationships>
</file>

<file path=ppt/slides/_rels/slide6.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microsoft.com/office/2007/relationships/hdphoto" Target="../media/hdphoto9.wdp"/><Relationship Id="rId2" Type="http://schemas.openxmlformats.org/officeDocument/2006/relationships/image" Target="../media/image27.jpe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image" Target="../media/image29.jpe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microsoft.com/office/2007/relationships/hdphoto" Target="../media/hdphoto10.wdp"/><Relationship Id="rId2" Type="http://schemas.openxmlformats.org/officeDocument/2006/relationships/image" Target="../media/image34.jpe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8" Type="http://schemas.microsoft.com/office/2007/relationships/hdphoto" Target="../media/hdphoto3.wdp"/><Relationship Id="rId13" Type="http://schemas.openxmlformats.org/officeDocument/2006/relationships/image" Target="../media/image13.png"/><Relationship Id="rId18" Type="http://schemas.microsoft.com/office/2007/relationships/hdphoto" Target="../media/hdphoto8.wdp"/><Relationship Id="rId3" Type="http://schemas.openxmlformats.org/officeDocument/2006/relationships/image" Target="../media/image8.png"/><Relationship Id="rId7" Type="http://schemas.openxmlformats.org/officeDocument/2006/relationships/image" Target="../media/image10.png"/><Relationship Id="rId12" Type="http://schemas.microsoft.com/office/2007/relationships/hdphoto" Target="../media/hdphoto5.wdp"/><Relationship Id="rId17" Type="http://schemas.openxmlformats.org/officeDocument/2006/relationships/image" Target="../media/image15.png"/><Relationship Id="rId2" Type="http://schemas.openxmlformats.org/officeDocument/2006/relationships/image" Target="../media/image36.jpeg"/><Relationship Id="rId16" Type="http://schemas.microsoft.com/office/2007/relationships/hdphoto" Target="../media/hdphoto7.wdp"/><Relationship Id="rId1" Type="http://schemas.openxmlformats.org/officeDocument/2006/relationships/slideLayout" Target="../slideLayouts/slideLayout7.xml"/><Relationship Id="rId6" Type="http://schemas.microsoft.com/office/2007/relationships/hdphoto" Target="../media/hdphoto2.wdp"/><Relationship Id="rId11" Type="http://schemas.openxmlformats.org/officeDocument/2006/relationships/image" Target="../media/image12.png"/><Relationship Id="rId5" Type="http://schemas.openxmlformats.org/officeDocument/2006/relationships/image" Target="../media/image9.png"/><Relationship Id="rId15" Type="http://schemas.openxmlformats.org/officeDocument/2006/relationships/image" Target="../media/image14.png"/><Relationship Id="rId10" Type="http://schemas.microsoft.com/office/2007/relationships/hdphoto" Target="../media/hdphoto4.wdp"/><Relationship Id="rId4" Type="http://schemas.microsoft.com/office/2007/relationships/hdphoto" Target="../media/hdphoto1.wdp"/><Relationship Id="rId9" Type="http://schemas.openxmlformats.org/officeDocument/2006/relationships/image" Target="../media/image11.png"/><Relationship Id="rId14" Type="http://schemas.microsoft.com/office/2007/relationships/hdphoto" Target="../media/hdphoto6.wdp"/></Relationships>
</file>

<file path=ppt/slides/_rels/slide30.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39.jpe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40.jpe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image" Target="../media/image41.jpe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42.jpe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image" Target="../media/image43.jpe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44.jpe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8" Type="http://schemas.openxmlformats.org/officeDocument/2006/relationships/image" Target="../media/image10.png"/><Relationship Id="rId13" Type="http://schemas.microsoft.com/office/2007/relationships/hdphoto" Target="../media/hdphoto5.wdp"/><Relationship Id="rId18" Type="http://schemas.openxmlformats.org/officeDocument/2006/relationships/image" Target="../media/image15.png"/><Relationship Id="rId3" Type="http://schemas.microsoft.com/office/2007/relationships/hdphoto" Target="../media/hdphoto11.wdp"/><Relationship Id="rId7" Type="http://schemas.microsoft.com/office/2007/relationships/hdphoto" Target="../media/hdphoto2.wdp"/><Relationship Id="rId12" Type="http://schemas.openxmlformats.org/officeDocument/2006/relationships/image" Target="../media/image12.png"/><Relationship Id="rId17" Type="http://schemas.microsoft.com/office/2007/relationships/hdphoto" Target="../media/hdphoto7.wdp"/><Relationship Id="rId2" Type="http://schemas.openxmlformats.org/officeDocument/2006/relationships/image" Target="../media/image45.jpeg"/><Relationship Id="rId16" Type="http://schemas.openxmlformats.org/officeDocument/2006/relationships/image" Target="../media/image14.png"/><Relationship Id="rId1" Type="http://schemas.openxmlformats.org/officeDocument/2006/relationships/slideLayout" Target="../slideLayouts/slideLayout7.xml"/><Relationship Id="rId6" Type="http://schemas.openxmlformats.org/officeDocument/2006/relationships/image" Target="../media/image9.png"/><Relationship Id="rId11" Type="http://schemas.microsoft.com/office/2007/relationships/hdphoto" Target="../media/hdphoto4.wdp"/><Relationship Id="rId5" Type="http://schemas.microsoft.com/office/2007/relationships/hdphoto" Target="../media/hdphoto1.wdp"/><Relationship Id="rId15" Type="http://schemas.microsoft.com/office/2007/relationships/hdphoto" Target="../media/hdphoto6.wdp"/><Relationship Id="rId10" Type="http://schemas.openxmlformats.org/officeDocument/2006/relationships/image" Target="../media/image11.png"/><Relationship Id="rId19" Type="http://schemas.microsoft.com/office/2007/relationships/hdphoto" Target="../media/hdphoto8.wdp"/><Relationship Id="rId4" Type="http://schemas.openxmlformats.org/officeDocument/2006/relationships/image" Target="../media/image8.png"/><Relationship Id="rId9" Type="http://schemas.microsoft.com/office/2007/relationships/hdphoto" Target="../media/hdphoto3.wdp"/><Relationship Id="rId14" Type="http://schemas.openxmlformats.org/officeDocument/2006/relationships/image" Target="../media/image13.png"/></Relationships>
</file>

<file path=ppt/slides/_rels/slide40.xml.rels><?xml version="1.0" encoding="UTF-8" standalone="yes"?>
<Relationships xmlns="http://schemas.openxmlformats.org/package/2006/relationships"><Relationship Id="rId2" Type="http://schemas.openxmlformats.org/officeDocument/2006/relationships/image" Target="../media/image46.jpe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47.jpe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image" Target="../media/image48.jpe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image" Target="../media/image49.jpe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image" Target="../media/image50.jpe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image" Target="../media/image53.jpe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image" Target="../media/image55.jp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image" Target="../media/image56.jpe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image" Target="../media/image57.jpe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image" Target="../media/image58.jpeg"/><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image" Target="../media/image59.jpeg"/><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image" Target="../media/image60.jpe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image" Target="../media/image61.jpe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image" Target="../media/image62.jpeg"/><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3" Type="http://schemas.openxmlformats.org/officeDocument/2006/relationships/image" Target="../media/image64.png"/><Relationship Id="rId7" Type="http://schemas.openxmlformats.org/officeDocument/2006/relationships/image" Target="../media/image66.png"/><Relationship Id="rId2" Type="http://schemas.openxmlformats.org/officeDocument/2006/relationships/image" Target="../media/image63.jpeg"/><Relationship Id="rId1" Type="http://schemas.openxmlformats.org/officeDocument/2006/relationships/slideLayout" Target="../slideLayouts/slideLayout7.xml"/><Relationship Id="rId6" Type="http://schemas.microsoft.com/office/2007/relationships/hdphoto" Target="../media/hdphoto13.wdp"/><Relationship Id="rId5" Type="http://schemas.openxmlformats.org/officeDocument/2006/relationships/image" Target="../media/image65.png"/><Relationship Id="rId4" Type="http://schemas.microsoft.com/office/2007/relationships/hdphoto" Target="../media/hdphoto12.wdp"/></Relationships>
</file>

<file path=ppt/slides/_rels/slide59.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hyperlink" Target="https://vk.com/mispps" TargetMode="External"/><Relationship Id="rId3" Type="http://schemas.openxmlformats.org/officeDocument/2006/relationships/image" Target="../media/image67.png"/><Relationship Id="rId7" Type="http://schemas.openxmlformats.org/officeDocument/2006/relationships/hyperlink" Target="https://www.facebook.com/mispps" TargetMode="External"/><Relationship Id="rId12" Type="http://schemas.openxmlformats.org/officeDocument/2006/relationships/image" Target="../media/image72.png"/><Relationship Id="rId2" Type="http://schemas.openxmlformats.org/officeDocument/2006/relationships/hyperlink" Target="http://www.mispps.com/" TargetMode="External"/><Relationship Id="rId1" Type="http://schemas.openxmlformats.org/officeDocument/2006/relationships/slideLayout" Target="../slideLayouts/slideLayout12.xml"/><Relationship Id="rId6" Type="http://schemas.openxmlformats.org/officeDocument/2006/relationships/image" Target="../media/image69.png"/><Relationship Id="rId11" Type="http://schemas.openxmlformats.org/officeDocument/2006/relationships/hyperlink" Target="https://plus.google.com/+Mispps/" TargetMode="External"/><Relationship Id="rId5" Type="http://schemas.openxmlformats.org/officeDocument/2006/relationships/image" Target="../media/image68.png"/><Relationship Id="rId10" Type="http://schemas.openxmlformats.org/officeDocument/2006/relationships/image" Target="../media/image71.png"/><Relationship Id="rId4" Type="http://schemas.openxmlformats.org/officeDocument/2006/relationships/hyperlink" Target="http://www.mispps.com/boletin.html" TargetMode="External"/><Relationship Id="rId9" Type="http://schemas.openxmlformats.org/officeDocument/2006/relationships/hyperlink" Target="https://twitter.com/mispps" TargetMode="External"/><Relationship Id="rId14" Type="http://schemas.openxmlformats.org/officeDocument/2006/relationships/image" Target="../media/image7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descr="Diapositiva1"/>
          <p:cNvPicPr>
            <a:picLocks noGrp="1" noChangeAspect="1"/>
          </p:cNvPicPr>
          <p:nvPr isPhoto="1"/>
        </p:nvPicPr>
        <p:blipFill rotWithShape="1">
          <a:blip r:embed="rId3" cstate="email">
            <a:lum/>
            <a:extLst>
              <a:ext uri="{28A0092B-C50C-407E-A947-70E740481C1C}">
                <a14:useLocalDpi xmlns:a14="http://schemas.microsoft.com/office/drawing/2010/main"/>
              </a:ext>
            </a:extLst>
          </a:blip>
          <a:srcRect/>
          <a:stretch/>
        </p:blipFill>
        <p:spPr>
          <a:xfrm>
            <a:off x="-3948" y="0"/>
            <a:ext cx="9144000" cy="6697861"/>
          </a:xfrm>
          <a:prstGeom prst="rect">
            <a:avLst/>
          </a:prstGeom>
          <a:noFill/>
          <a:ln>
            <a:noFill/>
          </a:ln>
          <a:scene3d>
            <a:camera prst="orthographicFront"/>
            <a:lightRig rig="threePt" dir="t">
              <a:rot lat="0" lon="0" rev="2400000"/>
            </a:lightRig>
          </a:scene3d>
          <a:sp3d prstMaterial="metal"/>
        </p:spPr>
      </p:pic>
      <p:sp>
        <p:nvSpPr>
          <p:cNvPr id="4" name="3 Forma libre"/>
          <p:cNvSpPr/>
          <p:nvPr/>
        </p:nvSpPr>
        <p:spPr>
          <a:xfrm rot="10800000">
            <a:off x="-28658" y="5415941"/>
            <a:ext cx="9201313" cy="1442060"/>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9000">
                <a:srgbClr val="002060">
                  <a:lumMod val="30000"/>
                </a:srgbClr>
              </a:gs>
              <a:gs pos="91000">
                <a:schemeClr val="bg1"/>
              </a:gs>
              <a:gs pos="27000">
                <a:srgbClr val="FFFF00">
                  <a:lumMod val="54000"/>
                  <a:lumOff val="46000"/>
                </a:srgbClr>
              </a:gs>
              <a:gs pos="50000">
                <a:srgbClr val="7030A0"/>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3" name="2 Forma libre"/>
          <p:cNvSpPr/>
          <p:nvPr/>
        </p:nvSpPr>
        <p:spPr>
          <a:xfrm>
            <a:off x="-57313" y="0"/>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9000">
                <a:srgbClr val="002060">
                  <a:lumMod val="13000"/>
                </a:srgbClr>
              </a:gs>
              <a:gs pos="91000">
                <a:schemeClr val="bg1"/>
              </a:gs>
              <a:gs pos="27000">
                <a:srgbClr val="FFFF00">
                  <a:lumMod val="54000"/>
                  <a:lumOff val="46000"/>
                </a:srgbClr>
              </a:gs>
              <a:gs pos="50000">
                <a:srgbClr val="7030A0"/>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10" name="9 CuadroTexto"/>
          <p:cNvSpPr txBox="1"/>
          <p:nvPr/>
        </p:nvSpPr>
        <p:spPr>
          <a:xfrm>
            <a:off x="7460847" y="6359307"/>
            <a:ext cx="1643074" cy="338554"/>
          </a:xfrm>
          <a:prstGeom prst="rect">
            <a:avLst/>
          </a:prstGeom>
          <a:noFill/>
        </p:spPr>
        <p:txBody>
          <a:bodyPr>
            <a:spAutoFit/>
            <a:scene3d>
              <a:camera prst="obliqueBottomLeft"/>
              <a:lightRig rig="threePt" dir="t"/>
            </a:scene3d>
            <a:sp3d extrusionH="38100">
              <a:extrusionClr>
                <a:schemeClr val="accent4">
                  <a:lumMod val="60000"/>
                  <a:lumOff val="40000"/>
                </a:schemeClr>
              </a:extrusionClr>
            </a:sp3d>
          </a:bodyPr>
          <a:lstStyle/>
          <a:p>
            <a:pPr algn="ctr">
              <a:defRPr/>
            </a:pPr>
            <a:r>
              <a:rPr lang="es-ES" sz="800" b="1" dirty="0">
                <a:solidFill>
                  <a:srgbClr val="9933FF"/>
                </a:solidFill>
                <a:latin typeface="Aharoni" pitchFamily="2" charset="-79"/>
                <a:ea typeface="Adobe Gothic Std B" pitchFamily="34" charset="-128"/>
                <a:cs typeface="Aharoni" pitchFamily="2" charset="-79"/>
              </a:rPr>
              <a:t>CON REPRODUCCION</a:t>
            </a:r>
          </a:p>
          <a:p>
            <a:pPr algn="ctr">
              <a:defRPr/>
            </a:pPr>
            <a:r>
              <a:rPr lang="es-ES" sz="800" b="1" dirty="0">
                <a:solidFill>
                  <a:srgbClr val="9933FF"/>
                </a:solidFill>
                <a:latin typeface="Aharoni" pitchFamily="2" charset="-79"/>
                <a:ea typeface="Adobe Gothic Std B" pitchFamily="34" charset="-128"/>
                <a:cs typeface="Aharoni" pitchFamily="2" charset="-79"/>
              </a:rPr>
              <a:t> MANUAL Y MUSICA</a:t>
            </a:r>
          </a:p>
        </p:txBody>
      </p:sp>
      <p:pic>
        <p:nvPicPr>
          <p:cNvPr id="11" name="Picture 16"/>
          <p:cNvPicPr>
            <a:picLocks noChangeAspect="1" noChangeArrowheads="1"/>
          </p:cNvPicPr>
          <p:nvPr/>
        </p:nvPicPr>
        <p:blipFill>
          <a:blip r:embed="rId4" cstate="email">
            <a:duotone>
              <a:schemeClr val="accent4">
                <a:shade val="45000"/>
                <a:satMod val="135000"/>
              </a:schemeClr>
              <a:prstClr val="white"/>
            </a:duotone>
          </a:blip>
          <a:srcRect/>
          <a:stretch>
            <a:fillRect/>
          </a:stretch>
        </p:blipFill>
        <p:spPr bwMode="auto">
          <a:xfrm>
            <a:off x="13911" y="6324832"/>
            <a:ext cx="1115616" cy="383010"/>
          </a:xfrm>
          <a:prstGeom prst="rect">
            <a:avLst/>
          </a:prstGeom>
          <a:noFill/>
          <a:ln w="9525">
            <a:noFill/>
            <a:miter lim="800000"/>
            <a:headEnd/>
            <a:tailEnd/>
          </a:ln>
        </p:spPr>
      </p:pic>
      <p:pic>
        <p:nvPicPr>
          <p:cNvPr id="1026" name="Picture 2"/>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1727602" y="949717"/>
            <a:ext cx="5616624" cy="768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Forma libre 3"/>
          <p:cNvSpPr/>
          <p:nvPr/>
        </p:nvSpPr>
        <p:spPr>
          <a:xfrm>
            <a:off x="-99761" y="530916"/>
            <a:ext cx="4621761" cy="5760640"/>
          </a:xfrm>
          <a:custGeom>
            <a:avLst/>
            <a:gdLst>
              <a:gd name="connsiteX0" fmla="*/ 1646823 w 4627223"/>
              <a:gd name="connsiteY0" fmla="*/ 4672494 h 6120679"/>
              <a:gd name="connsiteX1" fmla="*/ 1596645 w 4627223"/>
              <a:gd name="connsiteY1" fmla="*/ 4686789 h 6120679"/>
              <a:gd name="connsiteX2" fmla="*/ 1535332 w 4627223"/>
              <a:gd name="connsiteY2" fmla="*/ 4857625 h 6120679"/>
              <a:gd name="connsiteX3" fmla="*/ 1709130 w 4627223"/>
              <a:gd name="connsiteY3" fmla="*/ 4909951 h 6120679"/>
              <a:gd name="connsiteX4" fmla="*/ 1770443 w 4627223"/>
              <a:gd name="connsiteY4" fmla="*/ 4739116 h 6120679"/>
              <a:gd name="connsiteX5" fmla="*/ 1646823 w 4627223"/>
              <a:gd name="connsiteY5" fmla="*/ 4672494 h 6120679"/>
              <a:gd name="connsiteX6" fmla="*/ 1444743 w 4627223"/>
              <a:gd name="connsiteY6" fmla="*/ 4271585 h 6120679"/>
              <a:gd name="connsiteX7" fmla="*/ 1394946 w 4627223"/>
              <a:gd name="connsiteY7" fmla="*/ 4286637 h 6120679"/>
              <a:gd name="connsiteX8" fmla="*/ 1328784 w 4627223"/>
              <a:gd name="connsiteY8" fmla="*/ 4447854 h 6120679"/>
              <a:gd name="connsiteX9" fmla="*/ 1497735 w 4627223"/>
              <a:gd name="connsiteY9" fmla="*/ 4490561 h 6120679"/>
              <a:gd name="connsiteX10" fmla="*/ 1563896 w 4627223"/>
              <a:gd name="connsiteY10" fmla="*/ 4329345 h 6120679"/>
              <a:gd name="connsiteX11" fmla="*/ 1444743 w 4627223"/>
              <a:gd name="connsiteY11" fmla="*/ 4271585 h 6120679"/>
              <a:gd name="connsiteX12" fmla="*/ 1760230 w 4627223"/>
              <a:gd name="connsiteY12" fmla="*/ 3928931 h 6120679"/>
              <a:gd name="connsiteX13" fmla="*/ 1697810 w 4627223"/>
              <a:gd name="connsiteY13" fmla="*/ 3945795 h 6120679"/>
              <a:gd name="connsiteX14" fmla="*/ 1627191 w 4627223"/>
              <a:gd name="connsiteY14" fmla="*/ 4167160 h 6120679"/>
              <a:gd name="connsiteX15" fmla="*/ 1847145 w 4627223"/>
              <a:gd name="connsiteY15" fmla="*/ 4242061 h 6120679"/>
              <a:gd name="connsiteX16" fmla="*/ 1917764 w 4627223"/>
              <a:gd name="connsiteY16" fmla="*/ 4020696 h 6120679"/>
              <a:gd name="connsiteX17" fmla="*/ 1760230 w 4627223"/>
              <a:gd name="connsiteY17" fmla="*/ 3928931 h 6120679"/>
              <a:gd name="connsiteX18" fmla="*/ 1331195 w 4627223"/>
              <a:gd name="connsiteY18" fmla="*/ 3817540 h 6120679"/>
              <a:gd name="connsiteX19" fmla="*/ 1287964 w 4627223"/>
              <a:gd name="connsiteY19" fmla="*/ 3829093 h 6120679"/>
              <a:gd name="connsiteX20" fmla="*/ 1239836 w 4627223"/>
              <a:gd name="connsiteY20" fmla="*/ 3983631 h 6120679"/>
              <a:gd name="connsiteX21" fmla="*/ 1392692 w 4627223"/>
              <a:gd name="connsiteY21" fmla="*/ 4036864 h 6120679"/>
              <a:gd name="connsiteX22" fmla="*/ 1440819 w 4627223"/>
              <a:gd name="connsiteY22" fmla="*/ 3882325 h 6120679"/>
              <a:gd name="connsiteX23" fmla="*/ 1331195 w 4627223"/>
              <a:gd name="connsiteY23" fmla="*/ 3817540 h 6120679"/>
              <a:gd name="connsiteX24" fmla="*/ 1806341 w 4627223"/>
              <a:gd name="connsiteY24" fmla="*/ 3423634 h 6120679"/>
              <a:gd name="connsiteX25" fmla="*/ 1759881 w 4627223"/>
              <a:gd name="connsiteY25" fmla="*/ 3436814 h 6120679"/>
              <a:gd name="connsiteX26" fmla="*/ 1703459 w 4627223"/>
              <a:gd name="connsiteY26" fmla="*/ 3595534 h 6120679"/>
              <a:gd name="connsiteX27" fmla="*/ 1864609 w 4627223"/>
              <a:gd name="connsiteY27" fmla="*/ 3644585 h 6120679"/>
              <a:gd name="connsiteX28" fmla="*/ 1921032 w 4627223"/>
              <a:gd name="connsiteY28" fmla="*/ 3485865 h 6120679"/>
              <a:gd name="connsiteX29" fmla="*/ 1806341 w 4627223"/>
              <a:gd name="connsiteY29" fmla="*/ 3423634 h 6120679"/>
              <a:gd name="connsiteX30" fmla="*/ 1220475 w 4627223"/>
              <a:gd name="connsiteY30" fmla="*/ 3272580 h 6120679"/>
              <a:gd name="connsiteX31" fmla="*/ 1144089 w 4627223"/>
              <a:gd name="connsiteY31" fmla="*/ 3293640 h 6120679"/>
              <a:gd name="connsiteX32" fmla="*/ 1055072 w 4627223"/>
              <a:gd name="connsiteY32" fmla="*/ 3560468 h 6120679"/>
              <a:gd name="connsiteX33" fmla="*/ 1322515 w 4627223"/>
              <a:gd name="connsiteY33" fmla="*/ 3647620 h 6120679"/>
              <a:gd name="connsiteX34" fmla="*/ 1411532 w 4627223"/>
              <a:gd name="connsiteY34" fmla="*/ 3380792 h 6120679"/>
              <a:gd name="connsiteX35" fmla="*/ 1220475 w 4627223"/>
              <a:gd name="connsiteY35" fmla="*/ 3272580 h 6120679"/>
              <a:gd name="connsiteX36" fmla="*/ 1288722 w 4627223"/>
              <a:gd name="connsiteY36" fmla="*/ 2791987 h 6120679"/>
              <a:gd name="connsiteX37" fmla="*/ 1222106 w 4627223"/>
              <a:gd name="connsiteY37" fmla="*/ 2810398 h 6120679"/>
              <a:gd name="connsiteX38" fmla="*/ 1144206 w 4627223"/>
              <a:gd name="connsiteY38" fmla="*/ 3042671 h 6120679"/>
              <a:gd name="connsiteX39" fmla="*/ 1377259 w 4627223"/>
              <a:gd name="connsiteY39" fmla="*/ 3118207 h 6120679"/>
              <a:gd name="connsiteX40" fmla="*/ 1455160 w 4627223"/>
              <a:gd name="connsiteY40" fmla="*/ 2885933 h 6120679"/>
              <a:gd name="connsiteX41" fmla="*/ 1288722 w 4627223"/>
              <a:gd name="connsiteY41" fmla="*/ 2791987 h 6120679"/>
              <a:gd name="connsiteX42" fmla="*/ 1846467 w 4627223"/>
              <a:gd name="connsiteY42" fmla="*/ 2790714 h 6120679"/>
              <a:gd name="connsiteX43" fmla="*/ 1778745 w 4627223"/>
              <a:gd name="connsiteY43" fmla="*/ 2809682 h 6120679"/>
              <a:gd name="connsiteX44" fmla="*/ 1698000 w 4627223"/>
              <a:gd name="connsiteY44" fmla="*/ 3043389 h 6120679"/>
              <a:gd name="connsiteX45" fmla="*/ 1933898 w 4627223"/>
              <a:gd name="connsiteY45" fmla="*/ 3117491 h 6120679"/>
              <a:gd name="connsiteX46" fmla="*/ 2014643 w 4627223"/>
              <a:gd name="connsiteY46" fmla="*/ 2883784 h 6120679"/>
              <a:gd name="connsiteX47" fmla="*/ 1846467 w 4627223"/>
              <a:gd name="connsiteY47" fmla="*/ 2790714 h 6120679"/>
              <a:gd name="connsiteX48" fmla="*/ 2356770 w 4627223"/>
              <a:gd name="connsiteY48" fmla="*/ 2750522 h 6120679"/>
              <a:gd name="connsiteX49" fmla="*/ 2306896 w 4627223"/>
              <a:gd name="connsiteY49" fmla="*/ 2765423 h 6120679"/>
              <a:gd name="connsiteX50" fmla="*/ 2241705 w 4627223"/>
              <a:gd name="connsiteY50" fmla="*/ 2928563 h 6120679"/>
              <a:gd name="connsiteX51" fmla="*/ 2411624 w 4627223"/>
              <a:gd name="connsiteY51" fmla="*/ 2973194 h 6120679"/>
              <a:gd name="connsiteX52" fmla="*/ 2476816 w 4627223"/>
              <a:gd name="connsiteY52" fmla="*/ 2810054 h 6120679"/>
              <a:gd name="connsiteX53" fmla="*/ 2356770 w 4627223"/>
              <a:gd name="connsiteY53" fmla="*/ 2750522 h 6120679"/>
              <a:gd name="connsiteX54" fmla="*/ 2195595 w 4627223"/>
              <a:gd name="connsiteY54" fmla="*/ 2238370 h 6120679"/>
              <a:gd name="connsiteX55" fmla="*/ 2128980 w 4627223"/>
              <a:gd name="connsiteY55" fmla="*/ 2256780 h 6120679"/>
              <a:gd name="connsiteX56" fmla="*/ 2051079 w 4627223"/>
              <a:gd name="connsiteY56" fmla="*/ 2489054 h 6120679"/>
              <a:gd name="connsiteX57" fmla="*/ 2284132 w 4627223"/>
              <a:gd name="connsiteY57" fmla="*/ 2564589 h 6120679"/>
              <a:gd name="connsiteX58" fmla="*/ 2362033 w 4627223"/>
              <a:gd name="connsiteY58" fmla="*/ 2332315 h 6120679"/>
              <a:gd name="connsiteX59" fmla="*/ 2195595 w 4627223"/>
              <a:gd name="connsiteY59" fmla="*/ 2238370 h 6120679"/>
              <a:gd name="connsiteX60" fmla="*/ 1426927 w 4627223"/>
              <a:gd name="connsiteY60" fmla="*/ 2213888 h 6120679"/>
              <a:gd name="connsiteX61" fmla="*/ 1350236 w 4627223"/>
              <a:gd name="connsiteY61" fmla="*/ 2234343 h 6120679"/>
              <a:gd name="connsiteX62" fmla="*/ 1265098 w 4627223"/>
              <a:gd name="connsiteY62" fmla="*/ 2508867 h 6120679"/>
              <a:gd name="connsiteX63" fmla="*/ 1536419 w 4627223"/>
              <a:gd name="connsiteY63" fmla="*/ 2603715 h 6120679"/>
              <a:gd name="connsiteX64" fmla="*/ 1621558 w 4627223"/>
              <a:gd name="connsiteY64" fmla="*/ 2329191 h 6120679"/>
              <a:gd name="connsiteX65" fmla="*/ 1426927 w 4627223"/>
              <a:gd name="connsiteY65" fmla="*/ 2213888 h 6120679"/>
              <a:gd name="connsiteX66" fmla="*/ 2902230 w 4627223"/>
              <a:gd name="connsiteY66" fmla="*/ 2174731 h 6120679"/>
              <a:gd name="connsiteX67" fmla="*/ 2825540 w 4627223"/>
              <a:gd name="connsiteY67" fmla="*/ 2195187 h 6120679"/>
              <a:gd name="connsiteX68" fmla="*/ 2740401 w 4627223"/>
              <a:gd name="connsiteY68" fmla="*/ 2469710 h 6120679"/>
              <a:gd name="connsiteX69" fmla="*/ 3011723 w 4627223"/>
              <a:gd name="connsiteY69" fmla="*/ 2564558 h 6120679"/>
              <a:gd name="connsiteX70" fmla="*/ 3096861 w 4627223"/>
              <a:gd name="connsiteY70" fmla="*/ 2290034 h 6120679"/>
              <a:gd name="connsiteX71" fmla="*/ 2902230 w 4627223"/>
              <a:gd name="connsiteY71" fmla="*/ 2174731 h 6120679"/>
              <a:gd name="connsiteX72" fmla="*/ 3776719 w 4627223"/>
              <a:gd name="connsiteY72" fmla="*/ 2123918 h 6120679"/>
              <a:gd name="connsiteX73" fmla="*/ 3725932 w 4627223"/>
              <a:gd name="connsiteY73" fmla="*/ 2137004 h 6120679"/>
              <a:gd name="connsiteX74" fmla="*/ 3672377 w 4627223"/>
              <a:gd name="connsiteY74" fmla="*/ 2323231 h 6120679"/>
              <a:gd name="connsiteX75" fmla="*/ 3853933 w 4627223"/>
              <a:gd name="connsiteY75" fmla="*/ 2390947 h 6120679"/>
              <a:gd name="connsiteX76" fmla="*/ 3907488 w 4627223"/>
              <a:gd name="connsiteY76" fmla="*/ 2204721 h 6120679"/>
              <a:gd name="connsiteX77" fmla="*/ 3776719 w 4627223"/>
              <a:gd name="connsiteY77" fmla="*/ 2123918 h 6120679"/>
              <a:gd name="connsiteX78" fmla="*/ 1919158 w 4627223"/>
              <a:gd name="connsiteY78" fmla="*/ 1724517 h 6120679"/>
              <a:gd name="connsiteX79" fmla="*/ 1842467 w 4627223"/>
              <a:gd name="connsiteY79" fmla="*/ 1744973 h 6120679"/>
              <a:gd name="connsiteX80" fmla="*/ 1757329 w 4627223"/>
              <a:gd name="connsiteY80" fmla="*/ 2019496 h 6120679"/>
              <a:gd name="connsiteX81" fmla="*/ 2028650 w 4627223"/>
              <a:gd name="connsiteY81" fmla="*/ 2114344 h 6120679"/>
              <a:gd name="connsiteX82" fmla="*/ 2113789 w 4627223"/>
              <a:gd name="connsiteY82" fmla="*/ 1839821 h 6120679"/>
              <a:gd name="connsiteX83" fmla="*/ 1919158 w 4627223"/>
              <a:gd name="connsiteY83" fmla="*/ 1724517 h 6120679"/>
              <a:gd name="connsiteX84" fmla="*/ 3346938 w 4627223"/>
              <a:gd name="connsiteY84" fmla="*/ 1706281 h 6120679"/>
              <a:gd name="connsiteX85" fmla="*/ 3280323 w 4627223"/>
              <a:gd name="connsiteY85" fmla="*/ 1724691 h 6120679"/>
              <a:gd name="connsiteX86" fmla="*/ 3202423 w 4627223"/>
              <a:gd name="connsiteY86" fmla="*/ 1956965 h 6120679"/>
              <a:gd name="connsiteX87" fmla="*/ 3435476 w 4627223"/>
              <a:gd name="connsiteY87" fmla="*/ 2032500 h 6120679"/>
              <a:gd name="connsiteX88" fmla="*/ 3513377 w 4627223"/>
              <a:gd name="connsiteY88" fmla="*/ 1800227 h 6120679"/>
              <a:gd name="connsiteX89" fmla="*/ 3346938 w 4627223"/>
              <a:gd name="connsiteY89" fmla="*/ 1706281 h 6120679"/>
              <a:gd name="connsiteX90" fmla="*/ 2594604 w 4627223"/>
              <a:gd name="connsiteY90" fmla="*/ 1514060 h 6120679"/>
              <a:gd name="connsiteX91" fmla="*/ 2493944 w 4627223"/>
              <a:gd name="connsiteY91" fmla="*/ 1542047 h 6120679"/>
              <a:gd name="connsiteX92" fmla="*/ 2375197 w 4627223"/>
              <a:gd name="connsiteY92" fmla="*/ 1891414 h 6120679"/>
              <a:gd name="connsiteX93" fmla="*/ 2726673 w 4627223"/>
              <a:gd name="connsiteY93" fmla="*/ 2003761 h 6120679"/>
              <a:gd name="connsiteX94" fmla="*/ 2845420 w 4627223"/>
              <a:gd name="connsiteY94" fmla="*/ 1654395 h 6120679"/>
              <a:gd name="connsiteX95" fmla="*/ 2594604 w 4627223"/>
              <a:gd name="connsiteY95" fmla="*/ 1514060 h 6120679"/>
              <a:gd name="connsiteX96" fmla="*/ 4627223 w 4627223"/>
              <a:gd name="connsiteY96" fmla="*/ 0 h 6120679"/>
              <a:gd name="connsiteX97" fmla="*/ 4627222 w 4627223"/>
              <a:gd name="connsiteY97" fmla="*/ 6120679 h 6120679"/>
              <a:gd name="connsiteX98" fmla="*/ 280180 w 4627223"/>
              <a:gd name="connsiteY98" fmla="*/ 5506617 h 6120679"/>
              <a:gd name="connsiteX99" fmla="*/ 0 w 4627223"/>
              <a:gd name="connsiteY99" fmla="*/ 5428505 h 6120679"/>
              <a:gd name="connsiteX100" fmla="*/ 0 w 4627223"/>
              <a:gd name="connsiteY100" fmla="*/ 677755 h 6120679"/>
              <a:gd name="connsiteX101" fmla="*/ 340045 w 4627223"/>
              <a:gd name="connsiteY101" fmla="*/ 584382 h 6120679"/>
              <a:gd name="connsiteX102" fmla="*/ 4627223 w 4627223"/>
              <a:gd name="connsiteY102" fmla="*/ 0 h 6120679"/>
              <a:gd name="connsiteX0" fmla="*/ 1672041 w 4652441"/>
              <a:gd name="connsiteY0" fmla="*/ 4672494 h 6120679"/>
              <a:gd name="connsiteX1" fmla="*/ 1621863 w 4652441"/>
              <a:gd name="connsiteY1" fmla="*/ 4686789 h 6120679"/>
              <a:gd name="connsiteX2" fmla="*/ 1560550 w 4652441"/>
              <a:gd name="connsiteY2" fmla="*/ 4857625 h 6120679"/>
              <a:gd name="connsiteX3" fmla="*/ 1734348 w 4652441"/>
              <a:gd name="connsiteY3" fmla="*/ 4909951 h 6120679"/>
              <a:gd name="connsiteX4" fmla="*/ 1795661 w 4652441"/>
              <a:gd name="connsiteY4" fmla="*/ 4739116 h 6120679"/>
              <a:gd name="connsiteX5" fmla="*/ 1672041 w 4652441"/>
              <a:gd name="connsiteY5" fmla="*/ 4672494 h 6120679"/>
              <a:gd name="connsiteX6" fmla="*/ 1469961 w 4652441"/>
              <a:gd name="connsiteY6" fmla="*/ 4271585 h 6120679"/>
              <a:gd name="connsiteX7" fmla="*/ 1420164 w 4652441"/>
              <a:gd name="connsiteY7" fmla="*/ 4286637 h 6120679"/>
              <a:gd name="connsiteX8" fmla="*/ 1354002 w 4652441"/>
              <a:gd name="connsiteY8" fmla="*/ 4447854 h 6120679"/>
              <a:gd name="connsiteX9" fmla="*/ 1522953 w 4652441"/>
              <a:gd name="connsiteY9" fmla="*/ 4490561 h 6120679"/>
              <a:gd name="connsiteX10" fmla="*/ 1589114 w 4652441"/>
              <a:gd name="connsiteY10" fmla="*/ 4329345 h 6120679"/>
              <a:gd name="connsiteX11" fmla="*/ 1469961 w 4652441"/>
              <a:gd name="connsiteY11" fmla="*/ 4271585 h 6120679"/>
              <a:gd name="connsiteX12" fmla="*/ 1785448 w 4652441"/>
              <a:gd name="connsiteY12" fmla="*/ 3928931 h 6120679"/>
              <a:gd name="connsiteX13" fmla="*/ 1723028 w 4652441"/>
              <a:gd name="connsiteY13" fmla="*/ 3945795 h 6120679"/>
              <a:gd name="connsiteX14" fmla="*/ 1652409 w 4652441"/>
              <a:gd name="connsiteY14" fmla="*/ 4167160 h 6120679"/>
              <a:gd name="connsiteX15" fmla="*/ 1872363 w 4652441"/>
              <a:gd name="connsiteY15" fmla="*/ 4242061 h 6120679"/>
              <a:gd name="connsiteX16" fmla="*/ 1942982 w 4652441"/>
              <a:gd name="connsiteY16" fmla="*/ 4020696 h 6120679"/>
              <a:gd name="connsiteX17" fmla="*/ 1785448 w 4652441"/>
              <a:gd name="connsiteY17" fmla="*/ 3928931 h 6120679"/>
              <a:gd name="connsiteX18" fmla="*/ 1356413 w 4652441"/>
              <a:gd name="connsiteY18" fmla="*/ 3817540 h 6120679"/>
              <a:gd name="connsiteX19" fmla="*/ 1313182 w 4652441"/>
              <a:gd name="connsiteY19" fmla="*/ 3829093 h 6120679"/>
              <a:gd name="connsiteX20" fmla="*/ 1265054 w 4652441"/>
              <a:gd name="connsiteY20" fmla="*/ 3983631 h 6120679"/>
              <a:gd name="connsiteX21" fmla="*/ 1417910 w 4652441"/>
              <a:gd name="connsiteY21" fmla="*/ 4036864 h 6120679"/>
              <a:gd name="connsiteX22" fmla="*/ 1466037 w 4652441"/>
              <a:gd name="connsiteY22" fmla="*/ 3882325 h 6120679"/>
              <a:gd name="connsiteX23" fmla="*/ 1356413 w 4652441"/>
              <a:gd name="connsiteY23" fmla="*/ 3817540 h 6120679"/>
              <a:gd name="connsiteX24" fmla="*/ 1831559 w 4652441"/>
              <a:gd name="connsiteY24" fmla="*/ 3423634 h 6120679"/>
              <a:gd name="connsiteX25" fmla="*/ 1785099 w 4652441"/>
              <a:gd name="connsiteY25" fmla="*/ 3436814 h 6120679"/>
              <a:gd name="connsiteX26" fmla="*/ 1728677 w 4652441"/>
              <a:gd name="connsiteY26" fmla="*/ 3595534 h 6120679"/>
              <a:gd name="connsiteX27" fmla="*/ 1889827 w 4652441"/>
              <a:gd name="connsiteY27" fmla="*/ 3644585 h 6120679"/>
              <a:gd name="connsiteX28" fmla="*/ 1946250 w 4652441"/>
              <a:gd name="connsiteY28" fmla="*/ 3485865 h 6120679"/>
              <a:gd name="connsiteX29" fmla="*/ 1831559 w 4652441"/>
              <a:gd name="connsiteY29" fmla="*/ 3423634 h 6120679"/>
              <a:gd name="connsiteX30" fmla="*/ 1245693 w 4652441"/>
              <a:gd name="connsiteY30" fmla="*/ 3272580 h 6120679"/>
              <a:gd name="connsiteX31" fmla="*/ 1169307 w 4652441"/>
              <a:gd name="connsiteY31" fmla="*/ 3293640 h 6120679"/>
              <a:gd name="connsiteX32" fmla="*/ 1080290 w 4652441"/>
              <a:gd name="connsiteY32" fmla="*/ 3560468 h 6120679"/>
              <a:gd name="connsiteX33" fmla="*/ 1347733 w 4652441"/>
              <a:gd name="connsiteY33" fmla="*/ 3647620 h 6120679"/>
              <a:gd name="connsiteX34" fmla="*/ 1436750 w 4652441"/>
              <a:gd name="connsiteY34" fmla="*/ 3380792 h 6120679"/>
              <a:gd name="connsiteX35" fmla="*/ 1245693 w 4652441"/>
              <a:gd name="connsiteY35" fmla="*/ 3272580 h 6120679"/>
              <a:gd name="connsiteX36" fmla="*/ 1313940 w 4652441"/>
              <a:gd name="connsiteY36" fmla="*/ 2791987 h 6120679"/>
              <a:gd name="connsiteX37" fmla="*/ 1247324 w 4652441"/>
              <a:gd name="connsiteY37" fmla="*/ 2810398 h 6120679"/>
              <a:gd name="connsiteX38" fmla="*/ 1169424 w 4652441"/>
              <a:gd name="connsiteY38" fmla="*/ 3042671 h 6120679"/>
              <a:gd name="connsiteX39" fmla="*/ 1402477 w 4652441"/>
              <a:gd name="connsiteY39" fmla="*/ 3118207 h 6120679"/>
              <a:gd name="connsiteX40" fmla="*/ 1480378 w 4652441"/>
              <a:gd name="connsiteY40" fmla="*/ 2885933 h 6120679"/>
              <a:gd name="connsiteX41" fmla="*/ 1313940 w 4652441"/>
              <a:gd name="connsiteY41" fmla="*/ 2791987 h 6120679"/>
              <a:gd name="connsiteX42" fmla="*/ 1871685 w 4652441"/>
              <a:gd name="connsiteY42" fmla="*/ 2790714 h 6120679"/>
              <a:gd name="connsiteX43" fmla="*/ 1803963 w 4652441"/>
              <a:gd name="connsiteY43" fmla="*/ 2809682 h 6120679"/>
              <a:gd name="connsiteX44" fmla="*/ 1723218 w 4652441"/>
              <a:gd name="connsiteY44" fmla="*/ 3043389 h 6120679"/>
              <a:gd name="connsiteX45" fmla="*/ 1959116 w 4652441"/>
              <a:gd name="connsiteY45" fmla="*/ 3117491 h 6120679"/>
              <a:gd name="connsiteX46" fmla="*/ 2039861 w 4652441"/>
              <a:gd name="connsiteY46" fmla="*/ 2883784 h 6120679"/>
              <a:gd name="connsiteX47" fmla="*/ 1871685 w 4652441"/>
              <a:gd name="connsiteY47" fmla="*/ 2790714 h 6120679"/>
              <a:gd name="connsiteX48" fmla="*/ 2381988 w 4652441"/>
              <a:gd name="connsiteY48" fmla="*/ 2750522 h 6120679"/>
              <a:gd name="connsiteX49" fmla="*/ 2332114 w 4652441"/>
              <a:gd name="connsiteY49" fmla="*/ 2765423 h 6120679"/>
              <a:gd name="connsiteX50" fmla="*/ 2266923 w 4652441"/>
              <a:gd name="connsiteY50" fmla="*/ 2928563 h 6120679"/>
              <a:gd name="connsiteX51" fmla="*/ 2436842 w 4652441"/>
              <a:gd name="connsiteY51" fmla="*/ 2973194 h 6120679"/>
              <a:gd name="connsiteX52" fmla="*/ 2502034 w 4652441"/>
              <a:gd name="connsiteY52" fmla="*/ 2810054 h 6120679"/>
              <a:gd name="connsiteX53" fmla="*/ 2381988 w 4652441"/>
              <a:gd name="connsiteY53" fmla="*/ 2750522 h 6120679"/>
              <a:gd name="connsiteX54" fmla="*/ 2220813 w 4652441"/>
              <a:gd name="connsiteY54" fmla="*/ 2238370 h 6120679"/>
              <a:gd name="connsiteX55" fmla="*/ 2154198 w 4652441"/>
              <a:gd name="connsiteY55" fmla="*/ 2256780 h 6120679"/>
              <a:gd name="connsiteX56" fmla="*/ 2076297 w 4652441"/>
              <a:gd name="connsiteY56" fmla="*/ 2489054 h 6120679"/>
              <a:gd name="connsiteX57" fmla="*/ 2309350 w 4652441"/>
              <a:gd name="connsiteY57" fmla="*/ 2564589 h 6120679"/>
              <a:gd name="connsiteX58" fmla="*/ 2387251 w 4652441"/>
              <a:gd name="connsiteY58" fmla="*/ 2332315 h 6120679"/>
              <a:gd name="connsiteX59" fmla="*/ 2220813 w 4652441"/>
              <a:gd name="connsiteY59" fmla="*/ 2238370 h 6120679"/>
              <a:gd name="connsiteX60" fmla="*/ 1452145 w 4652441"/>
              <a:gd name="connsiteY60" fmla="*/ 2213888 h 6120679"/>
              <a:gd name="connsiteX61" fmla="*/ 1375454 w 4652441"/>
              <a:gd name="connsiteY61" fmla="*/ 2234343 h 6120679"/>
              <a:gd name="connsiteX62" fmla="*/ 1290316 w 4652441"/>
              <a:gd name="connsiteY62" fmla="*/ 2508867 h 6120679"/>
              <a:gd name="connsiteX63" fmla="*/ 1561637 w 4652441"/>
              <a:gd name="connsiteY63" fmla="*/ 2603715 h 6120679"/>
              <a:gd name="connsiteX64" fmla="*/ 1646776 w 4652441"/>
              <a:gd name="connsiteY64" fmla="*/ 2329191 h 6120679"/>
              <a:gd name="connsiteX65" fmla="*/ 1452145 w 4652441"/>
              <a:gd name="connsiteY65" fmla="*/ 2213888 h 6120679"/>
              <a:gd name="connsiteX66" fmla="*/ 2927448 w 4652441"/>
              <a:gd name="connsiteY66" fmla="*/ 2174731 h 6120679"/>
              <a:gd name="connsiteX67" fmla="*/ 2850758 w 4652441"/>
              <a:gd name="connsiteY67" fmla="*/ 2195187 h 6120679"/>
              <a:gd name="connsiteX68" fmla="*/ 2765619 w 4652441"/>
              <a:gd name="connsiteY68" fmla="*/ 2469710 h 6120679"/>
              <a:gd name="connsiteX69" fmla="*/ 3036941 w 4652441"/>
              <a:gd name="connsiteY69" fmla="*/ 2564558 h 6120679"/>
              <a:gd name="connsiteX70" fmla="*/ 3122079 w 4652441"/>
              <a:gd name="connsiteY70" fmla="*/ 2290034 h 6120679"/>
              <a:gd name="connsiteX71" fmla="*/ 2927448 w 4652441"/>
              <a:gd name="connsiteY71" fmla="*/ 2174731 h 6120679"/>
              <a:gd name="connsiteX72" fmla="*/ 3801937 w 4652441"/>
              <a:gd name="connsiteY72" fmla="*/ 2123918 h 6120679"/>
              <a:gd name="connsiteX73" fmla="*/ 3751150 w 4652441"/>
              <a:gd name="connsiteY73" fmla="*/ 2137004 h 6120679"/>
              <a:gd name="connsiteX74" fmla="*/ 3697595 w 4652441"/>
              <a:gd name="connsiteY74" fmla="*/ 2323231 h 6120679"/>
              <a:gd name="connsiteX75" fmla="*/ 3879151 w 4652441"/>
              <a:gd name="connsiteY75" fmla="*/ 2390947 h 6120679"/>
              <a:gd name="connsiteX76" fmla="*/ 3932706 w 4652441"/>
              <a:gd name="connsiteY76" fmla="*/ 2204721 h 6120679"/>
              <a:gd name="connsiteX77" fmla="*/ 3801937 w 4652441"/>
              <a:gd name="connsiteY77" fmla="*/ 2123918 h 6120679"/>
              <a:gd name="connsiteX78" fmla="*/ 1944376 w 4652441"/>
              <a:gd name="connsiteY78" fmla="*/ 1724517 h 6120679"/>
              <a:gd name="connsiteX79" fmla="*/ 1867685 w 4652441"/>
              <a:gd name="connsiteY79" fmla="*/ 1744973 h 6120679"/>
              <a:gd name="connsiteX80" fmla="*/ 1782547 w 4652441"/>
              <a:gd name="connsiteY80" fmla="*/ 2019496 h 6120679"/>
              <a:gd name="connsiteX81" fmla="*/ 2053868 w 4652441"/>
              <a:gd name="connsiteY81" fmla="*/ 2114344 h 6120679"/>
              <a:gd name="connsiteX82" fmla="*/ 2139007 w 4652441"/>
              <a:gd name="connsiteY82" fmla="*/ 1839821 h 6120679"/>
              <a:gd name="connsiteX83" fmla="*/ 1944376 w 4652441"/>
              <a:gd name="connsiteY83" fmla="*/ 1724517 h 6120679"/>
              <a:gd name="connsiteX84" fmla="*/ 3372156 w 4652441"/>
              <a:gd name="connsiteY84" fmla="*/ 1706281 h 6120679"/>
              <a:gd name="connsiteX85" fmla="*/ 3305541 w 4652441"/>
              <a:gd name="connsiteY85" fmla="*/ 1724691 h 6120679"/>
              <a:gd name="connsiteX86" fmla="*/ 3227641 w 4652441"/>
              <a:gd name="connsiteY86" fmla="*/ 1956965 h 6120679"/>
              <a:gd name="connsiteX87" fmla="*/ 3460694 w 4652441"/>
              <a:gd name="connsiteY87" fmla="*/ 2032500 h 6120679"/>
              <a:gd name="connsiteX88" fmla="*/ 3538595 w 4652441"/>
              <a:gd name="connsiteY88" fmla="*/ 1800227 h 6120679"/>
              <a:gd name="connsiteX89" fmla="*/ 3372156 w 4652441"/>
              <a:gd name="connsiteY89" fmla="*/ 1706281 h 6120679"/>
              <a:gd name="connsiteX90" fmla="*/ 2619822 w 4652441"/>
              <a:gd name="connsiteY90" fmla="*/ 1514060 h 6120679"/>
              <a:gd name="connsiteX91" fmla="*/ 2519162 w 4652441"/>
              <a:gd name="connsiteY91" fmla="*/ 1542047 h 6120679"/>
              <a:gd name="connsiteX92" fmla="*/ 2400415 w 4652441"/>
              <a:gd name="connsiteY92" fmla="*/ 1891414 h 6120679"/>
              <a:gd name="connsiteX93" fmla="*/ 2751891 w 4652441"/>
              <a:gd name="connsiteY93" fmla="*/ 2003761 h 6120679"/>
              <a:gd name="connsiteX94" fmla="*/ 2870638 w 4652441"/>
              <a:gd name="connsiteY94" fmla="*/ 1654395 h 6120679"/>
              <a:gd name="connsiteX95" fmla="*/ 2619822 w 4652441"/>
              <a:gd name="connsiteY95" fmla="*/ 1514060 h 6120679"/>
              <a:gd name="connsiteX96" fmla="*/ 4652441 w 4652441"/>
              <a:gd name="connsiteY96" fmla="*/ 0 h 6120679"/>
              <a:gd name="connsiteX97" fmla="*/ 4652440 w 4652441"/>
              <a:gd name="connsiteY97" fmla="*/ 6120679 h 6120679"/>
              <a:gd name="connsiteX98" fmla="*/ 305398 w 4652441"/>
              <a:gd name="connsiteY98" fmla="*/ 5506617 h 6120679"/>
              <a:gd name="connsiteX99" fmla="*/ 25218 w 4652441"/>
              <a:gd name="connsiteY99" fmla="*/ 5428505 h 6120679"/>
              <a:gd name="connsiteX100" fmla="*/ 0 w 4652441"/>
              <a:gd name="connsiteY100" fmla="*/ 744300 h 6120679"/>
              <a:gd name="connsiteX101" fmla="*/ 365263 w 4652441"/>
              <a:gd name="connsiteY101" fmla="*/ 584382 h 6120679"/>
              <a:gd name="connsiteX102" fmla="*/ 4652441 w 4652441"/>
              <a:gd name="connsiteY102"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4652441" h="6120679">
                <a:moveTo>
                  <a:pt x="1672041" y="4672494"/>
                </a:moveTo>
                <a:cubicBezTo>
                  <a:pt x="1655130" y="4673936"/>
                  <a:pt x="1638094" y="4678608"/>
                  <a:pt x="1621863" y="4686789"/>
                </a:cubicBezTo>
                <a:cubicBezTo>
                  <a:pt x="1556938" y="4719515"/>
                  <a:pt x="1529488" y="4796001"/>
                  <a:pt x="1560550" y="4857625"/>
                </a:cubicBezTo>
                <a:cubicBezTo>
                  <a:pt x="1591612" y="4919250"/>
                  <a:pt x="1669424" y="4942677"/>
                  <a:pt x="1734348" y="4909951"/>
                </a:cubicBezTo>
                <a:cubicBezTo>
                  <a:pt x="1799273" y="4877226"/>
                  <a:pt x="1826724" y="4800740"/>
                  <a:pt x="1795661" y="4739116"/>
                </a:cubicBezTo>
                <a:cubicBezTo>
                  <a:pt x="1772365" y="4692897"/>
                  <a:pt x="1722771" y="4668165"/>
                  <a:pt x="1672041" y="4672494"/>
                </a:cubicBezTo>
                <a:close/>
                <a:moveTo>
                  <a:pt x="1469961" y="4271585"/>
                </a:moveTo>
                <a:cubicBezTo>
                  <a:pt x="1453296" y="4273515"/>
                  <a:pt x="1436395" y="4278456"/>
                  <a:pt x="1420164" y="4286637"/>
                </a:cubicBezTo>
                <a:cubicBezTo>
                  <a:pt x="1355239" y="4319363"/>
                  <a:pt x="1325618" y="4391542"/>
                  <a:pt x="1354002" y="4447854"/>
                </a:cubicBezTo>
                <a:cubicBezTo>
                  <a:pt x="1382387" y="4504166"/>
                  <a:pt x="1458028" y="4523287"/>
                  <a:pt x="1522953" y="4490561"/>
                </a:cubicBezTo>
                <a:cubicBezTo>
                  <a:pt x="1587877" y="4457836"/>
                  <a:pt x="1617499" y="4385657"/>
                  <a:pt x="1589114" y="4329345"/>
                </a:cubicBezTo>
                <a:cubicBezTo>
                  <a:pt x="1567826" y="4287111"/>
                  <a:pt x="1519956" y="4265797"/>
                  <a:pt x="1469961" y="4271585"/>
                </a:cubicBezTo>
                <a:close/>
                <a:moveTo>
                  <a:pt x="1785448" y="3928931"/>
                </a:moveTo>
                <a:cubicBezTo>
                  <a:pt x="1764288" y="3930196"/>
                  <a:pt x="1743088" y="3935683"/>
                  <a:pt x="1723028" y="3945795"/>
                </a:cubicBezTo>
                <a:cubicBezTo>
                  <a:pt x="1642789" y="3986240"/>
                  <a:pt x="1611172" y="4085349"/>
                  <a:pt x="1652409" y="4167160"/>
                </a:cubicBezTo>
                <a:cubicBezTo>
                  <a:pt x="1693647" y="4248972"/>
                  <a:pt x="1792124" y="4282506"/>
                  <a:pt x="1872363" y="4242061"/>
                </a:cubicBezTo>
                <a:cubicBezTo>
                  <a:pt x="1952602" y="4201616"/>
                  <a:pt x="1984220" y="4102508"/>
                  <a:pt x="1942982" y="4020696"/>
                </a:cubicBezTo>
                <a:cubicBezTo>
                  <a:pt x="1912054" y="3959337"/>
                  <a:pt x="1848929" y="3925134"/>
                  <a:pt x="1785448" y="3928931"/>
                </a:cubicBezTo>
                <a:close/>
                <a:moveTo>
                  <a:pt x="1356413" y="3817540"/>
                </a:moveTo>
                <a:cubicBezTo>
                  <a:pt x="1341740" y="3818343"/>
                  <a:pt x="1327057" y="3822099"/>
                  <a:pt x="1313182" y="3829093"/>
                </a:cubicBezTo>
                <a:cubicBezTo>
                  <a:pt x="1257682" y="3857068"/>
                  <a:pt x="1236135" y="3926257"/>
                  <a:pt x="1265054" y="3983631"/>
                </a:cubicBezTo>
                <a:cubicBezTo>
                  <a:pt x="1293974" y="4041006"/>
                  <a:pt x="1362410" y="4064839"/>
                  <a:pt x="1417910" y="4036864"/>
                </a:cubicBezTo>
                <a:cubicBezTo>
                  <a:pt x="1473410" y="4008889"/>
                  <a:pt x="1494957" y="3939699"/>
                  <a:pt x="1466037" y="3882325"/>
                </a:cubicBezTo>
                <a:cubicBezTo>
                  <a:pt x="1444347" y="3839294"/>
                  <a:pt x="1400430" y="3815131"/>
                  <a:pt x="1356413" y="3817540"/>
                </a:cubicBezTo>
                <a:close/>
                <a:moveTo>
                  <a:pt x="1831559" y="3423634"/>
                </a:moveTo>
                <a:cubicBezTo>
                  <a:pt x="1815894" y="3424937"/>
                  <a:pt x="1800120" y="3429243"/>
                  <a:pt x="1785099" y="3436814"/>
                </a:cubicBezTo>
                <a:cubicBezTo>
                  <a:pt x="1725018" y="3467098"/>
                  <a:pt x="1699757" y="3538160"/>
                  <a:pt x="1728677" y="3595534"/>
                </a:cubicBezTo>
                <a:cubicBezTo>
                  <a:pt x="1757596" y="3652909"/>
                  <a:pt x="1829746" y="3674870"/>
                  <a:pt x="1889827" y="3644585"/>
                </a:cubicBezTo>
                <a:cubicBezTo>
                  <a:pt x="1949909" y="3614301"/>
                  <a:pt x="1975170" y="3543240"/>
                  <a:pt x="1946250" y="3485865"/>
                </a:cubicBezTo>
                <a:cubicBezTo>
                  <a:pt x="1924560" y="3442834"/>
                  <a:pt x="1878554" y="3419724"/>
                  <a:pt x="1831559" y="3423634"/>
                </a:cubicBezTo>
                <a:close/>
                <a:moveTo>
                  <a:pt x="1245693" y="3272580"/>
                </a:moveTo>
                <a:cubicBezTo>
                  <a:pt x="1219856" y="3274371"/>
                  <a:pt x="1193916" y="3281236"/>
                  <a:pt x="1169307" y="3293640"/>
                </a:cubicBezTo>
                <a:cubicBezTo>
                  <a:pt x="1070874" y="3343256"/>
                  <a:pt x="1031019" y="3462719"/>
                  <a:pt x="1080290" y="3560468"/>
                </a:cubicBezTo>
                <a:cubicBezTo>
                  <a:pt x="1129561" y="3658217"/>
                  <a:pt x="1249299" y="3697236"/>
                  <a:pt x="1347733" y="3647620"/>
                </a:cubicBezTo>
                <a:cubicBezTo>
                  <a:pt x="1446167" y="3598004"/>
                  <a:pt x="1486021" y="3478541"/>
                  <a:pt x="1436750" y="3380792"/>
                </a:cubicBezTo>
                <a:cubicBezTo>
                  <a:pt x="1399797" y="3307480"/>
                  <a:pt x="1323206" y="3267204"/>
                  <a:pt x="1245693" y="3272580"/>
                </a:cubicBezTo>
                <a:close/>
                <a:moveTo>
                  <a:pt x="1313940" y="2791987"/>
                </a:moveTo>
                <a:cubicBezTo>
                  <a:pt x="1291413" y="2793575"/>
                  <a:pt x="1268791" y="2799577"/>
                  <a:pt x="1247324" y="2810398"/>
                </a:cubicBezTo>
                <a:cubicBezTo>
                  <a:pt x="1161457" y="2853680"/>
                  <a:pt x="1126580" y="2957672"/>
                  <a:pt x="1169424" y="3042671"/>
                </a:cubicBezTo>
                <a:cubicBezTo>
                  <a:pt x="1212268" y="3127670"/>
                  <a:pt x="1316609" y="3161489"/>
                  <a:pt x="1402477" y="3118207"/>
                </a:cubicBezTo>
                <a:cubicBezTo>
                  <a:pt x="1488345" y="3074925"/>
                  <a:pt x="1523222" y="2970932"/>
                  <a:pt x="1480378" y="2885933"/>
                </a:cubicBezTo>
                <a:cubicBezTo>
                  <a:pt x="1448245" y="2822184"/>
                  <a:pt x="1381519" y="2787224"/>
                  <a:pt x="1313940" y="2791987"/>
                </a:cubicBezTo>
                <a:close/>
                <a:moveTo>
                  <a:pt x="1871685" y="2790714"/>
                </a:moveTo>
                <a:cubicBezTo>
                  <a:pt x="1848818" y="2792473"/>
                  <a:pt x="1825822" y="2798664"/>
                  <a:pt x="1803963" y="2809682"/>
                </a:cubicBezTo>
                <a:cubicBezTo>
                  <a:pt x="1716525" y="2853756"/>
                  <a:pt x="1680374" y="2958391"/>
                  <a:pt x="1723218" y="3043389"/>
                </a:cubicBezTo>
                <a:cubicBezTo>
                  <a:pt x="1766062" y="3128388"/>
                  <a:pt x="1871677" y="3161565"/>
                  <a:pt x="1959116" y="3117491"/>
                </a:cubicBezTo>
                <a:cubicBezTo>
                  <a:pt x="2046554" y="3073418"/>
                  <a:pt x="2082705" y="2968783"/>
                  <a:pt x="2039861" y="2883784"/>
                </a:cubicBezTo>
                <a:cubicBezTo>
                  <a:pt x="2007727" y="2820035"/>
                  <a:pt x="1940286" y="2785436"/>
                  <a:pt x="1871685" y="2790714"/>
                </a:cubicBezTo>
                <a:close/>
                <a:moveTo>
                  <a:pt x="2381988" y="2750522"/>
                </a:moveTo>
                <a:cubicBezTo>
                  <a:pt x="2365274" y="2752355"/>
                  <a:pt x="2348346" y="2757242"/>
                  <a:pt x="2332114" y="2765423"/>
                </a:cubicBezTo>
                <a:cubicBezTo>
                  <a:pt x="2267190" y="2798149"/>
                  <a:pt x="2238003" y="2871189"/>
                  <a:pt x="2266923" y="2928563"/>
                </a:cubicBezTo>
                <a:cubicBezTo>
                  <a:pt x="2295842" y="2985938"/>
                  <a:pt x="2371918" y="3005920"/>
                  <a:pt x="2436842" y="2973194"/>
                </a:cubicBezTo>
                <a:cubicBezTo>
                  <a:pt x="2501767" y="2940469"/>
                  <a:pt x="2530954" y="2867429"/>
                  <a:pt x="2502034" y="2810054"/>
                </a:cubicBezTo>
                <a:cubicBezTo>
                  <a:pt x="2480344" y="2767023"/>
                  <a:pt x="2432129" y="2745026"/>
                  <a:pt x="2381988" y="2750522"/>
                </a:cubicBezTo>
                <a:close/>
                <a:moveTo>
                  <a:pt x="2220813" y="2238370"/>
                </a:moveTo>
                <a:cubicBezTo>
                  <a:pt x="2198286" y="2239958"/>
                  <a:pt x="2175665" y="2245959"/>
                  <a:pt x="2154198" y="2256780"/>
                </a:cubicBezTo>
                <a:cubicBezTo>
                  <a:pt x="2068330" y="2300062"/>
                  <a:pt x="2033453" y="2404055"/>
                  <a:pt x="2076297" y="2489054"/>
                </a:cubicBezTo>
                <a:cubicBezTo>
                  <a:pt x="2119141" y="2574053"/>
                  <a:pt x="2223483" y="2607872"/>
                  <a:pt x="2309350" y="2564589"/>
                </a:cubicBezTo>
                <a:cubicBezTo>
                  <a:pt x="2395218" y="2521307"/>
                  <a:pt x="2430095" y="2417315"/>
                  <a:pt x="2387251" y="2332315"/>
                </a:cubicBezTo>
                <a:cubicBezTo>
                  <a:pt x="2355118" y="2268566"/>
                  <a:pt x="2288393" y="2233606"/>
                  <a:pt x="2220813" y="2238370"/>
                </a:cubicBezTo>
                <a:close/>
                <a:moveTo>
                  <a:pt x="1452145" y="2213888"/>
                </a:moveTo>
                <a:cubicBezTo>
                  <a:pt x="1426111" y="2215291"/>
                  <a:pt x="1400062" y="2221939"/>
                  <a:pt x="1375454" y="2234343"/>
                </a:cubicBezTo>
                <a:cubicBezTo>
                  <a:pt x="1277021" y="2283959"/>
                  <a:pt x="1238903" y="2406868"/>
                  <a:pt x="1290316" y="2508867"/>
                </a:cubicBezTo>
                <a:cubicBezTo>
                  <a:pt x="1341729" y="2610866"/>
                  <a:pt x="1463204" y="2653331"/>
                  <a:pt x="1561637" y="2603715"/>
                </a:cubicBezTo>
                <a:cubicBezTo>
                  <a:pt x="1660071" y="2554099"/>
                  <a:pt x="1698189" y="2431191"/>
                  <a:pt x="1646776" y="2329191"/>
                </a:cubicBezTo>
                <a:cubicBezTo>
                  <a:pt x="1608216" y="2252692"/>
                  <a:pt x="1530246" y="2209681"/>
                  <a:pt x="1452145" y="2213888"/>
                </a:cubicBezTo>
                <a:close/>
                <a:moveTo>
                  <a:pt x="2927448" y="2174731"/>
                </a:moveTo>
                <a:cubicBezTo>
                  <a:pt x="2901414" y="2176134"/>
                  <a:pt x="2875366" y="2182783"/>
                  <a:pt x="2850758" y="2195187"/>
                </a:cubicBezTo>
                <a:cubicBezTo>
                  <a:pt x="2752324" y="2244802"/>
                  <a:pt x="2714206" y="2367711"/>
                  <a:pt x="2765619" y="2469710"/>
                </a:cubicBezTo>
                <a:cubicBezTo>
                  <a:pt x="2817032" y="2571709"/>
                  <a:pt x="2938507" y="2614174"/>
                  <a:pt x="3036941" y="2564558"/>
                </a:cubicBezTo>
                <a:cubicBezTo>
                  <a:pt x="3135374" y="2514942"/>
                  <a:pt x="3173492" y="2392034"/>
                  <a:pt x="3122079" y="2290034"/>
                </a:cubicBezTo>
                <a:cubicBezTo>
                  <a:pt x="3083519" y="2213535"/>
                  <a:pt x="3005550" y="2170524"/>
                  <a:pt x="2927448" y="2174731"/>
                </a:cubicBezTo>
                <a:close/>
                <a:moveTo>
                  <a:pt x="3801937" y="2123918"/>
                </a:moveTo>
                <a:cubicBezTo>
                  <a:pt x="3784635" y="2124582"/>
                  <a:pt x="3767381" y="2128823"/>
                  <a:pt x="3751150" y="2137004"/>
                </a:cubicBezTo>
                <a:cubicBezTo>
                  <a:pt x="3686225" y="2169730"/>
                  <a:pt x="3662248" y="2253106"/>
                  <a:pt x="3697595" y="2323231"/>
                </a:cubicBezTo>
                <a:cubicBezTo>
                  <a:pt x="3732941" y="2393355"/>
                  <a:pt x="3814227" y="2423673"/>
                  <a:pt x="3879151" y="2390947"/>
                </a:cubicBezTo>
                <a:cubicBezTo>
                  <a:pt x="3944076" y="2358222"/>
                  <a:pt x="3968053" y="2274846"/>
                  <a:pt x="3932706" y="2204721"/>
                </a:cubicBezTo>
                <a:cubicBezTo>
                  <a:pt x="3906196" y="2152128"/>
                  <a:pt x="3853846" y="2121926"/>
                  <a:pt x="3801937" y="2123918"/>
                </a:cubicBezTo>
                <a:close/>
                <a:moveTo>
                  <a:pt x="1944376" y="1724517"/>
                </a:moveTo>
                <a:cubicBezTo>
                  <a:pt x="1918342" y="1725920"/>
                  <a:pt x="1892293" y="1732569"/>
                  <a:pt x="1867685" y="1744973"/>
                </a:cubicBezTo>
                <a:cubicBezTo>
                  <a:pt x="1769251" y="1794589"/>
                  <a:pt x="1731134" y="1917497"/>
                  <a:pt x="1782547" y="2019496"/>
                </a:cubicBezTo>
                <a:cubicBezTo>
                  <a:pt x="1833960" y="2121495"/>
                  <a:pt x="1955435" y="2163960"/>
                  <a:pt x="2053868" y="2114344"/>
                </a:cubicBezTo>
                <a:cubicBezTo>
                  <a:pt x="2152302" y="2064728"/>
                  <a:pt x="2190420" y="1941820"/>
                  <a:pt x="2139007" y="1839821"/>
                </a:cubicBezTo>
                <a:cubicBezTo>
                  <a:pt x="2100447" y="1763321"/>
                  <a:pt x="2022477" y="1720310"/>
                  <a:pt x="1944376" y="1724517"/>
                </a:cubicBezTo>
                <a:close/>
                <a:moveTo>
                  <a:pt x="3372156" y="1706281"/>
                </a:moveTo>
                <a:cubicBezTo>
                  <a:pt x="3349630" y="1707869"/>
                  <a:pt x="3327008" y="1713871"/>
                  <a:pt x="3305541" y="1724691"/>
                </a:cubicBezTo>
                <a:cubicBezTo>
                  <a:pt x="3219674" y="1767973"/>
                  <a:pt x="3184796" y="1871966"/>
                  <a:pt x="3227641" y="1956965"/>
                </a:cubicBezTo>
                <a:cubicBezTo>
                  <a:pt x="3270485" y="2041964"/>
                  <a:pt x="3374826" y="2075783"/>
                  <a:pt x="3460694" y="2032500"/>
                </a:cubicBezTo>
                <a:cubicBezTo>
                  <a:pt x="3546562" y="1989218"/>
                  <a:pt x="3581439" y="1885226"/>
                  <a:pt x="3538595" y="1800227"/>
                </a:cubicBezTo>
                <a:cubicBezTo>
                  <a:pt x="3506461" y="1736478"/>
                  <a:pt x="3439736" y="1701517"/>
                  <a:pt x="3372156" y="1706281"/>
                </a:cubicBezTo>
                <a:close/>
                <a:moveTo>
                  <a:pt x="2619822" y="1514060"/>
                </a:moveTo>
                <a:cubicBezTo>
                  <a:pt x="2585805" y="1516556"/>
                  <a:pt x="2551624" y="1525685"/>
                  <a:pt x="2519162" y="1542047"/>
                </a:cubicBezTo>
                <a:cubicBezTo>
                  <a:pt x="2389313" y="1607498"/>
                  <a:pt x="2336148" y="1763915"/>
                  <a:pt x="2400415" y="1891414"/>
                </a:cubicBezTo>
                <a:cubicBezTo>
                  <a:pt x="2464681" y="2018913"/>
                  <a:pt x="2622042" y="2069212"/>
                  <a:pt x="2751891" y="2003761"/>
                </a:cubicBezTo>
                <a:cubicBezTo>
                  <a:pt x="2881739" y="1938311"/>
                  <a:pt x="2934905" y="1781894"/>
                  <a:pt x="2870638" y="1654395"/>
                </a:cubicBezTo>
                <a:cubicBezTo>
                  <a:pt x="2822438" y="1558771"/>
                  <a:pt x="2721872" y="1506571"/>
                  <a:pt x="2619822" y="1514060"/>
                </a:cubicBezTo>
                <a:close/>
                <a:moveTo>
                  <a:pt x="4652441" y="0"/>
                </a:moveTo>
                <a:cubicBezTo>
                  <a:pt x="4652441" y="2040227"/>
                  <a:pt x="4652440" y="4080452"/>
                  <a:pt x="4652440" y="6120679"/>
                </a:cubicBezTo>
                <a:cubicBezTo>
                  <a:pt x="2635873" y="6039565"/>
                  <a:pt x="1676665" y="5882405"/>
                  <a:pt x="305398" y="5506617"/>
                </a:cubicBezTo>
                <a:lnTo>
                  <a:pt x="25218" y="5428505"/>
                </a:lnTo>
                <a:lnTo>
                  <a:pt x="0" y="744300"/>
                </a:lnTo>
                <a:cubicBezTo>
                  <a:pt x="113348" y="713176"/>
                  <a:pt x="251915" y="615506"/>
                  <a:pt x="365263" y="584382"/>
                </a:cubicBezTo>
                <a:cubicBezTo>
                  <a:pt x="2004240" y="145611"/>
                  <a:pt x="2768561" y="117166"/>
                  <a:pt x="4652441" y="0"/>
                </a:cubicBezTo>
                <a:close/>
              </a:path>
            </a:pathLst>
          </a:custGeom>
          <a:gradFill>
            <a:gsLst>
              <a:gs pos="100000">
                <a:srgbClr val="002060">
                  <a:lumMod val="13000"/>
                  <a:alpha val="18000"/>
                </a:srgbClr>
              </a:gs>
              <a:gs pos="31250">
                <a:srgbClr val="7030A0">
                  <a:lumMod val="51000"/>
                  <a:lumOff val="49000"/>
                  <a:alpha val="53000"/>
                </a:srgbClr>
              </a:gs>
              <a:gs pos="64150">
                <a:srgbClr val="502476">
                  <a:lumMod val="37000"/>
                </a:srgbClr>
              </a:gs>
              <a:gs pos="50000">
                <a:srgbClr val="7030A0">
                  <a:alpha val="64000"/>
                </a:srgbClr>
              </a:gs>
            </a:gsLst>
            <a:path path="circle">
              <a:fillToRect l="100000" t="100000"/>
            </a:path>
          </a:gradFill>
          <a:ln w="12700">
            <a:solidFill>
              <a:srgbClr val="9933FF">
                <a:alpha val="76000"/>
              </a:srgbClr>
            </a:solidFill>
          </a:ln>
          <a:scene3d>
            <a:camera prst="orthographicFront"/>
            <a:lightRig rig="flood" dir="t">
              <a:rot lat="0" lon="0" rev="11400000"/>
            </a:lightRig>
          </a:scene3d>
          <a:sp3d prstMaterial="powder">
            <a:bevelT w="323850" h="69850" prst="convex"/>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sz="4400" dirty="0"/>
          </a:p>
        </p:txBody>
      </p:sp>
      <p:sp>
        <p:nvSpPr>
          <p:cNvPr id="6" name="Forma libre 3"/>
          <p:cNvSpPr/>
          <p:nvPr/>
        </p:nvSpPr>
        <p:spPr>
          <a:xfrm flipH="1">
            <a:off x="4535913" y="530916"/>
            <a:ext cx="4636741" cy="5786350"/>
          </a:xfrm>
          <a:custGeom>
            <a:avLst/>
            <a:gdLst>
              <a:gd name="connsiteX0" fmla="*/ 1646823 w 4627223"/>
              <a:gd name="connsiteY0" fmla="*/ 4672494 h 6120679"/>
              <a:gd name="connsiteX1" fmla="*/ 1596645 w 4627223"/>
              <a:gd name="connsiteY1" fmla="*/ 4686789 h 6120679"/>
              <a:gd name="connsiteX2" fmla="*/ 1535332 w 4627223"/>
              <a:gd name="connsiteY2" fmla="*/ 4857625 h 6120679"/>
              <a:gd name="connsiteX3" fmla="*/ 1709130 w 4627223"/>
              <a:gd name="connsiteY3" fmla="*/ 4909951 h 6120679"/>
              <a:gd name="connsiteX4" fmla="*/ 1770443 w 4627223"/>
              <a:gd name="connsiteY4" fmla="*/ 4739116 h 6120679"/>
              <a:gd name="connsiteX5" fmla="*/ 1646823 w 4627223"/>
              <a:gd name="connsiteY5" fmla="*/ 4672494 h 6120679"/>
              <a:gd name="connsiteX6" fmla="*/ 1444743 w 4627223"/>
              <a:gd name="connsiteY6" fmla="*/ 4271585 h 6120679"/>
              <a:gd name="connsiteX7" fmla="*/ 1394946 w 4627223"/>
              <a:gd name="connsiteY7" fmla="*/ 4286637 h 6120679"/>
              <a:gd name="connsiteX8" fmla="*/ 1328784 w 4627223"/>
              <a:gd name="connsiteY8" fmla="*/ 4447854 h 6120679"/>
              <a:gd name="connsiteX9" fmla="*/ 1497735 w 4627223"/>
              <a:gd name="connsiteY9" fmla="*/ 4490561 h 6120679"/>
              <a:gd name="connsiteX10" fmla="*/ 1563896 w 4627223"/>
              <a:gd name="connsiteY10" fmla="*/ 4329345 h 6120679"/>
              <a:gd name="connsiteX11" fmla="*/ 1444743 w 4627223"/>
              <a:gd name="connsiteY11" fmla="*/ 4271585 h 6120679"/>
              <a:gd name="connsiteX12" fmla="*/ 1760230 w 4627223"/>
              <a:gd name="connsiteY12" fmla="*/ 3928931 h 6120679"/>
              <a:gd name="connsiteX13" fmla="*/ 1697810 w 4627223"/>
              <a:gd name="connsiteY13" fmla="*/ 3945795 h 6120679"/>
              <a:gd name="connsiteX14" fmla="*/ 1627191 w 4627223"/>
              <a:gd name="connsiteY14" fmla="*/ 4167160 h 6120679"/>
              <a:gd name="connsiteX15" fmla="*/ 1847145 w 4627223"/>
              <a:gd name="connsiteY15" fmla="*/ 4242061 h 6120679"/>
              <a:gd name="connsiteX16" fmla="*/ 1917764 w 4627223"/>
              <a:gd name="connsiteY16" fmla="*/ 4020696 h 6120679"/>
              <a:gd name="connsiteX17" fmla="*/ 1760230 w 4627223"/>
              <a:gd name="connsiteY17" fmla="*/ 3928931 h 6120679"/>
              <a:gd name="connsiteX18" fmla="*/ 1331195 w 4627223"/>
              <a:gd name="connsiteY18" fmla="*/ 3817540 h 6120679"/>
              <a:gd name="connsiteX19" fmla="*/ 1287964 w 4627223"/>
              <a:gd name="connsiteY19" fmla="*/ 3829093 h 6120679"/>
              <a:gd name="connsiteX20" fmla="*/ 1239836 w 4627223"/>
              <a:gd name="connsiteY20" fmla="*/ 3983631 h 6120679"/>
              <a:gd name="connsiteX21" fmla="*/ 1392692 w 4627223"/>
              <a:gd name="connsiteY21" fmla="*/ 4036864 h 6120679"/>
              <a:gd name="connsiteX22" fmla="*/ 1440819 w 4627223"/>
              <a:gd name="connsiteY22" fmla="*/ 3882325 h 6120679"/>
              <a:gd name="connsiteX23" fmla="*/ 1331195 w 4627223"/>
              <a:gd name="connsiteY23" fmla="*/ 3817540 h 6120679"/>
              <a:gd name="connsiteX24" fmla="*/ 1806341 w 4627223"/>
              <a:gd name="connsiteY24" fmla="*/ 3423634 h 6120679"/>
              <a:gd name="connsiteX25" fmla="*/ 1759881 w 4627223"/>
              <a:gd name="connsiteY25" fmla="*/ 3436814 h 6120679"/>
              <a:gd name="connsiteX26" fmla="*/ 1703459 w 4627223"/>
              <a:gd name="connsiteY26" fmla="*/ 3595534 h 6120679"/>
              <a:gd name="connsiteX27" fmla="*/ 1864609 w 4627223"/>
              <a:gd name="connsiteY27" fmla="*/ 3644585 h 6120679"/>
              <a:gd name="connsiteX28" fmla="*/ 1921032 w 4627223"/>
              <a:gd name="connsiteY28" fmla="*/ 3485865 h 6120679"/>
              <a:gd name="connsiteX29" fmla="*/ 1806341 w 4627223"/>
              <a:gd name="connsiteY29" fmla="*/ 3423634 h 6120679"/>
              <a:gd name="connsiteX30" fmla="*/ 1220475 w 4627223"/>
              <a:gd name="connsiteY30" fmla="*/ 3272580 h 6120679"/>
              <a:gd name="connsiteX31" fmla="*/ 1144089 w 4627223"/>
              <a:gd name="connsiteY31" fmla="*/ 3293640 h 6120679"/>
              <a:gd name="connsiteX32" fmla="*/ 1055072 w 4627223"/>
              <a:gd name="connsiteY32" fmla="*/ 3560468 h 6120679"/>
              <a:gd name="connsiteX33" fmla="*/ 1322515 w 4627223"/>
              <a:gd name="connsiteY33" fmla="*/ 3647620 h 6120679"/>
              <a:gd name="connsiteX34" fmla="*/ 1411532 w 4627223"/>
              <a:gd name="connsiteY34" fmla="*/ 3380792 h 6120679"/>
              <a:gd name="connsiteX35" fmla="*/ 1220475 w 4627223"/>
              <a:gd name="connsiteY35" fmla="*/ 3272580 h 6120679"/>
              <a:gd name="connsiteX36" fmla="*/ 1288722 w 4627223"/>
              <a:gd name="connsiteY36" fmla="*/ 2791987 h 6120679"/>
              <a:gd name="connsiteX37" fmla="*/ 1222106 w 4627223"/>
              <a:gd name="connsiteY37" fmla="*/ 2810398 h 6120679"/>
              <a:gd name="connsiteX38" fmla="*/ 1144206 w 4627223"/>
              <a:gd name="connsiteY38" fmla="*/ 3042671 h 6120679"/>
              <a:gd name="connsiteX39" fmla="*/ 1377259 w 4627223"/>
              <a:gd name="connsiteY39" fmla="*/ 3118207 h 6120679"/>
              <a:gd name="connsiteX40" fmla="*/ 1455160 w 4627223"/>
              <a:gd name="connsiteY40" fmla="*/ 2885933 h 6120679"/>
              <a:gd name="connsiteX41" fmla="*/ 1288722 w 4627223"/>
              <a:gd name="connsiteY41" fmla="*/ 2791987 h 6120679"/>
              <a:gd name="connsiteX42" fmla="*/ 1846467 w 4627223"/>
              <a:gd name="connsiteY42" fmla="*/ 2790714 h 6120679"/>
              <a:gd name="connsiteX43" fmla="*/ 1778745 w 4627223"/>
              <a:gd name="connsiteY43" fmla="*/ 2809682 h 6120679"/>
              <a:gd name="connsiteX44" fmla="*/ 1698000 w 4627223"/>
              <a:gd name="connsiteY44" fmla="*/ 3043389 h 6120679"/>
              <a:gd name="connsiteX45" fmla="*/ 1933898 w 4627223"/>
              <a:gd name="connsiteY45" fmla="*/ 3117491 h 6120679"/>
              <a:gd name="connsiteX46" fmla="*/ 2014643 w 4627223"/>
              <a:gd name="connsiteY46" fmla="*/ 2883784 h 6120679"/>
              <a:gd name="connsiteX47" fmla="*/ 1846467 w 4627223"/>
              <a:gd name="connsiteY47" fmla="*/ 2790714 h 6120679"/>
              <a:gd name="connsiteX48" fmla="*/ 2356770 w 4627223"/>
              <a:gd name="connsiteY48" fmla="*/ 2750522 h 6120679"/>
              <a:gd name="connsiteX49" fmla="*/ 2306896 w 4627223"/>
              <a:gd name="connsiteY49" fmla="*/ 2765423 h 6120679"/>
              <a:gd name="connsiteX50" fmla="*/ 2241705 w 4627223"/>
              <a:gd name="connsiteY50" fmla="*/ 2928563 h 6120679"/>
              <a:gd name="connsiteX51" fmla="*/ 2411624 w 4627223"/>
              <a:gd name="connsiteY51" fmla="*/ 2973194 h 6120679"/>
              <a:gd name="connsiteX52" fmla="*/ 2476816 w 4627223"/>
              <a:gd name="connsiteY52" fmla="*/ 2810054 h 6120679"/>
              <a:gd name="connsiteX53" fmla="*/ 2356770 w 4627223"/>
              <a:gd name="connsiteY53" fmla="*/ 2750522 h 6120679"/>
              <a:gd name="connsiteX54" fmla="*/ 2195595 w 4627223"/>
              <a:gd name="connsiteY54" fmla="*/ 2238370 h 6120679"/>
              <a:gd name="connsiteX55" fmla="*/ 2128980 w 4627223"/>
              <a:gd name="connsiteY55" fmla="*/ 2256780 h 6120679"/>
              <a:gd name="connsiteX56" fmla="*/ 2051079 w 4627223"/>
              <a:gd name="connsiteY56" fmla="*/ 2489054 h 6120679"/>
              <a:gd name="connsiteX57" fmla="*/ 2284132 w 4627223"/>
              <a:gd name="connsiteY57" fmla="*/ 2564589 h 6120679"/>
              <a:gd name="connsiteX58" fmla="*/ 2362033 w 4627223"/>
              <a:gd name="connsiteY58" fmla="*/ 2332315 h 6120679"/>
              <a:gd name="connsiteX59" fmla="*/ 2195595 w 4627223"/>
              <a:gd name="connsiteY59" fmla="*/ 2238370 h 6120679"/>
              <a:gd name="connsiteX60" fmla="*/ 1426927 w 4627223"/>
              <a:gd name="connsiteY60" fmla="*/ 2213888 h 6120679"/>
              <a:gd name="connsiteX61" fmla="*/ 1350236 w 4627223"/>
              <a:gd name="connsiteY61" fmla="*/ 2234343 h 6120679"/>
              <a:gd name="connsiteX62" fmla="*/ 1265098 w 4627223"/>
              <a:gd name="connsiteY62" fmla="*/ 2508867 h 6120679"/>
              <a:gd name="connsiteX63" fmla="*/ 1536419 w 4627223"/>
              <a:gd name="connsiteY63" fmla="*/ 2603715 h 6120679"/>
              <a:gd name="connsiteX64" fmla="*/ 1621558 w 4627223"/>
              <a:gd name="connsiteY64" fmla="*/ 2329191 h 6120679"/>
              <a:gd name="connsiteX65" fmla="*/ 1426927 w 4627223"/>
              <a:gd name="connsiteY65" fmla="*/ 2213888 h 6120679"/>
              <a:gd name="connsiteX66" fmla="*/ 2902230 w 4627223"/>
              <a:gd name="connsiteY66" fmla="*/ 2174731 h 6120679"/>
              <a:gd name="connsiteX67" fmla="*/ 2825540 w 4627223"/>
              <a:gd name="connsiteY67" fmla="*/ 2195187 h 6120679"/>
              <a:gd name="connsiteX68" fmla="*/ 2740401 w 4627223"/>
              <a:gd name="connsiteY68" fmla="*/ 2469710 h 6120679"/>
              <a:gd name="connsiteX69" fmla="*/ 3011723 w 4627223"/>
              <a:gd name="connsiteY69" fmla="*/ 2564558 h 6120679"/>
              <a:gd name="connsiteX70" fmla="*/ 3096861 w 4627223"/>
              <a:gd name="connsiteY70" fmla="*/ 2290034 h 6120679"/>
              <a:gd name="connsiteX71" fmla="*/ 2902230 w 4627223"/>
              <a:gd name="connsiteY71" fmla="*/ 2174731 h 6120679"/>
              <a:gd name="connsiteX72" fmla="*/ 3776719 w 4627223"/>
              <a:gd name="connsiteY72" fmla="*/ 2123918 h 6120679"/>
              <a:gd name="connsiteX73" fmla="*/ 3725932 w 4627223"/>
              <a:gd name="connsiteY73" fmla="*/ 2137004 h 6120679"/>
              <a:gd name="connsiteX74" fmla="*/ 3672377 w 4627223"/>
              <a:gd name="connsiteY74" fmla="*/ 2323231 h 6120679"/>
              <a:gd name="connsiteX75" fmla="*/ 3853933 w 4627223"/>
              <a:gd name="connsiteY75" fmla="*/ 2390947 h 6120679"/>
              <a:gd name="connsiteX76" fmla="*/ 3907488 w 4627223"/>
              <a:gd name="connsiteY76" fmla="*/ 2204721 h 6120679"/>
              <a:gd name="connsiteX77" fmla="*/ 3776719 w 4627223"/>
              <a:gd name="connsiteY77" fmla="*/ 2123918 h 6120679"/>
              <a:gd name="connsiteX78" fmla="*/ 1919158 w 4627223"/>
              <a:gd name="connsiteY78" fmla="*/ 1724517 h 6120679"/>
              <a:gd name="connsiteX79" fmla="*/ 1842467 w 4627223"/>
              <a:gd name="connsiteY79" fmla="*/ 1744973 h 6120679"/>
              <a:gd name="connsiteX80" fmla="*/ 1757329 w 4627223"/>
              <a:gd name="connsiteY80" fmla="*/ 2019496 h 6120679"/>
              <a:gd name="connsiteX81" fmla="*/ 2028650 w 4627223"/>
              <a:gd name="connsiteY81" fmla="*/ 2114344 h 6120679"/>
              <a:gd name="connsiteX82" fmla="*/ 2113789 w 4627223"/>
              <a:gd name="connsiteY82" fmla="*/ 1839821 h 6120679"/>
              <a:gd name="connsiteX83" fmla="*/ 1919158 w 4627223"/>
              <a:gd name="connsiteY83" fmla="*/ 1724517 h 6120679"/>
              <a:gd name="connsiteX84" fmla="*/ 3346938 w 4627223"/>
              <a:gd name="connsiteY84" fmla="*/ 1706281 h 6120679"/>
              <a:gd name="connsiteX85" fmla="*/ 3280323 w 4627223"/>
              <a:gd name="connsiteY85" fmla="*/ 1724691 h 6120679"/>
              <a:gd name="connsiteX86" fmla="*/ 3202423 w 4627223"/>
              <a:gd name="connsiteY86" fmla="*/ 1956965 h 6120679"/>
              <a:gd name="connsiteX87" fmla="*/ 3435476 w 4627223"/>
              <a:gd name="connsiteY87" fmla="*/ 2032500 h 6120679"/>
              <a:gd name="connsiteX88" fmla="*/ 3513377 w 4627223"/>
              <a:gd name="connsiteY88" fmla="*/ 1800227 h 6120679"/>
              <a:gd name="connsiteX89" fmla="*/ 3346938 w 4627223"/>
              <a:gd name="connsiteY89" fmla="*/ 1706281 h 6120679"/>
              <a:gd name="connsiteX90" fmla="*/ 2594604 w 4627223"/>
              <a:gd name="connsiteY90" fmla="*/ 1514060 h 6120679"/>
              <a:gd name="connsiteX91" fmla="*/ 2493944 w 4627223"/>
              <a:gd name="connsiteY91" fmla="*/ 1542047 h 6120679"/>
              <a:gd name="connsiteX92" fmla="*/ 2375197 w 4627223"/>
              <a:gd name="connsiteY92" fmla="*/ 1891414 h 6120679"/>
              <a:gd name="connsiteX93" fmla="*/ 2726673 w 4627223"/>
              <a:gd name="connsiteY93" fmla="*/ 2003761 h 6120679"/>
              <a:gd name="connsiteX94" fmla="*/ 2845420 w 4627223"/>
              <a:gd name="connsiteY94" fmla="*/ 1654395 h 6120679"/>
              <a:gd name="connsiteX95" fmla="*/ 2594604 w 4627223"/>
              <a:gd name="connsiteY95" fmla="*/ 1514060 h 6120679"/>
              <a:gd name="connsiteX96" fmla="*/ 4627223 w 4627223"/>
              <a:gd name="connsiteY96" fmla="*/ 0 h 6120679"/>
              <a:gd name="connsiteX97" fmla="*/ 4627222 w 4627223"/>
              <a:gd name="connsiteY97" fmla="*/ 6120679 h 6120679"/>
              <a:gd name="connsiteX98" fmla="*/ 280180 w 4627223"/>
              <a:gd name="connsiteY98" fmla="*/ 5506617 h 6120679"/>
              <a:gd name="connsiteX99" fmla="*/ 0 w 4627223"/>
              <a:gd name="connsiteY99" fmla="*/ 5428505 h 6120679"/>
              <a:gd name="connsiteX100" fmla="*/ 0 w 4627223"/>
              <a:gd name="connsiteY100" fmla="*/ 677755 h 6120679"/>
              <a:gd name="connsiteX101" fmla="*/ 340045 w 4627223"/>
              <a:gd name="connsiteY101" fmla="*/ 584382 h 6120679"/>
              <a:gd name="connsiteX102" fmla="*/ 4627223 w 4627223"/>
              <a:gd name="connsiteY102" fmla="*/ 0 h 6120679"/>
              <a:gd name="connsiteX0" fmla="*/ 1672041 w 4652441"/>
              <a:gd name="connsiteY0" fmla="*/ 4672494 h 6120679"/>
              <a:gd name="connsiteX1" fmla="*/ 1621863 w 4652441"/>
              <a:gd name="connsiteY1" fmla="*/ 4686789 h 6120679"/>
              <a:gd name="connsiteX2" fmla="*/ 1560550 w 4652441"/>
              <a:gd name="connsiteY2" fmla="*/ 4857625 h 6120679"/>
              <a:gd name="connsiteX3" fmla="*/ 1734348 w 4652441"/>
              <a:gd name="connsiteY3" fmla="*/ 4909951 h 6120679"/>
              <a:gd name="connsiteX4" fmla="*/ 1795661 w 4652441"/>
              <a:gd name="connsiteY4" fmla="*/ 4739116 h 6120679"/>
              <a:gd name="connsiteX5" fmla="*/ 1672041 w 4652441"/>
              <a:gd name="connsiteY5" fmla="*/ 4672494 h 6120679"/>
              <a:gd name="connsiteX6" fmla="*/ 1469961 w 4652441"/>
              <a:gd name="connsiteY6" fmla="*/ 4271585 h 6120679"/>
              <a:gd name="connsiteX7" fmla="*/ 1420164 w 4652441"/>
              <a:gd name="connsiteY7" fmla="*/ 4286637 h 6120679"/>
              <a:gd name="connsiteX8" fmla="*/ 1354002 w 4652441"/>
              <a:gd name="connsiteY8" fmla="*/ 4447854 h 6120679"/>
              <a:gd name="connsiteX9" fmla="*/ 1522953 w 4652441"/>
              <a:gd name="connsiteY9" fmla="*/ 4490561 h 6120679"/>
              <a:gd name="connsiteX10" fmla="*/ 1589114 w 4652441"/>
              <a:gd name="connsiteY10" fmla="*/ 4329345 h 6120679"/>
              <a:gd name="connsiteX11" fmla="*/ 1469961 w 4652441"/>
              <a:gd name="connsiteY11" fmla="*/ 4271585 h 6120679"/>
              <a:gd name="connsiteX12" fmla="*/ 1785448 w 4652441"/>
              <a:gd name="connsiteY12" fmla="*/ 3928931 h 6120679"/>
              <a:gd name="connsiteX13" fmla="*/ 1723028 w 4652441"/>
              <a:gd name="connsiteY13" fmla="*/ 3945795 h 6120679"/>
              <a:gd name="connsiteX14" fmla="*/ 1652409 w 4652441"/>
              <a:gd name="connsiteY14" fmla="*/ 4167160 h 6120679"/>
              <a:gd name="connsiteX15" fmla="*/ 1872363 w 4652441"/>
              <a:gd name="connsiteY15" fmla="*/ 4242061 h 6120679"/>
              <a:gd name="connsiteX16" fmla="*/ 1942982 w 4652441"/>
              <a:gd name="connsiteY16" fmla="*/ 4020696 h 6120679"/>
              <a:gd name="connsiteX17" fmla="*/ 1785448 w 4652441"/>
              <a:gd name="connsiteY17" fmla="*/ 3928931 h 6120679"/>
              <a:gd name="connsiteX18" fmla="*/ 1356413 w 4652441"/>
              <a:gd name="connsiteY18" fmla="*/ 3817540 h 6120679"/>
              <a:gd name="connsiteX19" fmla="*/ 1313182 w 4652441"/>
              <a:gd name="connsiteY19" fmla="*/ 3829093 h 6120679"/>
              <a:gd name="connsiteX20" fmla="*/ 1265054 w 4652441"/>
              <a:gd name="connsiteY20" fmla="*/ 3983631 h 6120679"/>
              <a:gd name="connsiteX21" fmla="*/ 1417910 w 4652441"/>
              <a:gd name="connsiteY21" fmla="*/ 4036864 h 6120679"/>
              <a:gd name="connsiteX22" fmla="*/ 1466037 w 4652441"/>
              <a:gd name="connsiteY22" fmla="*/ 3882325 h 6120679"/>
              <a:gd name="connsiteX23" fmla="*/ 1356413 w 4652441"/>
              <a:gd name="connsiteY23" fmla="*/ 3817540 h 6120679"/>
              <a:gd name="connsiteX24" fmla="*/ 1831559 w 4652441"/>
              <a:gd name="connsiteY24" fmla="*/ 3423634 h 6120679"/>
              <a:gd name="connsiteX25" fmla="*/ 1785099 w 4652441"/>
              <a:gd name="connsiteY25" fmla="*/ 3436814 h 6120679"/>
              <a:gd name="connsiteX26" fmla="*/ 1728677 w 4652441"/>
              <a:gd name="connsiteY26" fmla="*/ 3595534 h 6120679"/>
              <a:gd name="connsiteX27" fmla="*/ 1889827 w 4652441"/>
              <a:gd name="connsiteY27" fmla="*/ 3644585 h 6120679"/>
              <a:gd name="connsiteX28" fmla="*/ 1946250 w 4652441"/>
              <a:gd name="connsiteY28" fmla="*/ 3485865 h 6120679"/>
              <a:gd name="connsiteX29" fmla="*/ 1831559 w 4652441"/>
              <a:gd name="connsiteY29" fmla="*/ 3423634 h 6120679"/>
              <a:gd name="connsiteX30" fmla="*/ 1245693 w 4652441"/>
              <a:gd name="connsiteY30" fmla="*/ 3272580 h 6120679"/>
              <a:gd name="connsiteX31" fmla="*/ 1169307 w 4652441"/>
              <a:gd name="connsiteY31" fmla="*/ 3293640 h 6120679"/>
              <a:gd name="connsiteX32" fmla="*/ 1080290 w 4652441"/>
              <a:gd name="connsiteY32" fmla="*/ 3560468 h 6120679"/>
              <a:gd name="connsiteX33" fmla="*/ 1347733 w 4652441"/>
              <a:gd name="connsiteY33" fmla="*/ 3647620 h 6120679"/>
              <a:gd name="connsiteX34" fmla="*/ 1436750 w 4652441"/>
              <a:gd name="connsiteY34" fmla="*/ 3380792 h 6120679"/>
              <a:gd name="connsiteX35" fmla="*/ 1245693 w 4652441"/>
              <a:gd name="connsiteY35" fmla="*/ 3272580 h 6120679"/>
              <a:gd name="connsiteX36" fmla="*/ 1313940 w 4652441"/>
              <a:gd name="connsiteY36" fmla="*/ 2791987 h 6120679"/>
              <a:gd name="connsiteX37" fmla="*/ 1247324 w 4652441"/>
              <a:gd name="connsiteY37" fmla="*/ 2810398 h 6120679"/>
              <a:gd name="connsiteX38" fmla="*/ 1169424 w 4652441"/>
              <a:gd name="connsiteY38" fmla="*/ 3042671 h 6120679"/>
              <a:gd name="connsiteX39" fmla="*/ 1402477 w 4652441"/>
              <a:gd name="connsiteY39" fmla="*/ 3118207 h 6120679"/>
              <a:gd name="connsiteX40" fmla="*/ 1480378 w 4652441"/>
              <a:gd name="connsiteY40" fmla="*/ 2885933 h 6120679"/>
              <a:gd name="connsiteX41" fmla="*/ 1313940 w 4652441"/>
              <a:gd name="connsiteY41" fmla="*/ 2791987 h 6120679"/>
              <a:gd name="connsiteX42" fmla="*/ 1871685 w 4652441"/>
              <a:gd name="connsiteY42" fmla="*/ 2790714 h 6120679"/>
              <a:gd name="connsiteX43" fmla="*/ 1803963 w 4652441"/>
              <a:gd name="connsiteY43" fmla="*/ 2809682 h 6120679"/>
              <a:gd name="connsiteX44" fmla="*/ 1723218 w 4652441"/>
              <a:gd name="connsiteY44" fmla="*/ 3043389 h 6120679"/>
              <a:gd name="connsiteX45" fmla="*/ 1959116 w 4652441"/>
              <a:gd name="connsiteY45" fmla="*/ 3117491 h 6120679"/>
              <a:gd name="connsiteX46" fmla="*/ 2039861 w 4652441"/>
              <a:gd name="connsiteY46" fmla="*/ 2883784 h 6120679"/>
              <a:gd name="connsiteX47" fmla="*/ 1871685 w 4652441"/>
              <a:gd name="connsiteY47" fmla="*/ 2790714 h 6120679"/>
              <a:gd name="connsiteX48" fmla="*/ 2381988 w 4652441"/>
              <a:gd name="connsiteY48" fmla="*/ 2750522 h 6120679"/>
              <a:gd name="connsiteX49" fmla="*/ 2332114 w 4652441"/>
              <a:gd name="connsiteY49" fmla="*/ 2765423 h 6120679"/>
              <a:gd name="connsiteX50" fmla="*/ 2266923 w 4652441"/>
              <a:gd name="connsiteY50" fmla="*/ 2928563 h 6120679"/>
              <a:gd name="connsiteX51" fmla="*/ 2436842 w 4652441"/>
              <a:gd name="connsiteY51" fmla="*/ 2973194 h 6120679"/>
              <a:gd name="connsiteX52" fmla="*/ 2502034 w 4652441"/>
              <a:gd name="connsiteY52" fmla="*/ 2810054 h 6120679"/>
              <a:gd name="connsiteX53" fmla="*/ 2381988 w 4652441"/>
              <a:gd name="connsiteY53" fmla="*/ 2750522 h 6120679"/>
              <a:gd name="connsiteX54" fmla="*/ 2220813 w 4652441"/>
              <a:gd name="connsiteY54" fmla="*/ 2238370 h 6120679"/>
              <a:gd name="connsiteX55" fmla="*/ 2154198 w 4652441"/>
              <a:gd name="connsiteY55" fmla="*/ 2256780 h 6120679"/>
              <a:gd name="connsiteX56" fmla="*/ 2076297 w 4652441"/>
              <a:gd name="connsiteY56" fmla="*/ 2489054 h 6120679"/>
              <a:gd name="connsiteX57" fmla="*/ 2309350 w 4652441"/>
              <a:gd name="connsiteY57" fmla="*/ 2564589 h 6120679"/>
              <a:gd name="connsiteX58" fmla="*/ 2387251 w 4652441"/>
              <a:gd name="connsiteY58" fmla="*/ 2332315 h 6120679"/>
              <a:gd name="connsiteX59" fmla="*/ 2220813 w 4652441"/>
              <a:gd name="connsiteY59" fmla="*/ 2238370 h 6120679"/>
              <a:gd name="connsiteX60" fmla="*/ 1452145 w 4652441"/>
              <a:gd name="connsiteY60" fmla="*/ 2213888 h 6120679"/>
              <a:gd name="connsiteX61" fmla="*/ 1375454 w 4652441"/>
              <a:gd name="connsiteY61" fmla="*/ 2234343 h 6120679"/>
              <a:gd name="connsiteX62" fmla="*/ 1290316 w 4652441"/>
              <a:gd name="connsiteY62" fmla="*/ 2508867 h 6120679"/>
              <a:gd name="connsiteX63" fmla="*/ 1561637 w 4652441"/>
              <a:gd name="connsiteY63" fmla="*/ 2603715 h 6120679"/>
              <a:gd name="connsiteX64" fmla="*/ 1646776 w 4652441"/>
              <a:gd name="connsiteY64" fmla="*/ 2329191 h 6120679"/>
              <a:gd name="connsiteX65" fmla="*/ 1452145 w 4652441"/>
              <a:gd name="connsiteY65" fmla="*/ 2213888 h 6120679"/>
              <a:gd name="connsiteX66" fmla="*/ 2927448 w 4652441"/>
              <a:gd name="connsiteY66" fmla="*/ 2174731 h 6120679"/>
              <a:gd name="connsiteX67" fmla="*/ 2850758 w 4652441"/>
              <a:gd name="connsiteY67" fmla="*/ 2195187 h 6120679"/>
              <a:gd name="connsiteX68" fmla="*/ 2765619 w 4652441"/>
              <a:gd name="connsiteY68" fmla="*/ 2469710 h 6120679"/>
              <a:gd name="connsiteX69" fmla="*/ 3036941 w 4652441"/>
              <a:gd name="connsiteY69" fmla="*/ 2564558 h 6120679"/>
              <a:gd name="connsiteX70" fmla="*/ 3122079 w 4652441"/>
              <a:gd name="connsiteY70" fmla="*/ 2290034 h 6120679"/>
              <a:gd name="connsiteX71" fmla="*/ 2927448 w 4652441"/>
              <a:gd name="connsiteY71" fmla="*/ 2174731 h 6120679"/>
              <a:gd name="connsiteX72" fmla="*/ 3801937 w 4652441"/>
              <a:gd name="connsiteY72" fmla="*/ 2123918 h 6120679"/>
              <a:gd name="connsiteX73" fmla="*/ 3751150 w 4652441"/>
              <a:gd name="connsiteY73" fmla="*/ 2137004 h 6120679"/>
              <a:gd name="connsiteX74" fmla="*/ 3697595 w 4652441"/>
              <a:gd name="connsiteY74" fmla="*/ 2323231 h 6120679"/>
              <a:gd name="connsiteX75" fmla="*/ 3879151 w 4652441"/>
              <a:gd name="connsiteY75" fmla="*/ 2390947 h 6120679"/>
              <a:gd name="connsiteX76" fmla="*/ 3932706 w 4652441"/>
              <a:gd name="connsiteY76" fmla="*/ 2204721 h 6120679"/>
              <a:gd name="connsiteX77" fmla="*/ 3801937 w 4652441"/>
              <a:gd name="connsiteY77" fmla="*/ 2123918 h 6120679"/>
              <a:gd name="connsiteX78" fmla="*/ 1944376 w 4652441"/>
              <a:gd name="connsiteY78" fmla="*/ 1724517 h 6120679"/>
              <a:gd name="connsiteX79" fmla="*/ 1867685 w 4652441"/>
              <a:gd name="connsiteY79" fmla="*/ 1744973 h 6120679"/>
              <a:gd name="connsiteX80" fmla="*/ 1782547 w 4652441"/>
              <a:gd name="connsiteY80" fmla="*/ 2019496 h 6120679"/>
              <a:gd name="connsiteX81" fmla="*/ 2053868 w 4652441"/>
              <a:gd name="connsiteY81" fmla="*/ 2114344 h 6120679"/>
              <a:gd name="connsiteX82" fmla="*/ 2139007 w 4652441"/>
              <a:gd name="connsiteY82" fmla="*/ 1839821 h 6120679"/>
              <a:gd name="connsiteX83" fmla="*/ 1944376 w 4652441"/>
              <a:gd name="connsiteY83" fmla="*/ 1724517 h 6120679"/>
              <a:gd name="connsiteX84" fmla="*/ 3372156 w 4652441"/>
              <a:gd name="connsiteY84" fmla="*/ 1706281 h 6120679"/>
              <a:gd name="connsiteX85" fmla="*/ 3305541 w 4652441"/>
              <a:gd name="connsiteY85" fmla="*/ 1724691 h 6120679"/>
              <a:gd name="connsiteX86" fmla="*/ 3227641 w 4652441"/>
              <a:gd name="connsiteY86" fmla="*/ 1956965 h 6120679"/>
              <a:gd name="connsiteX87" fmla="*/ 3460694 w 4652441"/>
              <a:gd name="connsiteY87" fmla="*/ 2032500 h 6120679"/>
              <a:gd name="connsiteX88" fmla="*/ 3538595 w 4652441"/>
              <a:gd name="connsiteY88" fmla="*/ 1800227 h 6120679"/>
              <a:gd name="connsiteX89" fmla="*/ 3372156 w 4652441"/>
              <a:gd name="connsiteY89" fmla="*/ 1706281 h 6120679"/>
              <a:gd name="connsiteX90" fmla="*/ 2619822 w 4652441"/>
              <a:gd name="connsiteY90" fmla="*/ 1514060 h 6120679"/>
              <a:gd name="connsiteX91" fmla="*/ 2519162 w 4652441"/>
              <a:gd name="connsiteY91" fmla="*/ 1542047 h 6120679"/>
              <a:gd name="connsiteX92" fmla="*/ 2400415 w 4652441"/>
              <a:gd name="connsiteY92" fmla="*/ 1891414 h 6120679"/>
              <a:gd name="connsiteX93" fmla="*/ 2751891 w 4652441"/>
              <a:gd name="connsiteY93" fmla="*/ 2003761 h 6120679"/>
              <a:gd name="connsiteX94" fmla="*/ 2870638 w 4652441"/>
              <a:gd name="connsiteY94" fmla="*/ 1654395 h 6120679"/>
              <a:gd name="connsiteX95" fmla="*/ 2619822 w 4652441"/>
              <a:gd name="connsiteY95" fmla="*/ 1514060 h 6120679"/>
              <a:gd name="connsiteX96" fmla="*/ 4652441 w 4652441"/>
              <a:gd name="connsiteY96" fmla="*/ 0 h 6120679"/>
              <a:gd name="connsiteX97" fmla="*/ 4652440 w 4652441"/>
              <a:gd name="connsiteY97" fmla="*/ 6120679 h 6120679"/>
              <a:gd name="connsiteX98" fmla="*/ 305398 w 4652441"/>
              <a:gd name="connsiteY98" fmla="*/ 5506617 h 6120679"/>
              <a:gd name="connsiteX99" fmla="*/ 25218 w 4652441"/>
              <a:gd name="connsiteY99" fmla="*/ 5428505 h 6120679"/>
              <a:gd name="connsiteX100" fmla="*/ 0 w 4652441"/>
              <a:gd name="connsiteY100" fmla="*/ 744300 h 6120679"/>
              <a:gd name="connsiteX101" fmla="*/ 365263 w 4652441"/>
              <a:gd name="connsiteY101" fmla="*/ 584382 h 6120679"/>
              <a:gd name="connsiteX102" fmla="*/ 4652441 w 4652441"/>
              <a:gd name="connsiteY102"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4652441" h="6120679">
                <a:moveTo>
                  <a:pt x="1672041" y="4672494"/>
                </a:moveTo>
                <a:cubicBezTo>
                  <a:pt x="1655130" y="4673936"/>
                  <a:pt x="1638094" y="4678608"/>
                  <a:pt x="1621863" y="4686789"/>
                </a:cubicBezTo>
                <a:cubicBezTo>
                  <a:pt x="1556938" y="4719515"/>
                  <a:pt x="1529488" y="4796001"/>
                  <a:pt x="1560550" y="4857625"/>
                </a:cubicBezTo>
                <a:cubicBezTo>
                  <a:pt x="1591612" y="4919250"/>
                  <a:pt x="1669424" y="4942677"/>
                  <a:pt x="1734348" y="4909951"/>
                </a:cubicBezTo>
                <a:cubicBezTo>
                  <a:pt x="1799273" y="4877226"/>
                  <a:pt x="1826724" y="4800740"/>
                  <a:pt x="1795661" y="4739116"/>
                </a:cubicBezTo>
                <a:cubicBezTo>
                  <a:pt x="1772365" y="4692897"/>
                  <a:pt x="1722771" y="4668165"/>
                  <a:pt x="1672041" y="4672494"/>
                </a:cubicBezTo>
                <a:close/>
                <a:moveTo>
                  <a:pt x="1469961" y="4271585"/>
                </a:moveTo>
                <a:cubicBezTo>
                  <a:pt x="1453296" y="4273515"/>
                  <a:pt x="1436395" y="4278456"/>
                  <a:pt x="1420164" y="4286637"/>
                </a:cubicBezTo>
                <a:cubicBezTo>
                  <a:pt x="1355239" y="4319363"/>
                  <a:pt x="1325618" y="4391542"/>
                  <a:pt x="1354002" y="4447854"/>
                </a:cubicBezTo>
                <a:cubicBezTo>
                  <a:pt x="1382387" y="4504166"/>
                  <a:pt x="1458028" y="4523287"/>
                  <a:pt x="1522953" y="4490561"/>
                </a:cubicBezTo>
                <a:cubicBezTo>
                  <a:pt x="1587877" y="4457836"/>
                  <a:pt x="1617499" y="4385657"/>
                  <a:pt x="1589114" y="4329345"/>
                </a:cubicBezTo>
                <a:cubicBezTo>
                  <a:pt x="1567826" y="4287111"/>
                  <a:pt x="1519956" y="4265797"/>
                  <a:pt x="1469961" y="4271585"/>
                </a:cubicBezTo>
                <a:close/>
                <a:moveTo>
                  <a:pt x="1785448" y="3928931"/>
                </a:moveTo>
                <a:cubicBezTo>
                  <a:pt x="1764288" y="3930196"/>
                  <a:pt x="1743088" y="3935683"/>
                  <a:pt x="1723028" y="3945795"/>
                </a:cubicBezTo>
                <a:cubicBezTo>
                  <a:pt x="1642789" y="3986240"/>
                  <a:pt x="1611172" y="4085349"/>
                  <a:pt x="1652409" y="4167160"/>
                </a:cubicBezTo>
                <a:cubicBezTo>
                  <a:pt x="1693647" y="4248972"/>
                  <a:pt x="1792124" y="4282506"/>
                  <a:pt x="1872363" y="4242061"/>
                </a:cubicBezTo>
                <a:cubicBezTo>
                  <a:pt x="1952602" y="4201616"/>
                  <a:pt x="1984220" y="4102508"/>
                  <a:pt x="1942982" y="4020696"/>
                </a:cubicBezTo>
                <a:cubicBezTo>
                  <a:pt x="1912054" y="3959337"/>
                  <a:pt x="1848929" y="3925134"/>
                  <a:pt x="1785448" y="3928931"/>
                </a:cubicBezTo>
                <a:close/>
                <a:moveTo>
                  <a:pt x="1356413" y="3817540"/>
                </a:moveTo>
                <a:cubicBezTo>
                  <a:pt x="1341740" y="3818343"/>
                  <a:pt x="1327057" y="3822099"/>
                  <a:pt x="1313182" y="3829093"/>
                </a:cubicBezTo>
                <a:cubicBezTo>
                  <a:pt x="1257682" y="3857068"/>
                  <a:pt x="1236135" y="3926257"/>
                  <a:pt x="1265054" y="3983631"/>
                </a:cubicBezTo>
                <a:cubicBezTo>
                  <a:pt x="1293974" y="4041006"/>
                  <a:pt x="1362410" y="4064839"/>
                  <a:pt x="1417910" y="4036864"/>
                </a:cubicBezTo>
                <a:cubicBezTo>
                  <a:pt x="1473410" y="4008889"/>
                  <a:pt x="1494957" y="3939699"/>
                  <a:pt x="1466037" y="3882325"/>
                </a:cubicBezTo>
                <a:cubicBezTo>
                  <a:pt x="1444347" y="3839294"/>
                  <a:pt x="1400430" y="3815131"/>
                  <a:pt x="1356413" y="3817540"/>
                </a:cubicBezTo>
                <a:close/>
                <a:moveTo>
                  <a:pt x="1831559" y="3423634"/>
                </a:moveTo>
                <a:cubicBezTo>
                  <a:pt x="1815894" y="3424937"/>
                  <a:pt x="1800120" y="3429243"/>
                  <a:pt x="1785099" y="3436814"/>
                </a:cubicBezTo>
                <a:cubicBezTo>
                  <a:pt x="1725018" y="3467098"/>
                  <a:pt x="1699757" y="3538160"/>
                  <a:pt x="1728677" y="3595534"/>
                </a:cubicBezTo>
                <a:cubicBezTo>
                  <a:pt x="1757596" y="3652909"/>
                  <a:pt x="1829746" y="3674870"/>
                  <a:pt x="1889827" y="3644585"/>
                </a:cubicBezTo>
                <a:cubicBezTo>
                  <a:pt x="1949909" y="3614301"/>
                  <a:pt x="1975170" y="3543240"/>
                  <a:pt x="1946250" y="3485865"/>
                </a:cubicBezTo>
                <a:cubicBezTo>
                  <a:pt x="1924560" y="3442834"/>
                  <a:pt x="1878554" y="3419724"/>
                  <a:pt x="1831559" y="3423634"/>
                </a:cubicBezTo>
                <a:close/>
                <a:moveTo>
                  <a:pt x="1245693" y="3272580"/>
                </a:moveTo>
                <a:cubicBezTo>
                  <a:pt x="1219856" y="3274371"/>
                  <a:pt x="1193916" y="3281236"/>
                  <a:pt x="1169307" y="3293640"/>
                </a:cubicBezTo>
                <a:cubicBezTo>
                  <a:pt x="1070874" y="3343256"/>
                  <a:pt x="1031019" y="3462719"/>
                  <a:pt x="1080290" y="3560468"/>
                </a:cubicBezTo>
                <a:cubicBezTo>
                  <a:pt x="1129561" y="3658217"/>
                  <a:pt x="1249299" y="3697236"/>
                  <a:pt x="1347733" y="3647620"/>
                </a:cubicBezTo>
                <a:cubicBezTo>
                  <a:pt x="1446167" y="3598004"/>
                  <a:pt x="1486021" y="3478541"/>
                  <a:pt x="1436750" y="3380792"/>
                </a:cubicBezTo>
                <a:cubicBezTo>
                  <a:pt x="1399797" y="3307480"/>
                  <a:pt x="1323206" y="3267204"/>
                  <a:pt x="1245693" y="3272580"/>
                </a:cubicBezTo>
                <a:close/>
                <a:moveTo>
                  <a:pt x="1313940" y="2791987"/>
                </a:moveTo>
                <a:cubicBezTo>
                  <a:pt x="1291413" y="2793575"/>
                  <a:pt x="1268791" y="2799577"/>
                  <a:pt x="1247324" y="2810398"/>
                </a:cubicBezTo>
                <a:cubicBezTo>
                  <a:pt x="1161457" y="2853680"/>
                  <a:pt x="1126580" y="2957672"/>
                  <a:pt x="1169424" y="3042671"/>
                </a:cubicBezTo>
                <a:cubicBezTo>
                  <a:pt x="1212268" y="3127670"/>
                  <a:pt x="1316609" y="3161489"/>
                  <a:pt x="1402477" y="3118207"/>
                </a:cubicBezTo>
                <a:cubicBezTo>
                  <a:pt x="1488345" y="3074925"/>
                  <a:pt x="1523222" y="2970932"/>
                  <a:pt x="1480378" y="2885933"/>
                </a:cubicBezTo>
                <a:cubicBezTo>
                  <a:pt x="1448245" y="2822184"/>
                  <a:pt x="1381519" y="2787224"/>
                  <a:pt x="1313940" y="2791987"/>
                </a:cubicBezTo>
                <a:close/>
                <a:moveTo>
                  <a:pt x="1871685" y="2790714"/>
                </a:moveTo>
                <a:cubicBezTo>
                  <a:pt x="1848818" y="2792473"/>
                  <a:pt x="1825822" y="2798664"/>
                  <a:pt x="1803963" y="2809682"/>
                </a:cubicBezTo>
                <a:cubicBezTo>
                  <a:pt x="1716525" y="2853756"/>
                  <a:pt x="1680374" y="2958391"/>
                  <a:pt x="1723218" y="3043389"/>
                </a:cubicBezTo>
                <a:cubicBezTo>
                  <a:pt x="1766062" y="3128388"/>
                  <a:pt x="1871677" y="3161565"/>
                  <a:pt x="1959116" y="3117491"/>
                </a:cubicBezTo>
                <a:cubicBezTo>
                  <a:pt x="2046554" y="3073418"/>
                  <a:pt x="2082705" y="2968783"/>
                  <a:pt x="2039861" y="2883784"/>
                </a:cubicBezTo>
                <a:cubicBezTo>
                  <a:pt x="2007727" y="2820035"/>
                  <a:pt x="1940286" y="2785436"/>
                  <a:pt x="1871685" y="2790714"/>
                </a:cubicBezTo>
                <a:close/>
                <a:moveTo>
                  <a:pt x="2381988" y="2750522"/>
                </a:moveTo>
                <a:cubicBezTo>
                  <a:pt x="2365274" y="2752355"/>
                  <a:pt x="2348346" y="2757242"/>
                  <a:pt x="2332114" y="2765423"/>
                </a:cubicBezTo>
                <a:cubicBezTo>
                  <a:pt x="2267190" y="2798149"/>
                  <a:pt x="2238003" y="2871189"/>
                  <a:pt x="2266923" y="2928563"/>
                </a:cubicBezTo>
                <a:cubicBezTo>
                  <a:pt x="2295842" y="2985938"/>
                  <a:pt x="2371918" y="3005920"/>
                  <a:pt x="2436842" y="2973194"/>
                </a:cubicBezTo>
                <a:cubicBezTo>
                  <a:pt x="2501767" y="2940469"/>
                  <a:pt x="2530954" y="2867429"/>
                  <a:pt x="2502034" y="2810054"/>
                </a:cubicBezTo>
                <a:cubicBezTo>
                  <a:pt x="2480344" y="2767023"/>
                  <a:pt x="2432129" y="2745026"/>
                  <a:pt x="2381988" y="2750522"/>
                </a:cubicBezTo>
                <a:close/>
                <a:moveTo>
                  <a:pt x="2220813" y="2238370"/>
                </a:moveTo>
                <a:cubicBezTo>
                  <a:pt x="2198286" y="2239958"/>
                  <a:pt x="2175665" y="2245959"/>
                  <a:pt x="2154198" y="2256780"/>
                </a:cubicBezTo>
                <a:cubicBezTo>
                  <a:pt x="2068330" y="2300062"/>
                  <a:pt x="2033453" y="2404055"/>
                  <a:pt x="2076297" y="2489054"/>
                </a:cubicBezTo>
                <a:cubicBezTo>
                  <a:pt x="2119141" y="2574053"/>
                  <a:pt x="2223483" y="2607872"/>
                  <a:pt x="2309350" y="2564589"/>
                </a:cubicBezTo>
                <a:cubicBezTo>
                  <a:pt x="2395218" y="2521307"/>
                  <a:pt x="2430095" y="2417315"/>
                  <a:pt x="2387251" y="2332315"/>
                </a:cubicBezTo>
                <a:cubicBezTo>
                  <a:pt x="2355118" y="2268566"/>
                  <a:pt x="2288393" y="2233606"/>
                  <a:pt x="2220813" y="2238370"/>
                </a:cubicBezTo>
                <a:close/>
                <a:moveTo>
                  <a:pt x="1452145" y="2213888"/>
                </a:moveTo>
                <a:cubicBezTo>
                  <a:pt x="1426111" y="2215291"/>
                  <a:pt x="1400062" y="2221939"/>
                  <a:pt x="1375454" y="2234343"/>
                </a:cubicBezTo>
                <a:cubicBezTo>
                  <a:pt x="1277021" y="2283959"/>
                  <a:pt x="1238903" y="2406868"/>
                  <a:pt x="1290316" y="2508867"/>
                </a:cubicBezTo>
                <a:cubicBezTo>
                  <a:pt x="1341729" y="2610866"/>
                  <a:pt x="1463204" y="2653331"/>
                  <a:pt x="1561637" y="2603715"/>
                </a:cubicBezTo>
                <a:cubicBezTo>
                  <a:pt x="1660071" y="2554099"/>
                  <a:pt x="1698189" y="2431191"/>
                  <a:pt x="1646776" y="2329191"/>
                </a:cubicBezTo>
                <a:cubicBezTo>
                  <a:pt x="1608216" y="2252692"/>
                  <a:pt x="1530246" y="2209681"/>
                  <a:pt x="1452145" y="2213888"/>
                </a:cubicBezTo>
                <a:close/>
                <a:moveTo>
                  <a:pt x="2927448" y="2174731"/>
                </a:moveTo>
                <a:cubicBezTo>
                  <a:pt x="2901414" y="2176134"/>
                  <a:pt x="2875366" y="2182783"/>
                  <a:pt x="2850758" y="2195187"/>
                </a:cubicBezTo>
                <a:cubicBezTo>
                  <a:pt x="2752324" y="2244802"/>
                  <a:pt x="2714206" y="2367711"/>
                  <a:pt x="2765619" y="2469710"/>
                </a:cubicBezTo>
                <a:cubicBezTo>
                  <a:pt x="2817032" y="2571709"/>
                  <a:pt x="2938507" y="2614174"/>
                  <a:pt x="3036941" y="2564558"/>
                </a:cubicBezTo>
                <a:cubicBezTo>
                  <a:pt x="3135374" y="2514942"/>
                  <a:pt x="3173492" y="2392034"/>
                  <a:pt x="3122079" y="2290034"/>
                </a:cubicBezTo>
                <a:cubicBezTo>
                  <a:pt x="3083519" y="2213535"/>
                  <a:pt x="3005550" y="2170524"/>
                  <a:pt x="2927448" y="2174731"/>
                </a:cubicBezTo>
                <a:close/>
                <a:moveTo>
                  <a:pt x="3801937" y="2123918"/>
                </a:moveTo>
                <a:cubicBezTo>
                  <a:pt x="3784635" y="2124582"/>
                  <a:pt x="3767381" y="2128823"/>
                  <a:pt x="3751150" y="2137004"/>
                </a:cubicBezTo>
                <a:cubicBezTo>
                  <a:pt x="3686225" y="2169730"/>
                  <a:pt x="3662248" y="2253106"/>
                  <a:pt x="3697595" y="2323231"/>
                </a:cubicBezTo>
                <a:cubicBezTo>
                  <a:pt x="3732941" y="2393355"/>
                  <a:pt x="3814227" y="2423673"/>
                  <a:pt x="3879151" y="2390947"/>
                </a:cubicBezTo>
                <a:cubicBezTo>
                  <a:pt x="3944076" y="2358222"/>
                  <a:pt x="3968053" y="2274846"/>
                  <a:pt x="3932706" y="2204721"/>
                </a:cubicBezTo>
                <a:cubicBezTo>
                  <a:pt x="3906196" y="2152128"/>
                  <a:pt x="3853846" y="2121926"/>
                  <a:pt x="3801937" y="2123918"/>
                </a:cubicBezTo>
                <a:close/>
                <a:moveTo>
                  <a:pt x="1944376" y="1724517"/>
                </a:moveTo>
                <a:cubicBezTo>
                  <a:pt x="1918342" y="1725920"/>
                  <a:pt x="1892293" y="1732569"/>
                  <a:pt x="1867685" y="1744973"/>
                </a:cubicBezTo>
                <a:cubicBezTo>
                  <a:pt x="1769251" y="1794589"/>
                  <a:pt x="1731134" y="1917497"/>
                  <a:pt x="1782547" y="2019496"/>
                </a:cubicBezTo>
                <a:cubicBezTo>
                  <a:pt x="1833960" y="2121495"/>
                  <a:pt x="1955435" y="2163960"/>
                  <a:pt x="2053868" y="2114344"/>
                </a:cubicBezTo>
                <a:cubicBezTo>
                  <a:pt x="2152302" y="2064728"/>
                  <a:pt x="2190420" y="1941820"/>
                  <a:pt x="2139007" y="1839821"/>
                </a:cubicBezTo>
                <a:cubicBezTo>
                  <a:pt x="2100447" y="1763321"/>
                  <a:pt x="2022477" y="1720310"/>
                  <a:pt x="1944376" y="1724517"/>
                </a:cubicBezTo>
                <a:close/>
                <a:moveTo>
                  <a:pt x="3372156" y="1706281"/>
                </a:moveTo>
                <a:cubicBezTo>
                  <a:pt x="3349630" y="1707869"/>
                  <a:pt x="3327008" y="1713871"/>
                  <a:pt x="3305541" y="1724691"/>
                </a:cubicBezTo>
                <a:cubicBezTo>
                  <a:pt x="3219674" y="1767973"/>
                  <a:pt x="3184796" y="1871966"/>
                  <a:pt x="3227641" y="1956965"/>
                </a:cubicBezTo>
                <a:cubicBezTo>
                  <a:pt x="3270485" y="2041964"/>
                  <a:pt x="3374826" y="2075783"/>
                  <a:pt x="3460694" y="2032500"/>
                </a:cubicBezTo>
                <a:cubicBezTo>
                  <a:pt x="3546562" y="1989218"/>
                  <a:pt x="3581439" y="1885226"/>
                  <a:pt x="3538595" y="1800227"/>
                </a:cubicBezTo>
                <a:cubicBezTo>
                  <a:pt x="3506461" y="1736478"/>
                  <a:pt x="3439736" y="1701517"/>
                  <a:pt x="3372156" y="1706281"/>
                </a:cubicBezTo>
                <a:close/>
                <a:moveTo>
                  <a:pt x="2619822" y="1514060"/>
                </a:moveTo>
                <a:cubicBezTo>
                  <a:pt x="2585805" y="1516556"/>
                  <a:pt x="2551624" y="1525685"/>
                  <a:pt x="2519162" y="1542047"/>
                </a:cubicBezTo>
                <a:cubicBezTo>
                  <a:pt x="2389313" y="1607498"/>
                  <a:pt x="2336148" y="1763915"/>
                  <a:pt x="2400415" y="1891414"/>
                </a:cubicBezTo>
                <a:cubicBezTo>
                  <a:pt x="2464681" y="2018913"/>
                  <a:pt x="2622042" y="2069212"/>
                  <a:pt x="2751891" y="2003761"/>
                </a:cubicBezTo>
                <a:cubicBezTo>
                  <a:pt x="2881739" y="1938311"/>
                  <a:pt x="2934905" y="1781894"/>
                  <a:pt x="2870638" y="1654395"/>
                </a:cubicBezTo>
                <a:cubicBezTo>
                  <a:pt x="2822438" y="1558771"/>
                  <a:pt x="2721872" y="1506571"/>
                  <a:pt x="2619822" y="1514060"/>
                </a:cubicBezTo>
                <a:close/>
                <a:moveTo>
                  <a:pt x="4652441" y="0"/>
                </a:moveTo>
                <a:cubicBezTo>
                  <a:pt x="4652441" y="2040227"/>
                  <a:pt x="4652440" y="4080452"/>
                  <a:pt x="4652440" y="6120679"/>
                </a:cubicBezTo>
                <a:cubicBezTo>
                  <a:pt x="2635873" y="6039565"/>
                  <a:pt x="1676665" y="5882405"/>
                  <a:pt x="305398" y="5506617"/>
                </a:cubicBezTo>
                <a:lnTo>
                  <a:pt x="25218" y="5428505"/>
                </a:lnTo>
                <a:lnTo>
                  <a:pt x="0" y="744300"/>
                </a:lnTo>
                <a:cubicBezTo>
                  <a:pt x="113348" y="713176"/>
                  <a:pt x="251915" y="615506"/>
                  <a:pt x="365263" y="584382"/>
                </a:cubicBezTo>
                <a:cubicBezTo>
                  <a:pt x="2004240" y="145611"/>
                  <a:pt x="2768561" y="117166"/>
                  <a:pt x="4652441" y="0"/>
                </a:cubicBezTo>
                <a:close/>
              </a:path>
            </a:pathLst>
          </a:custGeom>
          <a:gradFill>
            <a:gsLst>
              <a:gs pos="100000">
                <a:srgbClr val="002060">
                  <a:lumMod val="13000"/>
                  <a:alpha val="18000"/>
                </a:srgbClr>
              </a:gs>
              <a:gs pos="31250">
                <a:srgbClr val="7030A0">
                  <a:lumMod val="51000"/>
                  <a:lumOff val="49000"/>
                  <a:alpha val="53000"/>
                </a:srgbClr>
              </a:gs>
              <a:gs pos="64150">
                <a:srgbClr val="502476">
                  <a:lumMod val="64000"/>
                </a:srgbClr>
              </a:gs>
              <a:gs pos="50000">
                <a:srgbClr val="7030A0">
                  <a:alpha val="64000"/>
                </a:srgbClr>
              </a:gs>
            </a:gsLst>
            <a:path path="circle">
              <a:fillToRect l="100000" t="100000"/>
            </a:path>
          </a:gradFill>
          <a:ln w="12700">
            <a:solidFill>
              <a:srgbClr val="9933FF">
                <a:alpha val="77000"/>
              </a:srgbClr>
            </a:solidFill>
          </a:ln>
          <a:scene3d>
            <a:camera prst="orthographicFront"/>
            <a:lightRig rig="flood" dir="t">
              <a:rot lat="0" lon="0" rev="0"/>
            </a:lightRig>
          </a:scene3d>
          <a:sp3d prstMaterial="metal">
            <a:bevelT w="323850" h="69850" prst="convex"/>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Tree>
    <p:extLst>
      <p:ext uri="{BB962C8B-B14F-4D97-AF65-F5344CB8AC3E}">
        <p14:creationId xmlns:p14="http://schemas.microsoft.com/office/powerpoint/2010/main" val="180446092"/>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2" name="FRUTOS DE OTOÑO(1).wav"/>
          </p:stSnd>
        </p:sndAc>
      </p:transition>
    </mc:Choice>
    <mc:Fallback xmlns="">
      <p:transition spd="slow">
        <p:sndAc>
          <p:stSnd loop="1">
            <p:snd r:embed="rId6" name="FRUTOS DE OTOÑO(1).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xit" presetSubtype="2" fill="hold" grpId="0" nodeType="withEffect">
                                  <p:stCondLst>
                                    <p:cond delay="0"/>
                                  </p:stCondLst>
                                  <p:childTnLst>
                                    <p:anim calcmode="lin" valueType="num">
                                      <p:cBhvr>
                                        <p:cTn id="6" dur="4000"/>
                                        <p:tgtEl>
                                          <p:spTgt spid="6"/>
                                        </p:tgtEl>
                                        <p:attrNameLst>
                                          <p:attrName>ppt_x</p:attrName>
                                        </p:attrNameLst>
                                      </p:cBhvr>
                                      <p:tavLst>
                                        <p:tav tm="0">
                                          <p:val>
                                            <p:strVal val="ppt_x"/>
                                          </p:val>
                                        </p:tav>
                                        <p:tav tm="100000">
                                          <p:val>
                                            <p:strVal val="ppt_x+ppt_w/2"/>
                                          </p:val>
                                        </p:tav>
                                      </p:tavLst>
                                    </p:anim>
                                    <p:anim calcmode="lin" valueType="num">
                                      <p:cBhvr>
                                        <p:cTn id="7" dur="4000"/>
                                        <p:tgtEl>
                                          <p:spTgt spid="6"/>
                                        </p:tgtEl>
                                        <p:attrNameLst>
                                          <p:attrName>ppt_y</p:attrName>
                                        </p:attrNameLst>
                                      </p:cBhvr>
                                      <p:tavLst>
                                        <p:tav tm="0">
                                          <p:val>
                                            <p:strVal val="ppt_y"/>
                                          </p:val>
                                        </p:tav>
                                        <p:tav tm="100000">
                                          <p:val>
                                            <p:strVal val="ppt_y"/>
                                          </p:val>
                                        </p:tav>
                                      </p:tavLst>
                                    </p:anim>
                                    <p:anim calcmode="lin" valueType="num">
                                      <p:cBhvr>
                                        <p:cTn id="8" dur="4000"/>
                                        <p:tgtEl>
                                          <p:spTgt spid="6"/>
                                        </p:tgtEl>
                                        <p:attrNameLst>
                                          <p:attrName>ppt_w</p:attrName>
                                        </p:attrNameLst>
                                      </p:cBhvr>
                                      <p:tavLst>
                                        <p:tav tm="0">
                                          <p:val>
                                            <p:strVal val="ppt_w"/>
                                          </p:val>
                                        </p:tav>
                                        <p:tav tm="100000">
                                          <p:val>
                                            <p:fltVal val="0"/>
                                          </p:val>
                                        </p:tav>
                                      </p:tavLst>
                                    </p:anim>
                                    <p:anim calcmode="lin" valueType="num">
                                      <p:cBhvr>
                                        <p:cTn id="9" dur="4000"/>
                                        <p:tgtEl>
                                          <p:spTgt spid="6"/>
                                        </p:tgtEl>
                                        <p:attrNameLst>
                                          <p:attrName>ppt_h</p:attrName>
                                        </p:attrNameLst>
                                      </p:cBhvr>
                                      <p:tavLst>
                                        <p:tav tm="0">
                                          <p:val>
                                            <p:strVal val="ppt_h"/>
                                          </p:val>
                                        </p:tav>
                                        <p:tav tm="100000">
                                          <p:val>
                                            <p:strVal val="ppt_h"/>
                                          </p:val>
                                        </p:tav>
                                      </p:tavLst>
                                    </p:anim>
                                    <p:set>
                                      <p:cBhvr>
                                        <p:cTn id="10" dur="1" fill="hold">
                                          <p:stCondLst>
                                            <p:cond delay="3999"/>
                                          </p:stCondLst>
                                        </p:cTn>
                                        <p:tgtEl>
                                          <p:spTgt spid="6"/>
                                        </p:tgtEl>
                                        <p:attrNameLst>
                                          <p:attrName>style.visibility</p:attrName>
                                        </p:attrNameLst>
                                      </p:cBhvr>
                                      <p:to>
                                        <p:strVal val="hidden"/>
                                      </p:to>
                                    </p:set>
                                  </p:childTnLst>
                                </p:cTn>
                              </p:par>
                              <p:par>
                                <p:cTn id="11" presetID="17" presetClass="exit" presetSubtype="8" fill="hold" grpId="0" nodeType="withEffect">
                                  <p:stCondLst>
                                    <p:cond delay="0"/>
                                  </p:stCondLst>
                                  <p:childTnLst>
                                    <p:anim calcmode="lin" valueType="num">
                                      <p:cBhvr>
                                        <p:cTn id="12" dur="4000"/>
                                        <p:tgtEl>
                                          <p:spTgt spid="9"/>
                                        </p:tgtEl>
                                        <p:attrNameLst>
                                          <p:attrName>ppt_x</p:attrName>
                                        </p:attrNameLst>
                                      </p:cBhvr>
                                      <p:tavLst>
                                        <p:tav tm="0">
                                          <p:val>
                                            <p:strVal val="ppt_x"/>
                                          </p:val>
                                        </p:tav>
                                        <p:tav tm="100000">
                                          <p:val>
                                            <p:strVal val="ppt_x-ppt_w/2"/>
                                          </p:val>
                                        </p:tav>
                                      </p:tavLst>
                                    </p:anim>
                                    <p:anim calcmode="lin" valueType="num">
                                      <p:cBhvr>
                                        <p:cTn id="13" dur="4000"/>
                                        <p:tgtEl>
                                          <p:spTgt spid="9"/>
                                        </p:tgtEl>
                                        <p:attrNameLst>
                                          <p:attrName>ppt_y</p:attrName>
                                        </p:attrNameLst>
                                      </p:cBhvr>
                                      <p:tavLst>
                                        <p:tav tm="0">
                                          <p:val>
                                            <p:strVal val="ppt_y"/>
                                          </p:val>
                                        </p:tav>
                                        <p:tav tm="100000">
                                          <p:val>
                                            <p:strVal val="ppt_y"/>
                                          </p:val>
                                        </p:tav>
                                      </p:tavLst>
                                    </p:anim>
                                    <p:anim calcmode="lin" valueType="num">
                                      <p:cBhvr>
                                        <p:cTn id="14" dur="4000"/>
                                        <p:tgtEl>
                                          <p:spTgt spid="9"/>
                                        </p:tgtEl>
                                        <p:attrNameLst>
                                          <p:attrName>ppt_w</p:attrName>
                                        </p:attrNameLst>
                                      </p:cBhvr>
                                      <p:tavLst>
                                        <p:tav tm="0">
                                          <p:val>
                                            <p:strVal val="ppt_w"/>
                                          </p:val>
                                        </p:tav>
                                        <p:tav tm="100000">
                                          <p:val>
                                            <p:fltVal val="0"/>
                                          </p:val>
                                        </p:tav>
                                      </p:tavLst>
                                    </p:anim>
                                    <p:anim calcmode="lin" valueType="num">
                                      <p:cBhvr>
                                        <p:cTn id="15" dur="4000"/>
                                        <p:tgtEl>
                                          <p:spTgt spid="9"/>
                                        </p:tgtEl>
                                        <p:attrNameLst>
                                          <p:attrName>ppt_h</p:attrName>
                                        </p:attrNameLst>
                                      </p:cBhvr>
                                      <p:tavLst>
                                        <p:tav tm="0">
                                          <p:val>
                                            <p:strVal val="ppt_h"/>
                                          </p:val>
                                        </p:tav>
                                        <p:tav tm="100000">
                                          <p:val>
                                            <p:strVal val="ppt_h"/>
                                          </p:val>
                                        </p:tav>
                                      </p:tavLst>
                                    </p:anim>
                                    <p:set>
                                      <p:cBhvr>
                                        <p:cTn id="16" dur="1" fill="hold">
                                          <p:stCondLst>
                                            <p:cond delay="3999"/>
                                          </p:stCondLst>
                                        </p:cTn>
                                        <p:tgtEl>
                                          <p:spTgt spid="9"/>
                                        </p:tgtEl>
                                        <p:attrNameLst>
                                          <p:attrName>style.visibility</p:attrName>
                                        </p:attrNameLst>
                                      </p:cBhvr>
                                      <p:to>
                                        <p:strVal val="hidden"/>
                                      </p:to>
                                    </p:set>
                                  </p:childTnLst>
                                </p:cTn>
                              </p:par>
                              <p:par>
                                <p:cTn id="17" presetID="23" presetClass="entr" presetSubtype="288"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4000" fill="hold"/>
                                        <p:tgtEl>
                                          <p:spTgt spid="7"/>
                                        </p:tgtEl>
                                        <p:attrNameLst>
                                          <p:attrName>ppt_w</p:attrName>
                                        </p:attrNameLst>
                                      </p:cBhvr>
                                      <p:tavLst>
                                        <p:tav tm="0">
                                          <p:val>
                                            <p:strVal val="4/3*#ppt_w"/>
                                          </p:val>
                                        </p:tav>
                                        <p:tav tm="100000">
                                          <p:val>
                                            <p:strVal val="#ppt_w"/>
                                          </p:val>
                                        </p:tav>
                                      </p:tavLst>
                                    </p:anim>
                                    <p:anim calcmode="lin" valueType="num">
                                      <p:cBhvr>
                                        <p:cTn id="20" dur="4000" fill="hold"/>
                                        <p:tgtEl>
                                          <p:spTgt spid="7"/>
                                        </p:tgtEl>
                                        <p:attrNameLst>
                                          <p:attrName>ppt_h</p:attrName>
                                        </p:attrNameLst>
                                      </p:cBhvr>
                                      <p:tavLst>
                                        <p:tav tm="0">
                                          <p:val>
                                            <p:strVal val="4/3*#ppt_h"/>
                                          </p:val>
                                        </p:tav>
                                        <p:tav tm="100000">
                                          <p:val>
                                            <p:strVal val="#ppt_h"/>
                                          </p:val>
                                        </p:tav>
                                      </p:tavLst>
                                    </p:anim>
                                  </p:childTnLst>
                                </p:cTn>
                              </p:par>
                              <p:par>
                                <p:cTn id="21" presetID="23" presetClass="entr" presetSubtype="528" fill="hold" nodeType="withEffect">
                                  <p:stCondLst>
                                    <p:cond delay="250"/>
                                  </p:stCondLst>
                                  <p:childTnLst>
                                    <p:set>
                                      <p:cBhvr>
                                        <p:cTn id="22" dur="1" fill="hold">
                                          <p:stCondLst>
                                            <p:cond delay="0"/>
                                          </p:stCondLst>
                                        </p:cTn>
                                        <p:tgtEl>
                                          <p:spTgt spid="1026"/>
                                        </p:tgtEl>
                                        <p:attrNameLst>
                                          <p:attrName>style.visibility</p:attrName>
                                        </p:attrNameLst>
                                      </p:cBhvr>
                                      <p:to>
                                        <p:strVal val="visible"/>
                                      </p:to>
                                    </p:set>
                                    <p:anim calcmode="lin" valueType="num">
                                      <p:cBhvr>
                                        <p:cTn id="23" dur="3500" fill="hold"/>
                                        <p:tgtEl>
                                          <p:spTgt spid="1026"/>
                                        </p:tgtEl>
                                        <p:attrNameLst>
                                          <p:attrName>ppt_w</p:attrName>
                                        </p:attrNameLst>
                                      </p:cBhvr>
                                      <p:tavLst>
                                        <p:tav tm="0">
                                          <p:val>
                                            <p:fltVal val="0"/>
                                          </p:val>
                                        </p:tav>
                                        <p:tav tm="100000">
                                          <p:val>
                                            <p:strVal val="#ppt_w"/>
                                          </p:val>
                                        </p:tav>
                                      </p:tavLst>
                                    </p:anim>
                                    <p:anim calcmode="lin" valueType="num">
                                      <p:cBhvr>
                                        <p:cTn id="24" dur="3500" fill="hold"/>
                                        <p:tgtEl>
                                          <p:spTgt spid="1026"/>
                                        </p:tgtEl>
                                        <p:attrNameLst>
                                          <p:attrName>ppt_h</p:attrName>
                                        </p:attrNameLst>
                                      </p:cBhvr>
                                      <p:tavLst>
                                        <p:tav tm="0">
                                          <p:val>
                                            <p:fltVal val="0"/>
                                          </p:val>
                                        </p:tav>
                                        <p:tav tm="100000">
                                          <p:val>
                                            <p:strVal val="#ppt_h"/>
                                          </p:val>
                                        </p:tav>
                                      </p:tavLst>
                                    </p:anim>
                                    <p:anim calcmode="lin" valueType="num">
                                      <p:cBhvr>
                                        <p:cTn id="25" dur="3500" fill="hold"/>
                                        <p:tgtEl>
                                          <p:spTgt spid="1026"/>
                                        </p:tgtEl>
                                        <p:attrNameLst>
                                          <p:attrName>ppt_x</p:attrName>
                                        </p:attrNameLst>
                                      </p:cBhvr>
                                      <p:tavLst>
                                        <p:tav tm="0">
                                          <p:val>
                                            <p:fltVal val="0.5"/>
                                          </p:val>
                                        </p:tav>
                                        <p:tav tm="100000">
                                          <p:val>
                                            <p:strVal val="#ppt_x"/>
                                          </p:val>
                                        </p:tav>
                                      </p:tavLst>
                                    </p:anim>
                                    <p:anim calcmode="lin" valueType="num">
                                      <p:cBhvr>
                                        <p:cTn id="26" dur="3500" fill="hold"/>
                                        <p:tgtEl>
                                          <p:spTgt spid="1026"/>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6"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0"/>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Forma libre"/>
          <p:cNvSpPr/>
          <p:nvPr/>
        </p:nvSpPr>
        <p:spPr>
          <a:xfrm>
            <a:off x="4068"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6956" y="571700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Forma libre 8"/>
          <p:cNvSpPr/>
          <p:nvPr/>
        </p:nvSpPr>
        <p:spPr>
          <a:xfrm>
            <a:off x="-6956" y="431325"/>
            <a:ext cx="4596337" cy="5976664"/>
          </a:xfrm>
          <a:custGeom>
            <a:avLst/>
            <a:gdLst>
              <a:gd name="connsiteX0" fmla="*/ 1390971 w 4627223"/>
              <a:gd name="connsiteY0" fmla="*/ 3734711 h 6120679"/>
              <a:gd name="connsiteX1" fmla="*/ 1407582 w 4627223"/>
              <a:gd name="connsiteY1" fmla="*/ 3737015 h 6120679"/>
              <a:gd name="connsiteX2" fmla="*/ 1397888 w 4627223"/>
              <a:gd name="connsiteY2" fmla="*/ 3736271 h 6120679"/>
              <a:gd name="connsiteX3" fmla="*/ 1357064 w 4627223"/>
              <a:gd name="connsiteY3" fmla="*/ 3727060 h 6120679"/>
              <a:gd name="connsiteX4" fmla="*/ 1390971 w 4627223"/>
              <a:gd name="connsiteY4" fmla="*/ 3734711 h 6120679"/>
              <a:gd name="connsiteX5" fmla="*/ 1370550 w 4627223"/>
              <a:gd name="connsiteY5" fmla="*/ 3731878 h 6120679"/>
              <a:gd name="connsiteX6" fmla="*/ 1615753 w 4627223"/>
              <a:gd name="connsiteY6" fmla="*/ 3721111 h 6120679"/>
              <a:gd name="connsiteX7" fmla="*/ 1588063 w 4627223"/>
              <a:gd name="connsiteY7" fmla="*/ 3731338 h 6120679"/>
              <a:gd name="connsiteX8" fmla="*/ 1478492 w 4627223"/>
              <a:gd name="connsiteY8" fmla="*/ 3746850 h 6120679"/>
              <a:gd name="connsiteX9" fmla="*/ 1407582 w 4627223"/>
              <a:gd name="connsiteY9" fmla="*/ 3737015 h 6120679"/>
              <a:gd name="connsiteX10" fmla="*/ 1480011 w 4627223"/>
              <a:gd name="connsiteY10" fmla="*/ 3742570 h 6120679"/>
              <a:gd name="connsiteX11" fmla="*/ 1563318 w 4627223"/>
              <a:gd name="connsiteY11" fmla="*/ 3734022 h 6120679"/>
              <a:gd name="connsiteX12" fmla="*/ 1632052 w 4627223"/>
              <a:gd name="connsiteY12" fmla="*/ 3715091 h 6120679"/>
              <a:gd name="connsiteX13" fmla="*/ 1618708 w 4627223"/>
              <a:gd name="connsiteY13" fmla="*/ 3720383 h 6120679"/>
              <a:gd name="connsiteX14" fmla="*/ 1615753 w 4627223"/>
              <a:gd name="connsiteY14" fmla="*/ 3721111 h 6120679"/>
              <a:gd name="connsiteX15" fmla="*/ 1665257 w 4627223"/>
              <a:gd name="connsiteY15" fmla="*/ 3701922 h 6120679"/>
              <a:gd name="connsiteX16" fmla="*/ 1659311 w 4627223"/>
              <a:gd name="connsiteY16" fmla="*/ 3705023 h 6120679"/>
              <a:gd name="connsiteX17" fmla="*/ 1632052 w 4627223"/>
              <a:gd name="connsiteY17" fmla="*/ 3715091 h 6120679"/>
              <a:gd name="connsiteX18" fmla="*/ 1599173 w 4627223"/>
              <a:gd name="connsiteY18" fmla="*/ 3624811 h 6120679"/>
              <a:gd name="connsiteX19" fmla="*/ 1581546 w 4627223"/>
              <a:gd name="connsiteY19" fmla="*/ 3642465 h 6120679"/>
              <a:gd name="connsiteX20" fmla="*/ 1317007 w 4627223"/>
              <a:gd name="connsiteY20" fmla="*/ 3705280 h 6120679"/>
              <a:gd name="connsiteX21" fmla="*/ 1275378 w 4627223"/>
              <a:gd name="connsiteY21" fmla="*/ 3687462 h 6120679"/>
              <a:gd name="connsiteX22" fmla="*/ 1270445 w 4627223"/>
              <a:gd name="connsiteY22" fmla="*/ 3684247 h 6120679"/>
              <a:gd name="connsiteX23" fmla="*/ 1287485 w 4627223"/>
              <a:gd name="connsiteY23" fmla="*/ 3690155 h 6120679"/>
              <a:gd name="connsiteX24" fmla="*/ 1539805 w 4627223"/>
              <a:gd name="connsiteY24" fmla="*/ 3660234 h 6120679"/>
              <a:gd name="connsiteX25" fmla="*/ 1790734 w 4627223"/>
              <a:gd name="connsiteY25" fmla="*/ 2506313 h 6120679"/>
              <a:gd name="connsiteX26" fmla="*/ 1392332 w 4627223"/>
              <a:gd name="connsiteY26" fmla="*/ 2639385 h 6120679"/>
              <a:gd name="connsiteX27" fmla="*/ 1356755 w 4627223"/>
              <a:gd name="connsiteY27" fmla="*/ 2670496 h 6120679"/>
              <a:gd name="connsiteX28" fmla="*/ 1385539 w 4627223"/>
              <a:gd name="connsiteY28" fmla="*/ 2650976 h 6120679"/>
              <a:gd name="connsiteX29" fmla="*/ 1865759 w 4627223"/>
              <a:gd name="connsiteY29" fmla="*/ 2629900 h 6120679"/>
              <a:gd name="connsiteX30" fmla="*/ 1996670 w 4627223"/>
              <a:gd name="connsiteY30" fmla="*/ 3405953 h 6120679"/>
              <a:gd name="connsiteX31" fmla="*/ 1705712 w 4627223"/>
              <a:gd name="connsiteY31" fmla="*/ 3685877 h 6120679"/>
              <a:gd name="connsiteX32" fmla="*/ 1665257 w 4627223"/>
              <a:gd name="connsiteY32" fmla="*/ 3701922 h 6120679"/>
              <a:gd name="connsiteX33" fmla="*/ 1698633 w 4627223"/>
              <a:gd name="connsiteY33" fmla="*/ 3684513 h 6120679"/>
              <a:gd name="connsiteX34" fmla="*/ 1894776 w 4627223"/>
              <a:gd name="connsiteY34" fmla="*/ 3484481 h 6120679"/>
              <a:gd name="connsiteX35" fmla="*/ 1773472 w 4627223"/>
              <a:gd name="connsiteY35" fmla="*/ 2857092 h 6120679"/>
              <a:gd name="connsiteX36" fmla="*/ 1315886 w 4627223"/>
              <a:gd name="connsiteY36" fmla="*/ 2905839 h 6120679"/>
              <a:gd name="connsiteX37" fmla="*/ 1290239 w 4627223"/>
              <a:gd name="connsiteY37" fmla="*/ 2928334 h 6120679"/>
              <a:gd name="connsiteX38" fmla="*/ 1310980 w 4627223"/>
              <a:gd name="connsiteY38" fmla="*/ 2914210 h 6120679"/>
              <a:gd name="connsiteX39" fmla="*/ 1656557 w 4627223"/>
              <a:gd name="connsiteY39" fmla="*/ 2898285 h 6120679"/>
              <a:gd name="connsiteX40" fmla="*/ 1749586 w 4627223"/>
              <a:gd name="connsiteY40" fmla="*/ 3457878 h 6120679"/>
              <a:gd name="connsiteX41" fmla="*/ 1599802 w 4627223"/>
              <a:gd name="connsiteY41" fmla="*/ 3624435 h 6120679"/>
              <a:gd name="connsiteX42" fmla="*/ 1599173 w 4627223"/>
              <a:gd name="connsiteY42" fmla="*/ 3624811 h 6120679"/>
              <a:gd name="connsiteX43" fmla="*/ 1624785 w 4627223"/>
              <a:gd name="connsiteY43" fmla="*/ 3599159 h 6120679"/>
              <a:gd name="connsiteX44" fmla="*/ 1661091 w 4627223"/>
              <a:gd name="connsiteY44" fmla="*/ 3546886 h 6120679"/>
              <a:gd name="connsiteX45" fmla="*/ 1577567 w 4627223"/>
              <a:gd name="connsiteY45" fmla="*/ 3136931 h 6120679"/>
              <a:gd name="connsiteX46" fmla="*/ 1276270 w 4627223"/>
              <a:gd name="connsiteY46" fmla="*/ 3166121 h 6120679"/>
              <a:gd name="connsiteX47" fmla="*/ 1259496 w 4627223"/>
              <a:gd name="connsiteY47" fmla="*/ 3180649 h 6120679"/>
              <a:gd name="connsiteX48" fmla="*/ 1273085 w 4627223"/>
              <a:gd name="connsiteY48" fmla="*/ 3171554 h 6120679"/>
              <a:gd name="connsiteX49" fmla="*/ 1500748 w 4627223"/>
              <a:gd name="connsiteY49" fmla="*/ 3163136 h 6120679"/>
              <a:gd name="connsiteX50" fmla="*/ 1565251 w 4627223"/>
              <a:gd name="connsiteY50" fmla="*/ 3528704 h 6120679"/>
              <a:gd name="connsiteX51" fmla="*/ 1262025 w 4627223"/>
              <a:gd name="connsiteY51" fmla="*/ 3677589 h 6120679"/>
              <a:gd name="connsiteX52" fmla="*/ 1250761 w 4627223"/>
              <a:gd name="connsiteY52" fmla="*/ 3673639 h 6120679"/>
              <a:gd name="connsiteX53" fmla="*/ 1265565 w 4627223"/>
              <a:gd name="connsiteY53" fmla="*/ 3683262 h 6120679"/>
              <a:gd name="connsiteX54" fmla="*/ 1275378 w 4627223"/>
              <a:gd name="connsiteY54" fmla="*/ 3687462 h 6120679"/>
              <a:gd name="connsiteX55" fmla="*/ 1292781 w 4627223"/>
              <a:gd name="connsiteY55" fmla="*/ 3698804 h 6120679"/>
              <a:gd name="connsiteX56" fmla="*/ 1330999 w 4627223"/>
              <a:gd name="connsiteY56" fmla="*/ 3717748 h 6120679"/>
              <a:gd name="connsiteX57" fmla="*/ 1357064 w 4627223"/>
              <a:gd name="connsiteY57" fmla="*/ 3727060 h 6120679"/>
              <a:gd name="connsiteX58" fmla="*/ 1355137 w 4627223"/>
              <a:gd name="connsiteY58" fmla="*/ 3726625 h 6120679"/>
              <a:gd name="connsiteX59" fmla="*/ 1331437 w 4627223"/>
              <a:gd name="connsiteY59" fmla="*/ 3718386 h 6120679"/>
              <a:gd name="connsiteX60" fmla="*/ 1362522 w 4627223"/>
              <a:gd name="connsiteY60" fmla="*/ 3738632 h 6120679"/>
              <a:gd name="connsiteX61" fmla="*/ 2198526 w 4627223"/>
              <a:gd name="connsiteY61" fmla="*/ 3443254 h 6120679"/>
              <a:gd name="connsiteX62" fmla="*/ 2028124 w 4627223"/>
              <a:gd name="connsiteY62" fmla="*/ 2573131 h 6120679"/>
              <a:gd name="connsiteX63" fmla="*/ 1790734 w 4627223"/>
              <a:gd name="connsiteY63" fmla="*/ 2506313 h 6120679"/>
              <a:gd name="connsiteX64" fmla="*/ 2096215 w 4627223"/>
              <a:gd name="connsiteY64" fmla="*/ 2131845 h 6120679"/>
              <a:gd name="connsiteX65" fmla="*/ 1574619 w 4627223"/>
              <a:gd name="connsiteY65" fmla="*/ 2328589 h 6120679"/>
              <a:gd name="connsiteX66" fmla="*/ 1527194 w 4627223"/>
              <a:gd name="connsiteY66" fmla="*/ 2372047 h 6120679"/>
              <a:gd name="connsiteX67" fmla="*/ 1565314 w 4627223"/>
              <a:gd name="connsiteY67" fmla="*/ 2344495 h 6120679"/>
              <a:gd name="connsiteX68" fmla="*/ 2187886 w 4627223"/>
              <a:gd name="connsiteY68" fmla="*/ 2294948 h 6120679"/>
              <a:gd name="connsiteX69" fmla="*/ 2323141 w 4627223"/>
              <a:gd name="connsiteY69" fmla="*/ 3334138 h 6120679"/>
              <a:gd name="connsiteX70" fmla="*/ 1478544 w 4627223"/>
              <a:gd name="connsiteY70" fmla="*/ 3794206 h 6120679"/>
              <a:gd name="connsiteX71" fmla="*/ 1448228 w 4627223"/>
              <a:gd name="connsiteY71" fmla="*/ 3784157 h 6120679"/>
              <a:gd name="connsiteX72" fmla="*/ 1487576 w 4627223"/>
              <a:gd name="connsiteY72" fmla="*/ 3810049 h 6120679"/>
              <a:gd name="connsiteX73" fmla="*/ 2582798 w 4627223"/>
              <a:gd name="connsiteY73" fmla="*/ 3375468 h 6120679"/>
              <a:gd name="connsiteX74" fmla="*/ 2400569 w 4627223"/>
              <a:gd name="connsiteY74" fmla="*/ 2211351 h 6120679"/>
              <a:gd name="connsiteX75" fmla="*/ 2096215 w 4627223"/>
              <a:gd name="connsiteY75" fmla="*/ 2131845 h 6120679"/>
              <a:gd name="connsiteX76" fmla="*/ 2364512 w 4627223"/>
              <a:gd name="connsiteY76" fmla="*/ 1775352 h 6120679"/>
              <a:gd name="connsiteX77" fmla="*/ 1689400 w 4627223"/>
              <a:gd name="connsiteY77" fmla="*/ 2008877 h 6120679"/>
              <a:gd name="connsiteX78" fmla="*/ 1628812 w 4627223"/>
              <a:gd name="connsiteY78" fmla="*/ 2062568 h 6120679"/>
              <a:gd name="connsiteX79" fmla="*/ 1677742 w 4627223"/>
              <a:gd name="connsiteY79" fmla="*/ 2028778 h 6120679"/>
              <a:gd name="connsiteX80" fmla="*/ 2489311 w 4627223"/>
              <a:gd name="connsiteY80" fmla="*/ 1985239 h 6120679"/>
              <a:gd name="connsiteX81" fmla="*/ 2698264 w 4627223"/>
              <a:gd name="connsiteY81" fmla="*/ 3308557 h 6120679"/>
              <a:gd name="connsiteX82" fmla="*/ 1609483 w 4627223"/>
              <a:gd name="connsiteY82" fmla="*/ 3866296 h 6120679"/>
              <a:gd name="connsiteX83" fmla="*/ 1569577 w 4627223"/>
              <a:gd name="connsiteY83" fmla="*/ 3852597 h 6120679"/>
              <a:gd name="connsiteX84" fmla="*/ 1621771 w 4627223"/>
              <a:gd name="connsiteY84" fmla="*/ 3886686 h 6120679"/>
              <a:gd name="connsiteX85" fmla="*/ 3038674 w 4627223"/>
              <a:gd name="connsiteY85" fmla="*/ 3369091 h 6120679"/>
              <a:gd name="connsiteX86" fmla="*/ 2764485 w 4627223"/>
              <a:gd name="connsiteY86" fmla="*/ 1885737 h 6120679"/>
              <a:gd name="connsiteX87" fmla="*/ 2364512 w 4627223"/>
              <a:gd name="connsiteY87" fmla="*/ 1775352 h 6120679"/>
              <a:gd name="connsiteX88" fmla="*/ 4627223 w 4627223"/>
              <a:gd name="connsiteY88" fmla="*/ 0 h 6120679"/>
              <a:gd name="connsiteX89" fmla="*/ 4627222 w 4627223"/>
              <a:gd name="connsiteY89" fmla="*/ 6120679 h 6120679"/>
              <a:gd name="connsiteX90" fmla="*/ 280180 w 4627223"/>
              <a:gd name="connsiteY90" fmla="*/ 5506617 h 6120679"/>
              <a:gd name="connsiteX91" fmla="*/ 0 w 4627223"/>
              <a:gd name="connsiteY91" fmla="*/ 5428505 h 6120679"/>
              <a:gd name="connsiteX92" fmla="*/ 0 w 4627223"/>
              <a:gd name="connsiteY92" fmla="*/ 677755 h 6120679"/>
              <a:gd name="connsiteX93" fmla="*/ 340045 w 4627223"/>
              <a:gd name="connsiteY93" fmla="*/ 584382 h 6120679"/>
              <a:gd name="connsiteX94" fmla="*/ 4627223 w 4627223"/>
              <a:gd name="connsiteY94"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627223" h="6120679">
                <a:moveTo>
                  <a:pt x="1390971" y="3734711"/>
                </a:moveTo>
                <a:lnTo>
                  <a:pt x="1407582" y="3737015"/>
                </a:lnTo>
                <a:lnTo>
                  <a:pt x="1397888" y="3736271"/>
                </a:lnTo>
                <a:close/>
                <a:moveTo>
                  <a:pt x="1357064" y="3727060"/>
                </a:moveTo>
                <a:lnTo>
                  <a:pt x="1390971" y="3734711"/>
                </a:lnTo>
                <a:lnTo>
                  <a:pt x="1370550" y="3731878"/>
                </a:lnTo>
                <a:close/>
                <a:moveTo>
                  <a:pt x="1615753" y="3721111"/>
                </a:moveTo>
                <a:lnTo>
                  <a:pt x="1588063" y="3731338"/>
                </a:lnTo>
                <a:cubicBezTo>
                  <a:pt x="1551876" y="3741373"/>
                  <a:pt x="1515049" y="3746652"/>
                  <a:pt x="1478492" y="3746850"/>
                </a:cubicBezTo>
                <a:lnTo>
                  <a:pt x="1407582" y="3737015"/>
                </a:lnTo>
                <a:lnTo>
                  <a:pt x="1480011" y="3742570"/>
                </a:lnTo>
                <a:cubicBezTo>
                  <a:pt x="1507673" y="3742160"/>
                  <a:pt x="1535533" y="3739276"/>
                  <a:pt x="1563318" y="3734022"/>
                </a:cubicBezTo>
                <a:close/>
                <a:moveTo>
                  <a:pt x="1632052" y="3715091"/>
                </a:moveTo>
                <a:lnTo>
                  <a:pt x="1618708" y="3720383"/>
                </a:lnTo>
                <a:lnTo>
                  <a:pt x="1615753" y="3721111"/>
                </a:lnTo>
                <a:close/>
                <a:moveTo>
                  <a:pt x="1665257" y="3701922"/>
                </a:moveTo>
                <a:lnTo>
                  <a:pt x="1659311" y="3705023"/>
                </a:lnTo>
                <a:lnTo>
                  <a:pt x="1632052" y="3715091"/>
                </a:lnTo>
                <a:close/>
                <a:moveTo>
                  <a:pt x="1599173" y="3624811"/>
                </a:moveTo>
                <a:lnTo>
                  <a:pt x="1581546" y="3642465"/>
                </a:lnTo>
                <a:cubicBezTo>
                  <a:pt x="1504584" y="3706863"/>
                  <a:pt x="1405360" y="3731610"/>
                  <a:pt x="1317007" y="3705280"/>
                </a:cubicBezTo>
                <a:lnTo>
                  <a:pt x="1275378" y="3687462"/>
                </a:lnTo>
                <a:lnTo>
                  <a:pt x="1270445" y="3684247"/>
                </a:lnTo>
                <a:lnTo>
                  <a:pt x="1287485" y="3690155"/>
                </a:lnTo>
                <a:cubicBezTo>
                  <a:pt x="1368543" y="3712833"/>
                  <a:pt x="1457718" y="3700903"/>
                  <a:pt x="1539805" y="3660234"/>
                </a:cubicBezTo>
                <a:close/>
                <a:moveTo>
                  <a:pt x="1790734" y="2506313"/>
                </a:moveTo>
                <a:cubicBezTo>
                  <a:pt x="1653474" y="2501525"/>
                  <a:pt x="1512284" y="2548846"/>
                  <a:pt x="1392332" y="2639385"/>
                </a:cubicBezTo>
                <a:lnTo>
                  <a:pt x="1356755" y="2670496"/>
                </a:lnTo>
                <a:lnTo>
                  <a:pt x="1385539" y="2650976"/>
                </a:lnTo>
                <a:cubicBezTo>
                  <a:pt x="1540968" y="2561008"/>
                  <a:pt x="1720063" y="2546695"/>
                  <a:pt x="1865759" y="2629900"/>
                </a:cubicBezTo>
                <a:cubicBezTo>
                  <a:pt x="2104851" y="2766442"/>
                  <a:pt x="2163462" y="3113892"/>
                  <a:pt x="1996670" y="3405953"/>
                </a:cubicBezTo>
                <a:cubicBezTo>
                  <a:pt x="1923699" y="3533729"/>
                  <a:pt x="1819673" y="3629734"/>
                  <a:pt x="1705712" y="3685877"/>
                </a:cubicBezTo>
                <a:lnTo>
                  <a:pt x="1665257" y="3701922"/>
                </a:lnTo>
                <a:lnTo>
                  <a:pt x="1698633" y="3684513"/>
                </a:lnTo>
                <a:cubicBezTo>
                  <a:pt x="1775987" y="3639614"/>
                  <a:pt x="1844999" y="3571643"/>
                  <a:pt x="1894776" y="3484481"/>
                </a:cubicBezTo>
                <a:cubicBezTo>
                  <a:pt x="2027515" y="3252048"/>
                  <a:pt x="1973205" y="2971157"/>
                  <a:pt x="1773472" y="2857092"/>
                </a:cubicBezTo>
                <a:cubicBezTo>
                  <a:pt x="1631474" y="2775999"/>
                  <a:pt x="1454203" y="2801057"/>
                  <a:pt x="1315886" y="2905839"/>
                </a:cubicBezTo>
                <a:lnTo>
                  <a:pt x="1290239" y="2928334"/>
                </a:lnTo>
                <a:lnTo>
                  <a:pt x="1310980" y="2914210"/>
                </a:lnTo>
                <a:cubicBezTo>
                  <a:pt x="1422955" y="2849080"/>
                  <a:pt x="1551846" y="2838486"/>
                  <a:pt x="1656557" y="2898285"/>
                </a:cubicBezTo>
                <a:cubicBezTo>
                  <a:pt x="1828390" y="2996417"/>
                  <a:pt x="1870041" y="3246955"/>
                  <a:pt x="1749586" y="3457878"/>
                </a:cubicBezTo>
                <a:cubicBezTo>
                  <a:pt x="1710062" y="3527087"/>
                  <a:pt x="1657995" y="3583431"/>
                  <a:pt x="1599802" y="3624435"/>
                </a:cubicBezTo>
                <a:lnTo>
                  <a:pt x="1599173" y="3624811"/>
                </a:lnTo>
                <a:lnTo>
                  <a:pt x="1624785" y="3599159"/>
                </a:lnTo>
                <a:cubicBezTo>
                  <a:pt x="1638131" y="3583199"/>
                  <a:pt x="1650321" y="3565744"/>
                  <a:pt x="1661091" y="3546886"/>
                </a:cubicBezTo>
                <a:cubicBezTo>
                  <a:pt x="1747248" y="3396021"/>
                  <a:pt x="1709853" y="3212478"/>
                  <a:pt x="1577567" y="3136931"/>
                </a:cubicBezTo>
                <a:cubicBezTo>
                  <a:pt x="1483520" y="3083222"/>
                  <a:pt x="1366831" y="3098557"/>
                  <a:pt x="1276270" y="3166121"/>
                </a:cubicBezTo>
                <a:lnTo>
                  <a:pt x="1259496" y="3180649"/>
                </a:lnTo>
                <a:lnTo>
                  <a:pt x="1273085" y="3171554"/>
                </a:lnTo>
                <a:cubicBezTo>
                  <a:pt x="1346511" y="3129706"/>
                  <a:pt x="1431397" y="3123530"/>
                  <a:pt x="1500748" y="3163136"/>
                </a:cubicBezTo>
                <a:cubicBezTo>
                  <a:pt x="1614556" y="3228130"/>
                  <a:pt x="1643435" y="3391800"/>
                  <a:pt x="1565251" y="3528704"/>
                </a:cubicBezTo>
                <a:cubicBezTo>
                  <a:pt x="1496840" y="3648495"/>
                  <a:pt x="1369127" y="3708101"/>
                  <a:pt x="1262025" y="3677589"/>
                </a:cubicBezTo>
                <a:lnTo>
                  <a:pt x="1250761" y="3673639"/>
                </a:lnTo>
                <a:lnTo>
                  <a:pt x="1265565" y="3683262"/>
                </a:lnTo>
                <a:lnTo>
                  <a:pt x="1275378" y="3687462"/>
                </a:lnTo>
                <a:lnTo>
                  <a:pt x="1292781" y="3698804"/>
                </a:lnTo>
                <a:cubicBezTo>
                  <a:pt x="1305265" y="3705933"/>
                  <a:pt x="1318021" y="3712243"/>
                  <a:pt x="1330999" y="3717748"/>
                </a:cubicBezTo>
                <a:lnTo>
                  <a:pt x="1357064" y="3727060"/>
                </a:lnTo>
                <a:lnTo>
                  <a:pt x="1355137" y="3726625"/>
                </a:lnTo>
                <a:lnTo>
                  <a:pt x="1331437" y="3718386"/>
                </a:lnTo>
                <a:lnTo>
                  <a:pt x="1362522" y="3738632"/>
                </a:lnTo>
                <a:cubicBezTo>
                  <a:pt x="1640434" y="3897344"/>
                  <a:pt x="2014725" y="3765098"/>
                  <a:pt x="2198526" y="3443254"/>
                </a:cubicBezTo>
                <a:cubicBezTo>
                  <a:pt x="2382327" y="3121410"/>
                  <a:pt x="2306035" y="2731843"/>
                  <a:pt x="2028124" y="2573131"/>
                </a:cubicBezTo>
                <a:cubicBezTo>
                  <a:pt x="1954032" y="2530819"/>
                  <a:pt x="1873091" y="2509186"/>
                  <a:pt x="1790734" y="2506313"/>
                </a:cubicBezTo>
                <a:close/>
                <a:moveTo>
                  <a:pt x="2096215" y="2131845"/>
                </a:moveTo>
                <a:cubicBezTo>
                  <a:pt x="1918743" y="2131447"/>
                  <a:pt x="1733888" y="2201390"/>
                  <a:pt x="1574619" y="2328589"/>
                </a:cubicBezTo>
                <a:lnTo>
                  <a:pt x="1527194" y="2372047"/>
                </a:lnTo>
                <a:lnTo>
                  <a:pt x="1565314" y="2344495"/>
                </a:lnTo>
                <a:cubicBezTo>
                  <a:pt x="1770482" y="2216502"/>
                  <a:pt x="2002952" y="2189334"/>
                  <a:pt x="2187886" y="2294948"/>
                </a:cubicBezTo>
                <a:cubicBezTo>
                  <a:pt x="2491371" y="2468263"/>
                  <a:pt x="2551926" y="2933524"/>
                  <a:pt x="2323141" y="3334138"/>
                </a:cubicBezTo>
                <a:cubicBezTo>
                  <a:pt x="2122955" y="3684675"/>
                  <a:pt x="1767572" y="3869569"/>
                  <a:pt x="1478544" y="3794206"/>
                </a:cubicBezTo>
                <a:lnTo>
                  <a:pt x="1448228" y="3784157"/>
                </a:lnTo>
                <a:lnTo>
                  <a:pt x="1487576" y="3810049"/>
                </a:lnTo>
                <a:cubicBezTo>
                  <a:pt x="1840334" y="4011504"/>
                  <a:pt x="2330682" y="3816936"/>
                  <a:pt x="2582798" y="3375468"/>
                </a:cubicBezTo>
                <a:cubicBezTo>
                  <a:pt x="2834914" y="2934000"/>
                  <a:pt x="2753328" y="2412807"/>
                  <a:pt x="2400569" y="2211351"/>
                </a:cubicBezTo>
                <a:cubicBezTo>
                  <a:pt x="2306524" y="2157643"/>
                  <a:pt x="2202698" y="2132083"/>
                  <a:pt x="2096215" y="2131845"/>
                </a:cubicBezTo>
                <a:close/>
                <a:moveTo>
                  <a:pt x="2364512" y="1775352"/>
                </a:moveTo>
                <a:cubicBezTo>
                  <a:pt x="2132713" y="1769331"/>
                  <a:pt x="1893458" y="1852366"/>
                  <a:pt x="1689400" y="2008877"/>
                </a:cubicBezTo>
                <a:lnTo>
                  <a:pt x="1628812" y="2062568"/>
                </a:lnTo>
                <a:lnTo>
                  <a:pt x="1677742" y="2028778"/>
                </a:lnTo>
                <a:cubicBezTo>
                  <a:pt x="1941722" y="1872687"/>
                  <a:pt x="2244493" y="1845427"/>
                  <a:pt x="2489311" y="1985239"/>
                </a:cubicBezTo>
                <a:cubicBezTo>
                  <a:pt x="2891063" y="2214674"/>
                  <a:pt x="2984615" y="2807143"/>
                  <a:pt x="2698264" y="3308557"/>
                </a:cubicBezTo>
                <a:cubicBezTo>
                  <a:pt x="2447709" y="3747292"/>
                  <a:pt x="1989311" y="3970942"/>
                  <a:pt x="1609483" y="3866296"/>
                </a:cubicBezTo>
                <a:lnTo>
                  <a:pt x="1569577" y="3852597"/>
                </a:lnTo>
                <a:lnTo>
                  <a:pt x="1621771" y="3886686"/>
                </a:lnTo>
                <a:cubicBezTo>
                  <a:pt x="2088753" y="4153373"/>
                  <a:pt x="2723122" y="3921638"/>
                  <a:pt x="3038674" y="3369091"/>
                </a:cubicBezTo>
                <a:cubicBezTo>
                  <a:pt x="3354226" y="2816544"/>
                  <a:pt x="3231467" y="2152423"/>
                  <a:pt x="2764485" y="1885737"/>
                </a:cubicBezTo>
                <a:cubicBezTo>
                  <a:pt x="2639987" y="1814638"/>
                  <a:pt x="2503592" y="1778965"/>
                  <a:pt x="2364512" y="1775352"/>
                </a:cubicBezTo>
                <a:close/>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path>
            </a:pathLst>
          </a:custGeom>
          <a:gradFill>
            <a:gsLst>
              <a:gs pos="49000">
                <a:schemeClr val="accent6">
                  <a:lumMod val="75000"/>
                  <a:alpha val="75000"/>
                </a:schemeClr>
              </a:gs>
              <a:gs pos="13000">
                <a:srgbClr val="FCD78E">
                  <a:lumMod val="56000"/>
                  <a:lumOff val="44000"/>
                  <a:alpha val="82000"/>
                </a:srgbClr>
              </a:gs>
              <a:gs pos="31000">
                <a:srgbClr val="FEED5A">
                  <a:alpha val="79000"/>
                </a:srgbClr>
              </a:gs>
              <a:gs pos="100000">
                <a:schemeClr val="bg1"/>
              </a:gs>
            </a:gsLst>
            <a:path path="circle">
              <a:fillToRect l="100000" t="100000"/>
            </a:path>
          </a:gradFill>
          <a:ln>
            <a:solidFill>
              <a:srgbClr val="FFC000">
                <a:alpha val="55000"/>
              </a:srgbClr>
            </a:solidFill>
          </a:ln>
          <a:scene3d>
            <a:camera prst="orthographicFront"/>
            <a:lightRig rig="chilly" dir="t">
              <a:rot lat="0" lon="0" rev="3600000"/>
            </a:lightRig>
          </a:scene3d>
          <a:sp3d prstMaterial="matte">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7" name="Forma libre 8"/>
          <p:cNvSpPr/>
          <p:nvPr/>
        </p:nvSpPr>
        <p:spPr>
          <a:xfrm flipH="1">
            <a:off x="4589381" y="440668"/>
            <a:ext cx="4567931" cy="5976664"/>
          </a:xfrm>
          <a:custGeom>
            <a:avLst/>
            <a:gdLst>
              <a:gd name="connsiteX0" fmla="*/ 1390971 w 4627223"/>
              <a:gd name="connsiteY0" fmla="*/ 3734711 h 6120679"/>
              <a:gd name="connsiteX1" fmla="*/ 1407582 w 4627223"/>
              <a:gd name="connsiteY1" fmla="*/ 3737015 h 6120679"/>
              <a:gd name="connsiteX2" fmla="*/ 1397888 w 4627223"/>
              <a:gd name="connsiteY2" fmla="*/ 3736271 h 6120679"/>
              <a:gd name="connsiteX3" fmla="*/ 1357064 w 4627223"/>
              <a:gd name="connsiteY3" fmla="*/ 3727060 h 6120679"/>
              <a:gd name="connsiteX4" fmla="*/ 1390971 w 4627223"/>
              <a:gd name="connsiteY4" fmla="*/ 3734711 h 6120679"/>
              <a:gd name="connsiteX5" fmla="*/ 1370550 w 4627223"/>
              <a:gd name="connsiteY5" fmla="*/ 3731878 h 6120679"/>
              <a:gd name="connsiteX6" fmla="*/ 1615753 w 4627223"/>
              <a:gd name="connsiteY6" fmla="*/ 3721111 h 6120679"/>
              <a:gd name="connsiteX7" fmla="*/ 1588063 w 4627223"/>
              <a:gd name="connsiteY7" fmla="*/ 3731338 h 6120679"/>
              <a:gd name="connsiteX8" fmla="*/ 1478492 w 4627223"/>
              <a:gd name="connsiteY8" fmla="*/ 3746850 h 6120679"/>
              <a:gd name="connsiteX9" fmla="*/ 1407582 w 4627223"/>
              <a:gd name="connsiteY9" fmla="*/ 3737015 h 6120679"/>
              <a:gd name="connsiteX10" fmla="*/ 1480011 w 4627223"/>
              <a:gd name="connsiteY10" fmla="*/ 3742570 h 6120679"/>
              <a:gd name="connsiteX11" fmla="*/ 1563318 w 4627223"/>
              <a:gd name="connsiteY11" fmla="*/ 3734022 h 6120679"/>
              <a:gd name="connsiteX12" fmla="*/ 1632052 w 4627223"/>
              <a:gd name="connsiteY12" fmla="*/ 3715091 h 6120679"/>
              <a:gd name="connsiteX13" fmla="*/ 1618708 w 4627223"/>
              <a:gd name="connsiteY13" fmla="*/ 3720383 h 6120679"/>
              <a:gd name="connsiteX14" fmla="*/ 1615753 w 4627223"/>
              <a:gd name="connsiteY14" fmla="*/ 3721111 h 6120679"/>
              <a:gd name="connsiteX15" fmla="*/ 1665257 w 4627223"/>
              <a:gd name="connsiteY15" fmla="*/ 3701922 h 6120679"/>
              <a:gd name="connsiteX16" fmla="*/ 1659311 w 4627223"/>
              <a:gd name="connsiteY16" fmla="*/ 3705023 h 6120679"/>
              <a:gd name="connsiteX17" fmla="*/ 1632052 w 4627223"/>
              <a:gd name="connsiteY17" fmla="*/ 3715091 h 6120679"/>
              <a:gd name="connsiteX18" fmla="*/ 1599173 w 4627223"/>
              <a:gd name="connsiteY18" fmla="*/ 3624811 h 6120679"/>
              <a:gd name="connsiteX19" fmla="*/ 1581546 w 4627223"/>
              <a:gd name="connsiteY19" fmla="*/ 3642465 h 6120679"/>
              <a:gd name="connsiteX20" fmla="*/ 1317007 w 4627223"/>
              <a:gd name="connsiteY20" fmla="*/ 3705280 h 6120679"/>
              <a:gd name="connsiteX21" fmla="*/ 1275378 w 4627223"/>
              <a:gd name="connsiteY21" fmla="*/ 3687462 h 6120679"/>
              <a:gd name="connsiteX22" fmla="*/ 1270445 w 4627223"/>
              <a:gd name="connsiteY22" fmla="*/ 3684247 h 6120679"/>
              <a:gd name="connsiteX23" fmla="*/ 1287485 w 4627223"/>
              <a:gd name="connsiteY23" fmla="*/ 3690155 h 6120679"/>
              <a:gd name="connsiteX24" fmla="*/ 1539805 w 4627223"/>
              <a:gd name="connsiteY24" fmla="*/ 3660234 h 6120679"/>
              <a:gd name="connsiteX25" fmla="*/ 1790734 w 4627223"/>
              <a:gd name="connsiteY25" fmla="*/ 2506313 h 6120679"/>
              <a:gd name="connsiteX26" fmla="*/ 1392332 w 4627223"/>
              <a:gd name="connsiteY26" fmla="*/ 2639385 h 6120679"/>
              <a:gd name="connsiteX27" fmla="*/ 1356755 w 4627223"/>
              <a:gd name="connsiteY27" fmla="*/ 2670496 h 6120679"/>
              <a:gd name="connsiteX28" fmla="*/ 1385539 w 4627223"/>
              <a:gd name="connsiteY28" fmla="*/ 2650976 h 6120679"/>
              <a:gd name="connsiteX29" fmla="*/ 1865759 w 4627223"/>
              <a:gd name="connsiteY29" fmla="*/ 2629900 h 6120679"/>
              <a:gd name="connsiteX30" fmla="*/ 1996670 w 4627223"/>
              <a:gd name="connsiteY30" fmla="*/ 3405953 h 6120679"/>
              <a:gd name="connsiteX31" fmla="*/ 1705712 w 4627223"/>
              <a:gd name="connsiteY31" fmla="*/ 3685877 h 6120679"/>
              <a:gd name="connsiteX32" fmla="*/ 1665257 w 4627223"/>
              <a:gd name="connsiteY32" fmla="*/ 3701922 h 6120679"/>
              <a:gd name="connsiteX33" fmla="*/ 1698633 w 4627223"/>
              <a:gd name="connsiteY33" fmla="*/ 3684513 h 6120679"/>
              <a:gd name="connsiteX34" fmla="*/ 1894776 w 4627223"/>
              <a:gd name="connsiteY34" fmla="*/ 3484481 h 6120679"/>
              <a:gd name="connsiteX35" fmla="*/ 1773472 w 4627223"/>
              <a:gd name="connsiteY35" fmla="*/ 2857092 h 6120679"/>
              <a:gd name="connsiteX36" fmla="*/ 1315886 w 4627223"/>
              <a:gd name="connsiteY36" fmla="*/ 2905839 h 6120679"/>
              <a:gd name="connsiteX37" fmla="*/ 1290239 w 4627223"/>
              <a:gd name="connsiteY37" fmla="*/ 2928334 h 6120679"/>
              <a:gd name="connsiteX38" fmla="*/ 1310980 w 4627223"/>
              <a:gd name="connsiteY38" fmla="*/ 2914210 h 6120679"/>
              <a:gd name="connsiteX39" fmla="*/ 1656557 w 4627223"/>
              <a:gd name="connsiteY39" fmla="*/ 2898285 h 6120679"/>
              <a:gd name="connsiteX40" fmla="*/ 1749586 w 4627223"/>
              <a:gd name="connsiteY40" fmla="*/ 3457878 h 6120679"/>
              <a:gd name="connsiteX41" fmla="*/ 1599802 w 4627223"/>
              <a:gd name="connsiteY41" fmla="*/ 3624435 h 6120679"/>
              <a:gd name="connsiteX42" fmla="*/ 1599173 w 4627223"/>
              <a:gd name="connsiteY42" fmla="*/ 3624811 h 6120679"/>
              <a:gd name="connsiteX43" fmla="*/ 1624785 w 4627223"/>
              <a:gd name="connsiteY43" fmla="*/ 3599159 h 6120679"/>
              <a:gd name="connsiteX44" fmla="*/ 1661091 w 4627223"/>
              <a:gd name="connsiteY44" fmla="*/ 3546886 h 6120679"/>
              <a:gd name="connsiteX45" fmla="*/ 1577567 w 4627223"/>
              <a:gd name="connsiteY45" fmla="*/ 3136931 h 6120679"/>
              <a:gd name="connsiteX46" fmla="*/ 1276270 w 4627223"/>
              <a:gd name="connsiteY46" fmla="*/ 3166121 h 6120679"/>
              <a:gd name="connsiteX47" fmla="*/ 1259496 w 4627223"/>
              <a:gd name="connsiteY47" fmla="*/ 3180649 h 6120679"/>
              <a:gd name="connsiteX48" fmla="*/ 1273085 w 4627223"/>
              <a:gd name="connsiteY48" fmla="*/ 3171554 h 6120679"/>
              <a:gd name="connsiteX49" fmla="*/ 1500748 w 4627223"/>
              <a:gd name="connsiteY49" fmla="*/ 3163136 h 6120679"/>
              <a:gd name="connsiteX50" fmla="*/ 1565251 w 4627223"/>
              <a:gd name="connsiteY50" fmla="*/ 3528704 h 6120679"/>
              <a:gd name="connsiteX51" fmla="*/ 1262025 w 4627223"/>
              <a:gd name="connsiteY51" fmla="*/ 3677589 h 6120679"/>
              <a:gd name="connsiteX52" fmla="*/ 1250761 w 4627223"/>
              <a:gd name="connsiteY52" fmla="*/ 3673639 h 6120679"/>
              <a:gd name="connsiteX53" fmla="*/ 1265565 w 4627223"/>
              <a:gd name="connsiteY53" fmla="*/ 3683262 h 6120679"/>
              <a:gd name="connsiteX54" fmla="*/ 1275378 w 4627223"/>
              <a:gd name="connsiteY54" fmla="*/ 3687462 h 6120679"/>
              <a:gd name="connsiteX55" fmla="*/ 1292781 w 4627223"/>
              <a:gd name="connsiteY55" fmla="*/ 3698804 h 6120679"/>
              <a:gd name="connsiteX56" fmla="*/ 1330999 w 4627223"/>
              <a:gd name="connsiteY56" fmla="*/ 3717748 h 6120679"/>
              <a:gd name="connsiteX57" fmla="*/ 1357064 w 4627223"/>
              <a:gd name="connsiteY57" fmla="*/ 3727060 h 6120679"/>
              <a:gd name="connsiteX58" fmla="*/ 1355137 w 4627223"/>
              <a:gd name="connsiteY58" fmla="*/ 3726625 h 6120679"/>
              <a:gd name="connsiteX59" fmla="*/ 1331437 w 4627223"/>
              <a:gd name="connsiteY59" fmla="*/ 3718386 h 6120679"/>
              <a:gd name="connsiteX60" fmla="*/ 1362522 w 4627223"/>
              <a:gd name="connsiteY60" fmla="*/ 3738632 h 6120679"/>
              <a:gd name="connsiteX61" fmla="*/ 2198526 w 4627223"/>
              <a:gd name="connsiteY61" fmla="*/ 3443254 h 6120679"/>
              <a:gd name="connsiteX62" fmla="*/ 2028124 w 4627223"/>
              <a:gd name="connsiteY62" fmla="*/ 2573131 h 6120679"/>
              <a:gd name="connsiteX63" fmla="*/ 1790734 w 4627223"/>
              <a:gd name="connsiteY63" fmla="*/ 2506313 h 6120679"/>
              <a:gd name="connsiteX64" fmla="*/ 2096215 w 4627223"/>
              <a:gd name="connsiteY64" fmla="*/ 2131845 h 6120679"/>
              <a:gd name="connsiteX65" fmla="*/ 1574619 w 4627223"/>
              <a:gd name="connsiteY65" fmla="*/ 2328589 h 6120679"/>
              <a:gd name="connsiteX66" fmla="*/ 1527194 w 4627223"/>
              <a:gd name="connsiteY66" fmla="*/ 2372047 h 6120679"/>
              <a:gd name="connsiteX67" fmla="*/ 1565314 w 4627223"/>
              <a:gd name="connsiteY67" fmla="*/ 2344495 h 6120679"/>
              <a:gd name="connsiteX68" fmla="*/ 2187886 w 4627223"/>
              <a:gd name="connsiteY68" fmla="*/ 2294948 h 6120679"/>
              <a:gd name="connsiteX69" fmla="*/ 2323141 w 4627223"/>
              <a:gd name="connsiteY69" fmla="*/ 3334138 h 6120679"/>
              <a:gd name="connsiteX70" fmla="*/ 1478544 w 4627223"/>
              <a:gd name="connsiteY70" fmla="*/ 3794206 h 6120679"/>
              <a:gd name="connsiteX71" fmla="*/ 1448228 w 4627223"/>
              <a:gd name="connsiteY71" fmla="*/ 3784157 h 6120679"/>
              <a:gd name="connsiteX72" fmla="*/ 1487576 w 4627223"/>
              <a:gd name="connsiteY72" fmla="*/ 3810049 h 6120679"/>
              <a:gd name="connsiteX73" fmla="*/ 2582798 w 4627223"/>
              <a:gd name="connsiteY73" fmla="*/ 3375468 h 6120679"/>
              <a:gd name="connsiteX74" fmla="*/ 2400569 w 4627223"/>
              <a:gd name="connsiteY74" fmla="*/ 2211351 h 6120679"/>
              <a:gd name="connsiteX75" fmla="*/ 2096215 w 4627223"/>
              <a:gd name="connsiteY75" fmla="*/ 2131845 h 6120679"/>
              <a:gd name="connsiteX76" fmla="*/ 2364512 w 4627223"/>
              <a:gd name="connsiteY76" fmla="*/ 1775352 h 6120679"/>
              <a:gd name="connsiteX77" fmla="*/ 1689400 w 4627223"/>
              <a:gd name="connsiteY77" fmla="*/ 2008877 h 6120679"/>
              <a:gd name="connsiteX78" fmla="*/ 1628812 w 4627223"/>
              <a:gd name="connsiteY78" fmla="*/ 2062568 h 6120679"/>
              <a:gd name="connsiteX79" fmla="*/ 1677742 w 4627223"/>
              <a:gd name="connsiteY79" fmla="*/ 2028778 h 6120679"/>
              <a:gd name="connsiteX80" fmla="*/ 2489311 w 4627223"/>
              <a:gd name="connsiteY80" fmla="*/ 1985239 h 6120679"/>
              <a:gd name="connsiteX81" fmla="*/ 2698264 w 4627223"/>
              <a:gd name="connsiteY81" fmla="*/ 3308557 h 6120679"/>
              <a:gd name="connsiteX82" fmla="*/ 1609483 w 4627223"/>
              <a:gd name="connsiteY82" fmla="*/ 3866296 h 6120679"/>
              <a:gd name="connsiteX83" fmla="*/ 1569577 w 4627223"/>
              <a:gd name="connsiteY83" fmla="*/ 3852597 h 6120679"/>
              <a:gd name="connsiteX84" fmla="*/ 1621771 w 4627223"/>
              <a:gd name="connsiteY84" fmla="*/ 3886686 h 6120679"/>
              <a:gd name="connsiteX85" fmla="*/ 3038674 w 4627223"/>
              <a:gd name="connsiteY85" fmla="*/ 3369091 h 6120679"/>
              <a:gd name="connsiteX86" fmla="*/ 2764485 w 4627223"/>
              <a:gd name="connsiteY86" fmla="*/ 1885737 h 6120679"/>
              <a:gd name="connsiteX87" fmla="*/ 2364512 w 4627223"/>
              <a:gd name="connsiteY87" fmla="*/ 1775352 h 6120679"/>
              <a:gd name="connsiteX88" fmla="*/ 4627223 w 4627223"/>
              <a:gd name="connsiteY88" fmla="*/ 0 h 6120679"/>
              <a:gd name="connsiteX89" fmla="*/ 4627222 w 4627223"/>
              <a:gd name="connsiteY89" fmla="*/ 6120679 h 6120679"/>
              <a:gd name="connsiteX90" fmla="*/ 280180 w 4627223"/>
              <a:gd name="connsiteY90" fmla="*/ 5506617 h 6120679"/>
              <a:gd name="connsiteX91" fmla="*/ 0 w 4627223"/>
              <a:gd name="connsiteY91" fmla="*/ 5428505 h 6120679"/>
              <a:gd name="connsiteX92" fmla="*/ 0 w 4627223"/>
              <a:gd name="connsiteY92" fmla="*/ 677755 h 6120679"/>
              <a:gd name="connsiteX93" fmla="*/ 340045 w 4627223"/>
              <a:gd name="connsiteY93" fmla="*/ 584382 h 6120679"/>
              <a:gd name="connsiteX94" fmla="*/ 4627223 w 4627223"/>
              <a:gd name="connsiteY94"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627223" h="6120679">
                <a:moveTo>
                  <a:pt x="1390971" y="3734711"/>
                </a:moveTo>
                <a:lnTo>
                  <a:pt x="1407582" y="3737015"/>
                </a:lnTo>
                <a:lnTo>
                  <a:pt x="1397888" y="3736271"/>
                </a:lnTo>
                <a:close/>
                <a:moveTo>
                  <a:pt x="1357064" y="3727060"/>
                </a:moveTo>
                <a:lnTo>
                  <a:pt x="1390971" y="3734711"/>
                </a:lnTo>
                <a:lnTo>
                  <a:pt x="1370550" y="3731878"/>
                </a:lnTo>
                <a:close/>
                <a:moveTo>
                  <a:pt x="1615753" y="3721111"/>
                </a:moveTo>
                <a:lnTo>
                  <a:pt x="1588063" y="3731338"/>
                </a:lnTo>
                <a:cubicBezTo>
                  <a:pt x="1551876" y="3741373"/>
                  <a:pt x="1515049" y="3746652"/>
                  <a:pt x="1478492" y="3746850"/>
                </a:cubicBezTo>
                <a:lnTo>
                  <a:pt x="1407582" y="3737015"/>
                </a:lnTo>
                <a:lnTo>
                  <a:pt x="1480011" y="3742570"/>
                </a:lnTo>
                <a:cubicBezTo>
                  <a:pt x="1507673" y="3742160"/>
                  <a:pt x="1535533" y="3739276"/>
                  <a:pt x="1563318" y="3734022"/>
                </a:cubicBezTo>
                <a:close/>
                <a:moveTo>
                  <a:pt x="1632052" y="3715091"/>
                </a:moveTo>
                <a:lnTo>
                  <a:pt x="1618708" y="3720383"/>
                </a:lnTo>
                <a:lnTo>
                  <a:pt x="1615753" y="3721111"/>
                </a:lnTo>
                <a:close/>
                <a:moveTo>
                  <a:pt x="1665257" y="3701922"/>
                </a:moveTo>
                <a:lnTo>
                  <a:pt x="1659311" y="3705023"/>
                </a:lnTo>
                <a:lnTo>
                  <a:pt x="1632052" y="3715091"/>
                </a:lnTo>
                <a:close/>
                <a:moveTo>
                  <a:pt x="1599173" y="3624811"/>
                </a:moveTo>
                <a:lnTo>
                  <a:pt x="1581546" y="3642465"/>
                </a:lnTo>
                <a:cubicBezTo>
                  <a:pt x="1504584" y="3706863"/>
                  <a:pt x="1405360" y="3731610"/>
                  <a:pt x="1317007" y="3705280"/>
                </a:cubicBezTo>
                <a:lnTo>
                  <a:pt x="1275378" y="3687462"/>
                </a:lnTo>
                <a:lnTo>
                  <a:pt x="1270445" y="3684247"/>
                </a:lnTo>
                <a:lnTo>
                  <a:pt x="1287485" y="3690155"/>
                </a:lnTo>
                <a:cubicBezTo>
                  <a:pt x="1368543" y="3712833"/>
                  <a:pt x="1457718" y="3700903"/>
                  <a:pt x="1539805" y="3660234"/>
                </a:cubicBezTo>
                <a:close/>
                <a:moveTo>
                  <a:pt x="1790734" y="2506313"/>
                </a:moveTo>
                <a:cubicBezTo>
                  <a:pt x="1653474" y="2501525"/>
                  <a:pt x="1512284" y="2548846"/>
                  <a:pt x="1392332" y="2639385"/>
                </a:cubicBezTo>
                <a:lnTo>
                  <a:pt x="1356755" y="2670496"/>
                </a:lnTo>
                <a:lnTo>
                  <a:pt x="1385539" y="2650976"/>
                </a:lnTo>
                <a:cubicBezTo>
                  <a:pt x="1540968" y="2561008"/>
                  <a:pt x="1720063" y="2546695"/>
                  <a:pt x="1865759" y="2629900"/>
                </a:cubicBezTo>
                <a:cubicBezTo>
                  <a:pt x="2104851" y="2766442"/>
                  <a:pt x="2163462" y="3113892"/>
                  <a:pt x="1996670" y="3405953"/>
                </a:cubicBezTo>
                <a:cubicBezTo>
                  <a:pt x="1923699" y="3533729"/>
                  <a:pt x="1819673" y="3629734"/>
                  <a:pt x="1705712" y="3685877"/>
                </a:cubicBezTo>
                <a:lnTo>
                  <a:pt x="1665257" y="3701922"/>
                </a:lnTo>
                <a:lnTo>
                  <a:pt x="1698633" y="3684513"/>
                </a:lnTo>
                <a:cubicBezTo>
                  <a:pt x="1775987" y="3639614"/>
                  <a:pt x="1844999" y="3571643"/>
                  <a:pt x="1894776" y="3484481"/>
                </a:cubicBezTo>
                <a:cubicBezTo>
                  <a:pt x="2027515" y="3252048"/>
                  <a:pt x="1973205" y="2971157"/>
                  <a:pt x="1773472" y="2857092"/>
                </a:cubicBezTo>
                <a:cubicBezTo>
                  <a:pt x="1631474" y="2775999"/>
                  <a:pt x="1454203" y="2801057"/>
                  <a:pt x="1315886" y="2905839"/>
                </a:cubicBezTo>
                <a:lnTo>
                  <a:pt x="1290239" y="2928334"/>
                </a:lnTo>
                <a:lnTo>
                  <a:pt x="1310980" y="2914210"/>
                </a:lnTo>
                <a:cubicBezTo>
                  <a:pt x="1422955" y="2849080"/>
                  <a:pt x="1551846" y="2838486"/>
                  <a:pt x="1656557" y="2898285"/>
                </a:cubicBezTo>
                <a:cubicBezTo>
                  <a:pt x="1828390" y="2996417"/>
                  <a:pt x="1870041" y="3246955"/>
                  <a:pt x="1749586" y="3457878"/>
                </a:cubicBezTo>
                <a:cubicBezTo>
                  <a:pt x="1710062" y="3527087"/>
                  <a:pt x="1657995" y="3583431"/>
                  <a:pt x="1599802" y="3624435"/>
                </a:cubicBezTo>
                <a:lnTo>
                  <a:pt x="1599173" y="3624811"/>
                </a:lnTo>
                <a:lnTo>
                  <a:pt x="1624785" y="3599159"/>
                </a:lnTo>
                <a:cubicBezTo>
                  <a:pt x="1638131" y="3583199"/>
                  <a:pt x="1650321" y="3565744"/>
                  <a:pt x="1661091" y="3546886"/>
                </a:cubicBezTo>
                <a:cubicBezTo>
                  <a:pt x="1747248" y="3396021"/>
                  <a:pt x="1709853" y="3212478"/>
                  <a:pt x="1577567" y="3136931"/>
                </a:cubicBezTo>
                <a:cubicBezTo>
                  <a:pt x="1483520" y="3083222"/>
                  <a:pt x="1366831" y="3098557"/>
                  <a:pt x="1276270" y="3166121"/>
                </a:cubicBezTo>
                <a:lnTo>
                  <a:pt x="1259496" y="3180649"/>
                </a:lnTo>
                <a:lnTo>
                  <a:pt x="1273085" y="3171554"/>
                </a:lnTo>
                <a:cubicBezTo>
                  <a:pt x="1346511" y="3129706"/>
                  <a:pt x="1431397" y="3123530"/>
                  <a:pt x="1500748" y="3163136"/>
                </a:cubicBezTo>
                <a:cubicBezTo>
                  <a:pt x="1614556" y="3228130"/>
                  <a:pt x="1643435" y="3391800"/>
                  <a:pt x="1565251" y="3528704"/>
                </a:cubicBezTo>
                <a:cubicBezTo>
                  <a:pt x="1496840" y="3648495"/>
                  <a:pt x="1369127" y="3708101"/>
                  <a:pt x="1262025" y="3677589"/>
                </a:cubicBezTo>
                <a:lnTo>
                  <a:pt x="1250761" y="3673639"/>
                </a:lnTo>
                <a:lnTo>
                  <a:pt x="1265565" y="3683262"/>
                </a:lnTo>
                <a:lnTo>
                  <a:pt x="1275378" y="3687462"/>
                </a:lnTo>
                <a:lnTo>
                  <a:pt x="1292781" y="3698804"/>
                </a:lnTo>
                <a:cubicBezTo>
                  <a:pt x="1305265" y="3705933"/>
                  <a:pt x="1318021" y="3712243"/>
                  <a:pt x="1330999" y="3717748"/>
                </a:cubicBezTo>
                <a:lnTo>
                  <a:pt x="1357064" y="3727060"/>
                </a:lnTo>
                <a:lnTo>
                  <a:pt x="1355137" y="3726625"/>
                </a:lnTo>
                <a:lnTo>
                  <a:pt x="1331437" y="3718386"/>
                </a:lnTo>
                <a:lnTo>
                  <a:pt x="1362522" y="3738632"/>
                </a:lnTo>
                <a:cubicBezTo>
                  <a:pt x="1640434" y="3897344"/>
                  <a:pt x="2014725" y="3765098"/>
                  <a:pt x="2198526" y="3443254"/>
                </a:cubicBezTo>
                <a:cubicBezTo>
                  <a:pt x="2382327" y="3121410"/>
                  <a:pt x="2306035" y="2731843"/>
                  <a:pt x="2028124" y="2573131"/>
                </a:cubicBezTo>
                <a:cubicBezTo>
                  <a:pt x="1954032" y="2530819"/>
                  <a:pt x="1873091" y="2509186"/>
                  <a:pt x="1790734" y="2506313"/>
                </a:cubicBezTo>
                <a:close/>
                <a:moveTo>
                  <a:pt x="2096215" y="2131845"/>
                </a:moveTo>
                <a:cubicBezTo>
                  <a:pt x="1918743" y="2131447"/>
                  <a:pt x="1733888" y="2201390"/>
                  <a:pt x="1574619" y="2328589"/>
                </a:cubicBezTo>
                <a:lnTo>
                  <a:pt x="1527194" y="2372047"/>
                </a:lnTo>
                <a:lnTo>
                  <a:pt x="1565314" y="2344495"/>
                </a:lnTo>
                <a:cubicBezTo>
                  <a:pt x="1770482" y="2216502"/>
                  <a:pt x="2002952" y="2189334"/>
                  <a:pt x="2187886" y="2294948"/>
                </a:cubicBezTo>
                <a:cubicBezTo>
                  <a:pt x="2491371" y="2468263"/>
                  <a:pt x="2551926" y="2933524"/>
                  <a:pt x="2323141" y="3334138"/>
                </a:cubicBezTo>
                <a:cubicBezTo>
                  <a:pt x="2122955" y="3684675"/>
                  <a:pt x="1767572" y="3869569"/>
                  <a:pt x="1478544" y="3794206"/>
                </a:cubicBezTo>
                <a:lnTo>
                  <a:pt x="1448228" y="3784157"/>
                </a:lnTo>
                <a:lnTo>
                  <a:pt x="1487576" y="3810049"/>
                </a:lnTo>
                <a:cubicBezTo>
                  <a:pt x="1840334" y="4011504"/>
                  <a:pt x="2330682" y="3816936"/>
                  <a:pt x="2582798" y="3375468"/>
                </a:cubicBezTo>
                <a:cubicBezTo>
                  <a:pt x="2834914" y="2934000"/>
                  <a:pt x="2753328" y="2412807"/>
                  <a:pt x="2400569" y="2211351"/>
                </a:cubicBezTo>
                <a:cubicBezTo>
                  <a:pt x="2306524" y="2157643"/>
                  <a:pt x="2202698" y="2132083"/>
                  <a:pt x="2096215" y="2131845"/>
                </a:cubicBezTo>
                <a:close/>
                <a:moveTo>
                  <a:pt x="2364512" y="1775352"/>
                </a:moveTo>
                <a:cubicBezTo>
                  <a:pt x="2132713" y="1769331"/>
                  <a:pt x="1893458" y="1852366"/>
                  <a:pt x="1689400" y="2008877"/>
                </a:cubicBezTo>
                <a:lnTo>
                  <a:pt x="1628812" y="2062568"/>
                </a:lnTo>
                <a:lnTo>
                  <a:pt x="1677742" y="2028778"/>
                </a:lnTo>
                <a:cubicBezTo>
                  <a:pt x="1941722" y="1872687"/>
                  <a:pt x="2244493" y="1845427"/>
                  <a:pt x="2489311" y="1985239"/>
                </a:cubicBezTo>
                <a:cubicBezTo>
                  <a:pt x="2891063" y="2214674"/>
                  <a:pt x="2984615" y="2807143"/>
                  <a:pt x="2698264" y="3308557"/>
                </a:cubicBezTo>
                <a:cubicBezTo>
                  <a:pt x="2447709" y="3747292"/>
                  <a:pt x="1989311" y="3970942"/>
                  <a:pt x="1609483" y="3866296"/>
                </a:cubicBezTo>
                <a:lnTo>
                  <a:pt x="1569577" y="3852597"/>
                </a:lnTo>
                <a:lnTo>
                  <a:pt x="1621771" y="3886686"/>
                </a:lnTo>
                <a:cubicBezTo>
                  <a:pt x="2088753" y="4153373"/>
                  <a:pt x="2723122" y="3921638"/>
                  <a:pt x="3038674" y="3369091"/>
                </a:cubicBezTo>
                <a:cubicBezTo>
                  <a:pt x="3354226" y="2816544"/>
                  <a:pt x="3231467" y="2152423"/>
                  <a:pt x="2764485" y="1885737"/>
                </a:cubicBezTo>
                <a:cubicBezTo>
                  <a:pt x="2639987" y="1814638"/>
                  <a:pt x="2503592" y="1778965"/>
                  <a:pt x="2364512" y="1775352"/>
                </a:cubicBezTo>
                <a:close/>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path>
            </a:pathLst>
          </a:custGeom>
          <a:gradFill>
            <a:gsLst>
              <a:gs pos="49000">
                <a:schemeClr val="accent6">
                  <a:lumMod val="75000"/>
                  <a:alpha val="75000"/>
                </a:schemeClr>
              </a:gs>
              <a:gs pos="13000">
                <a:srgbClr val="FCD78E">
                  <a:lumMod val="56000"/>
                  <a:lumOff val="44000"/>
                  <a:alpha val="82000"/>
                </a:srgbClr>
              </a:gs>
              <a:gs pos="31000">
                <a:srgbClr val="FEED5A">
                  <a:alpha val="79000"/>
                </a:srgbClr>
              </a:gs>
              <a:gs pos="100000">
                <a:schemeClr val="bg1"/>
              </a:gs>
            </a:gsLst>
            <a:path path="circle">
              <a:fillToRect l="100000" t="100000"/>
            </a:path>
          </a:gradFill>
          <a:ln>
            <a:solidFill>
              <a:srgbClr val="FFC000">
                <a:alpha val="55000"/>
              </a:srgbClr>
            </a:solidFill>
          </a:ln>
          <a:scene3d>
            <a:camera prst="orthographicFront"/>
            <a:lightRig rig="chilly" dir="t"/>
          </a:scene3d>
          <a:sp3d prstMaterial="matte">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8" name="7 Rectángulo"/>
          <p:cNvSpPr/>
          <p:nvPr/>
        </p:nvSpPr>
        <p:spPr>
          <a:xfrm>
            <a:off x="4696230" y="1140993"/>
            <a:ext cx="3750386" cy="1631216"/>
          </a:xfrm>
          <a:prstGeom prst="rect">
            <a:avLst/>
          </a:prstGeom>
        </p:spPr>
        <p:txBody>
          <a:bodyPr wrap="none">
            <a:spAutoFit/>
            <a:scene3d>
              <a:camera prst="obliqueBottomLeft"/>
              <a:lightRig rig="chilly" dir="t"/>
            </a:scene3d>
            <a:sp3d extrusionH="114300">
              <a:extrusionClr>
                <a:schemeClr val="bg1"/>
              </a:extrusionClr>
            </a:sp3d>
          </a:bodyPr>
          <a:lstStyle/>
          <a:p>
            <a:pPr algn="ctr"/>
            <a:r>
              <a:rPr lang="en-US" sz="2800" i="1" dirty="0" smtClean="0">
                <a:latin typeface="Andalus" panose="02020603050405020304" pitchFamily="18" charset="-78"/>
                <a:cs typeface="Andalus" panose="02020603050405020304" pitchFamily="18" charset="-78"/>
              </a:rPr>
              <a:t> </a:t>
            </a:r>
            <a:r>
              <a:rPr lang="en-US" sz="2400" b="1" i="1" dirty="0" err="1"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rPr>
              <a:t>Conoce</a:t>
            </a:r>
            <a:r>
              <a:rPr lang="en-US" sz="2400" b="1" i="1" dirty="0"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rPr>
              <a:t> </a:t>
            </a:r>
            <a:r>
              <a:rPr lang="en-US" sz="2400" b="1" i="1" dirty="0" err="1"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rPr>
              <a:t>aquí</a:t>
            </a:r>
            <a:r>
              <a:rPr lang="en-US" sz="2400" b="1" i="1" dirty="0"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rPr>
              <a:t> </a:t>
            </a:r>
            <a:r>
              <a:rPr lang="en-US" sz="2400" b="1" i="1" dirty="0" err="1"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rPr>
              <a:t>los</a:t>
            </a:r>
            <a:endParaRPr lang="en-US" sz="2400" b="1" i="1" dirty="0"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endParaRPr>
          </a:p>
          <a:p>
            <a:pPr algn="ctr"/>
            <a:r>
              <a:rPr lang="en-US" sz="2400" b="1" i="1" dirty="0"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rPr>
              <a:t> </a:t>
            </a:r>
            <a:r>
              <a:rPr lang="en-US" sz="2400" b="1" i="1" dirty="0" err="1"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rPr>
              <a:t>beneficios</a:t>
            </a:r>
            <a:r>
              <a:rPr lang="en-US" sz="2400" b="1" i="1" dirty="0"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rPr>
              <a:t> de </a:t>
            </a:r>
            <a:r>
              <a:rPr lang="en-US" sz="2400" b="1" i="1" dirty="0" err="1"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rPr>
              <a:t>los</a:t>
            </a:r>
            <a:r>
              <a:rPr lang="en-US" sz="2400" b="1" i="1" dirty="0"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rPr>
              <a:t> </a:t>
            </a:r>
            <a:r>
              <a:rPr lang="en-US" sz="2400" b="1" i="1" dirty="0" err="1"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rPr>
              <a:t>frutos</a:t>
            </a:r>
            <a:endParaRPr lang="en-US" sz="2400" b="1" i="1" dirty="0"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endParaRPr>
          </a:p>
          <a:p>
            <a:pPr algn="ctr"/>
            <a:r>
              <a:rPr lang="en-US" sz="2400" b="1" i="1" dirty="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rPr>
              <a:t>d</a:t>
            </a:r>
            <a:r>
              <a:rPr lang="en-US" sz="2400" b="1" i="1" dirty="0"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rPr>
              <a:t>e </a:t>
            </a:r>
            <a:r>
              <a:rPr lang="en-US" sz="2400" b="1" i="1" dirty="0" err="1"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rPr>
              <a:t>otoño</a:t>
            </a:r>
            <a:endParaRPr lang="en-US" sz="2400" b="1" i="1" dirty="0"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endParaRPr>
          </a:p>
          <a:p>
            <a:pPr algn="ctr"/>
            <a:r>
              <a:rPr lang="en-US" sz="2400" b="1" i="1" dirty="0" smtClean="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rPr>
              <a:t> </a:t>
            </a:r>
            <a:endParaRPr lang="es-ES" sz="2400" b="1" i="1" dirty="0">
              <a:gradFill>
                <a:gsLst>
                  <a:gs pos="20000">
                    <a:srgbClr val="FFC000"/>
                  </a:gs>
                  <a:gs pos="100000">
                    <a:srgbClr val="C00000">
                      <a:lumMod val="72000"/>
                    </a:srgbClr>
                  </a:gs>
                  <a:gs pos="75000">
                    <a:schemeClr val="accent6">
                      <a:lumMod val="75000"/>
                    </a:schemeClr>
                  </a:gs>
                </a:gsLst>
                <a:lin ang="5400000" scaled="1"/>
              </a:gradFill>
              <a:latin typeface="Hobo Std" pitchFamily="34" charset="0"/>
              <a:cs typeface="Andalus" panose="02020603050405020304" pitchFamily="18" charset="-78"/>
            </a:endParaRPr>
          </a:p>
        </p:txBody>
      </p:sp>
    </p:spTree>
    <p:extLst>
      <p:ext uri="{BB962C8B-B14F-4D97-AF65-F5344CB8AC3E}">
        <p14:creationId xmlns:p14="http://schemas.microsoft.com/office/powerpoint/2010/main" val="1870963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xit" presetSubtype="8" fill="hold" grpId="0" nodeType="withEffect">
                                  <p:stCondLst>
                                    <p:cond delay="0"/>
                                  </p:stCondLst>
                                  <p:childTnLst>
                                    <p:anim calcmode="lin" valueType="num">
                                      <p:cBhvr>
                                        <p:cTn id="6" dur="4000"/>
                                        <p:tgtEl>
                                          <p:spTgt spid="5"/>
                                        </p:tgtEl>
                                        <p:attrNameLst>
                                          <p:attrName>ppt_x</p:attrName>
                                        </p:attrNameLst>
                                      </p:cBhvr>
                                      <p:tavLst>
                                        <p:tav tm="0">
                                          <p:val>
                                            <p:strVal val="ppt_x"/>
                                          </p:val>
                                        </p:tav>
                                        <p:tav tm="100000">
                                          <p:val>
                                            <p:strVal val="ppt_x-ppt_w/2"/>
                                          </p:val>
                                        </p:tav>
                                      </p:tavLst>
                                    </p:anim>
                                    <p:anim calcmode="lin" valueType="num">
                                      <p:cBhvr>
                                        <p:cTn id="7" dur="4000"/>
                                        <p:tgtEl>
                                          <p:spTgt spid="5"/>
                                        </p:tgtEl>
                                        <p:attrNameLst>
                                          <p:attrName>ppt_y</p:attrName>
                                        </p:attrNameLst>
                                      </p:cBhvr>
                                      <p:tavLst>
                                        <p:tav tm="0">
                                          <p:val>
                                            <p:strVal val="ppt_y"/>
                                          </p:val>
                                        </p:tav>
                                        <p:tav tm="100000">
                                          <p:val>
                                            <p:strVal val="ppt_y"/>
                                          </p:val>
                                        </p:tav>
                                      </p:tavLst>
                                    </p:anim>
                                    <p:anim calcmode="lin" valueType="num">
                                      <p:cBhvr>
                                        <p:cTn id="8" dur="4000"/>
                                        <p:tgtEl>
                                          <p:spTgt spid="5"/>
                                        </p:tgtEl>
                                        <p:attrNameLst>
                                          <p:attrName>ppt_w</p:attrName>
                                        </p:attrNameLst>
                                      </p:cBhvr>
                                      <p:tavLst>
                                        <p:tav tm="0">
                                          <p:val>
                                            <p:strVal val="ppt_w"/>
                                          </p:val>
                                        </p:tav>
                                        <p:tav tm="100000">
                                          <p:val>
                                            <p:fltVal val="0"/>
                                          </p:val>
                                        </p:tav>
                                      </p:tavLst>
                                    </p:anim>
                                    <p:anim calcmode="lin" valueType="num">
                                      <p:cBhvr>
                                        <p:cTn id="9" dur="4000"/>
                                        <p:tgtEl>
                                          <p:spTgt spid="5"/>
                                        </p:tgtEl>
                                        <p:attrNameLst>
                                          <p:attrName>ppt_h</p:attrName>
                                        </p:attrNameLst>
                                      </p:cBhvr>
                                      <p:tavLst>
                                        <p:tav tm="0">
                                          <p:val>
                                            <p:strVal val="ppt_h"/>
                                          </p:val>
                                        </p:tav>
                                        <p:tav tm="100000">
                                          <p:val>
                                            <p:strVal val="ppt_h"/>
                                          </p:val>
                                        </p:tav>
                                      </p:tavLst>
                                    </p:anim>
                                    <p:set>
                                      <p:cBhvr>
                                        <p:cTn id="10" dur="1" fill="hold">
                                          <p:stCondLst>
                                            <p:cond delay="3999"/>
                                          </p:stCondLst>
                                        </p:cTn>
                                        <p:tgtEl>
                                          <p:spTgt spid="5"/>
                                        </p:tgtEl>
                                        <p:attrNameLst>
                                          <p:attrName>style.visibility</p:attrName>
                                        </p:attrNameLst>
                                      </p:cBhvr>
                                      <p:to>
                                        <p:strVal val="hidden"/>
                                      </p:to>
                                    </p:set>
                                  </p:childTnLst>
                                </p:cTn>
                              </p:par>
                              <p:par>
                                <p:cTn id="11" presetID="23" presetClass="entr" presetSubtype="288" fill="hold" nodeType="with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4000" fill="hold"/>
                                        <p:tgtEl>
                                          <p:spTgt spid="2"/>
                                        </p:tgtEl>
                                        <p:attrNameLst>
                                          <p:attrName>ppt_w</p:attrName>
                                        </p:attrNameLst>
                                      </p:cBhvr>
                                      <p:tavLst>
                                        <p:tav tm="0">
                                          <p:val>
                                            <p:strVal val="4/3*#ppt_w"/>
                                          </p:val>
                                        </p:tav>
                                        <p:tav tm="100000">
                                          <p:val>
                                            <p:strVal val="#ppt_w"/>
                                          </p:val>
                                        </p:tav>
                                      </p:tavLst>
                                    </p:anim>
                                    <p:anim calcmode="lin" valueType="num">
                                      <p:cBhvr>
                                        <p:cTn id="14" dur="4000" fill="hold"/>
                                        <p:tgtEl>
                                          <p:spTgt spid="2"/>
                                        </p:tgtEl>
                                        <p:attrNameLst>
                                          <p:attrName>ppt_h</p:attrName>
                                        </p:attrNameLst>
                                      </p:cBhvr>
                                      <p:tavLst>
                                        <p:tav tm="0">
                                          <p:val>
                                            <p:strVal val="4/3*#ppt_h"/>
                                          </p:val>
                                        </p:tav>
                                        <p:tav tm="100000">
                                          <p:val>
                                            <p:strVal val="#ppt_h"/>
                                          </p:val>
                                        </p:tav>
                                      </p:tavLst>
                                    </p:anim>
                                  </p:childTnLst>
                                </p:cTn>
                              </p:par>
                              <p:par>
                                <p:cTn id="15" presetID="17" presetClass="exit" presetSubtype="2" fill="hold" grpId="0" nodeType="withEffect">
                                  <p:stCondLst>
                                    <p:cond delay="0"/>
                                  </p:stCondLst>
                                  <p:childTnLst>
                                    <p:anim calcmode="lin" valueType="num">
                                      <p:cBhvr>
                                        <p:cTn id="16" dur="4000"/>
                                        <p:tgtEl>
                                          <p:spTgt spid="7"/>
                                        </p:tgtEl>
                                        <p:attrNameLst>
                                          <p:attrName>ppt_x</p:attrName>
                                        </p:attrNameLst>
                                      </p:cBhvr>
                                      <p:tavLst>
                                        <p:tav tm="0">
                                          <p:val>
                                            <p:strVal val="ppt_x"/>
                                          </p:val>
                                        </p:tav>
                                        <p:tav tm="100000">
                                          <p:val>
                                            <p:strVal val="ppt_x+ppt_w/2"/>
                                          </p:val>
                                        </p:tav>
                                      </p:tavLst>
                                    </p:anim>
                                    <p:anim calcmode="lin" valueType="num">
                                      <p:cBhvr>
                                        <p:cTn id="17" dur="4000"/>
                                        <p:tgtEl>
                                          <p:spTgt spid="7"/>
                                        </p:tgtEl>
                                        <p:attrNameLst>
                                          <p:attrName>ppt_y</p:attrName>
                                        </p:attrNameLst>
                                      </p:cBhvr>
                                      <p:tavLst>
                                        <p:tav tm="0">
                                          <p:val>
                                            <p:strVal val="ppt_y"/>
                                          </p:val>
                                        </p:tav>
                                        <p:tav tm="100000">
                                          <p:val>
                                            <p:strVal val="ppt_y"/>
                                          </p:val>
                                        </p:tav>
                                      </p:tavLst>
                                    </p:anim>
                                    <p:anim calcmode="lin" valueType="num">
                                      <p:cBhvr>
                                        <p:cTn id="18" dur="4000"/>
                                        <p:tgtEl>
                                          <p:spTgt spid="7"/>
                                        </p:tgtEl>
                                        <p:attrNameLst>
                                          <p:attrName>ppt_w</p:attrName>
                                        </p:attrNameLst>
                                      </p:cBhvr>
                                      <p:tavLst>
                                        <p:tav tm="0">
                                          <p:val>
                                            <p:strVal val="ppt_w"/>
                                          </p:val>
                                        </p:tav>
                                        <p:tav tm="100000">
                                          <p:val>
                                            <p:fltVal val="0"/>
                                          </p:val>
                                        </p:tav>
                                      </p:tavLst>
                                    </p:anim>
                                    <p:anim calcmode="lin" valueType="num">
                                      <p:cBhvr>
                                        <p:cTn id="19" dur="4000"/>
                                        <p:tgtEl>
                                          <p:spTgt spid="7"/>
                                        </p:tgtEl>
                                        <p:attrNameLst>
                                          <p:attrName>ppt_h</p:attrName>
                                        </p:attrNameLst>
                                      </p:cBhvr>
                                      <p:tavLst>
                                        <p:tav tm="0">
                                          <p:val>
                                            <p:strVal val="ppt_h"/>
                                          </p:val>
                                        </p:tav>
                                        <p:tav tm="100000">
                                          <p:val>
                                            <p:strVal val="ppt_h"/>
                                          </p:val>
                                        </p:tav>
                                      </p:tavLst>
                                    </p:anim>
                                    <p:set>
                                      <p:cBhvr>
                                        <p:cTn id="20" dur="1" fill="hold">
                                          <p:stCondLst>
                                            <p:cond delay="3999"/>
                                          </p:stCondLst>
                                        </p:cTn>
                                        <p:tgtEl>
                                          <p:spTgt spid="7"/>
                                        </p:tgtEl>
                                        <p:attrNameLst>
                                          <p:attrName>style.visibility</p:attrName>
                                        </p:attrNameLst>
                                      </p:cBhvr>
                                      <p:to>
                                        <p:strVal val="hidden"/>
                                      </p:to>
                                    </p:set>
                                  </p:childTnLst>
                                </p:cTn>
                              </p:par>
                              <p:par>
                                <p:cTn id="21" presetID="23" presetClass="entr" presetSubtype="528"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p:cTn id="23" dur="4000" fill="hold"/>
                                        <p:tgtEl>
                                          <p:spTgt spid="8"/>
                                        </p:tgtEl>
                                        <p:attrNameLst>
                                          <p:attrName>ppt_w</p:attrName>
                                        </p:attrNameLst>
                                      </p:cBhvr>
                                      <p:tavLst>
                                        <p:tav tm="0">
                                          <p:val>
                                            <p:fltVal val="0"/>
                                          </p:val>
                                        </p:tav>
                                        <p:tav tm="100000">
                                          <p:val>
                                            <p:strVal val="#ppt_w"/>
                                          </p:val>
                                        </p:tav>
                                      </p:tavLst>
                                    </p:anim>
                                    <p:anim calcmode="lin" valueType="num">
                                      <p:cBhvr>
                                        <p:cTn id="24" dur="4000" fill="hold"/>
                                        <p:tgtEl>
                                          <p:spTgt spid="8"/>
                                        </p:tgtEl>
                                        <p:attrNameLst>
                                          <p:attrName>ppt_h</p:attrName>
                                        </p:attrNameLst>
                                      </p:cBhvr>
                                      <p:tavLst>
                                        <p:tav tm="0">
                                          <p:val>
                                            <p:fltVal val="0"/>
                                          </p:val>
                                        </p:tav>
                                        <p:tav tm="100000">
                                          <p:val>
                                            <p:strVal val="#ppt_h"/>
                                          </p:val>
                                        </p:tav>
                                      </p:tavLst>
                                    </p:anim>
                                    <p:anim calcmode="lin" valueType="num">
                                      <p:cBhvr>
                                        <p:cTn id="25" dur="4000" fill="hold"/>
                                        <p:tgtEl>
                                          <p:spTgt spid="8"/>
                                        </p:tgtEl>
                                        <p:attrNameLst>
                                          <p:attrName>ppt_x</p:attrName>
                                        </p:attrNameLst>
                                      </p:cBhvr>
                                      <p:tavLst>
                                        <p:tav tm="0">
                                          <p:val>
                                            <p:fltVal val="0.5"/>
                                          </p:val>
                                        </p:tav>
                                        <p:tav tm="100000">
                                          <p:val>
                                            <p:strVal val="#ppt_x"/>
                                          </p:val>
                                        </p:tav>
                                      </p:tavLst>
                                    </p:anim>
                                    <p:anim calcmode="lin" valueType="num">
                                      <p:cBhvr>
                                        <p:cTn id="26" dur="4000" fill="hold"/>
                                        <p:tgtEl>
                                          <p:spTgt spid="8"/>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8"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6"/>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Rectángulo"/>
          <p:cNvSpPr/>
          <p:nvPr/>
        </p:nvSpPr>
        <p:spPr>
          <a:xfrm>
            <a:off x="971600" y="1718557"/>
            <a:ext cx="5407592" cy="3477875"/>
          </a:xfrm>
          <a:prstGeom prst="rect">
            <a:avLst/>
          </a:prstGeom>
        </p:spPr>
        <p:txBody>
          <a:bodyPr wrap="square">
            <a:spAutoFit/>
            <a:scene3d>
              <a:camera prst="obliqueBottomLeft"/>
              <a:lightRig rig="threePt" dir="t"/>
            </a:scene3d>
            <a:sp3d extrusionH="50800">
              <a:extrusionClr>
                <a:schemeClr val="accent2">
                  <a:lumMod val="50000"/>
                </a:schemeClr>
              </a:extrusionClr>
            </a:sp3d>
          </a:bodyPr>
          <a:lstStyle/>
          <a:p>
            <a:pPr algn="ctr"/>
            <a:r>
              <a:rPr lang="es-ES" sz="2000" dirty="0" smtClean="0">
                <a:solidFill>
                  <a:schemeClr val="bg1"/>
                </a:solidFill>
                <a:effectLst>
                  <a:outerShdw dist="50800" algn="ctr" rotWithShape="0">
                    <a:srgbClr val="48001B"/>
                  </a:outerShdw>
                </a:effectLst>
                <a:latin typeface="Hobo Std" pitchFamily="34" charset="0"/>
              </a:rPr>
              <a:t>Ya </a:t>
            </a:r>
            <a:r>
              <a:rPr lang="es-ES" sz="2000" dirty="0">
                <a:solidFill>
                  <a:schemeClr val="bg1"/>
                </a:solidFill>
                <a:effectLst>
                  <a:outerShdw dist="50800" algn="ctr" rotWithShape="0">
                    <a:srgbClr val="48001B"/>
                  </a:outerShdw>
                </a:effectLst>
                <a:latin typeface="Hobo Std" pitchFamily="34" charset="0"/>
              </a:rPr>
              <a:t>estamos de pleno en otoño y el </a:t>
            </a:r>
            <a:endParaRPr lang="es-ES" sz="2000" dirty="0" smtClean="0">
              <a:solidFill>
                <a:schemeClr val="bg1"/>
              </a:solidFill>
              <a:effectLst>
                <a:outerShdw dist="50800" algn="ctr" rotWithShape="0">
                  <a:srgbClr val="48001B"/>
                </a:outerShdw>
              </a:effectLst>
              <a:latin typeface="Hobo Std" pitchFamily="34" charset="0"/>
            </a:endParaRPr>
          </a:p>
          <a:p>
            <a:pPr algn="ctr"/>
            <a:r>
              <a:rPr lang="es-ES" sz="2000" dirty="0">
                <a:solidFill>
                  <a:schemeClr val="bg1"/>
                </a:solidFill>
                <a:effectLst>
                  <a:outerShdw dist="50800" algn="ctr" rotWithShape="0">
                    <a:srgbClr val="48001B"/>
                  </a:outerShdw>
                </a:effectLst>
                <a:latin typeface="Hobo Std" pitchFamily="34" charset="0"/>
              </a:rPr>
              <a:t>f</a:t>
            </a:r>
            <a:r>
              <a:rPr lang="es-ES" sz="2000" dirty="0" smtClean="0">
                <a:solidFill>
                  <a:schemeClr val="bg1"/>
                </a:solidFill>
                <a:effectLst>
                  <a:outerShdw dist="50800" algn="ctr" rotWithShape="0">
                    <a:srgbClr val="48001B"/>
                  </a:outerShdw>
                </a:effectLst>
                <a:latin typeface="Hobo Std" pitchFamily="34" charset="0"/>
              </a:rPr>
              <a:t>río empieza a hacer </a:t>
            </a:r>
            <a:r>
              <a:rPr lang="es-ES" sz="2000" dirty="0">
                <a:solidFill>
                  <a:schemeClr val="bg1"/>
                </a:solidFill>
                <a:effectLst>
                  <a:outerShdw dist="50800" algn="ctr" rotWithShape="0">
                    <a:srgbClr val="48001B"/>
                  </a:outerShdw>
                </a:effectLst>
                <a:latin typeface="Hobo Std" pitchFamily="34" charset="0"/>
              </a:rPr>
              <a:t>acto de </a:t>
            </a:r>
            <a:r>
              <a:rPr lang="es-ES" sz="2000" dirty="0" smtClean="0">
                <a:solidFill>
                  <a:schemeClr val="bg1"/>
                </a:solidFill>
                <a:effectLst>
                  <a:outerShdw dist="50800" algn="ctr" rotWithShape="0">
                    <a:srgbClr val="48001B"/>
                  </a:outerShdw>
                </a:effectLst>
                <a:latin typeface="Hobo Std" pitchFamily="34" charset="0"/>
              </a:rPr>
              <a:t>presencia y necesitamos acomodarnos a esta estación. </a:t>
            </a:r>
          </a:p>
          <a:p>
            <a:pPr algn="ctr"/>
            <a:r>
              <a:rPr lang="es-ES" sz="2000" dirty="0" smtClean="0">
                <a:solidFill>
                  <a:schemeClr val="bg1"/>
                </a:solidFill>
                <a:effectLst>
                  <a:outerShdw dist="50800" algn="ctr" rotWithShape="0">
                    <a:srgbClr val="48001B"/>
                  </a:outerShdw>
                </a:effectLst>
                <a:latin typeface="Hobo Std" pitchFamily="34" charset="0"/>
              </a:rPr>
              <a:t>Como el </a:t>
            </a:r>
            <a:r>
              <a:rPr lang="es-ES" sz="2000" dirty="0" smtClean="0">
                <a:solidFill>
                  <a:schemeClr val="bg1"/>
                </a:solidFill>
                <a:effectLst>
                  <a:outerShdw dist="50800" algn="ctr" rotWithShape="0">
                    <a:srgbClr val="48001B"/>
                  </a:outerShdw>
                </a:effectLst>
                <a:latin typeface="Hobo Std" pitchFamily="34" charset="0"/>
              </a:rPr>
              <a:t>diseñador </a:t>
            </a:r>
            <a:r>
              <a:rPr lang="es-ES" sz="2000" dirty="0" smtClean="0">
                <a:solidFill>
                  <a:schemeClr val="bg1"/>
                </a:solidFill>
                <a:effectLst>
                  <a:outerShdw dist="50800" algn="ctr" rotWithShape="0">
                    <a:srgbClr val="48001B"/>
                  </a:outerShdw>
                </a:effectLst>
                <a:latin typeface="Hobo Std" pitchFamily="34" charset="0"/>
              </a:rPr>
              <a:t>de la </a:t>
            </a:r>
            <a:r>
              <a:rPr lang="es-ES" sz="2000" dirty="0">
                <a:solidFill>
                  <a:schemeClr val="bg1"/>
                </a:solidFill>
                <a:effectLst>
                  <a:outerShdw dist="50800" algn="ctr" rotWithShape="0">
                    <a:srgbClr val="48001B"/>
                  </a:outerShdw>
                </a:effectLst>
                <a:latin typeface="Hobo Std" pitchFamily="34" charset="0"/>
              </a:rPr>
              <a:t>c</a:t>
            </a:r>
            <a:r>
              <a:rPr lang="es-ES" sz="2000" dirty="0" smtClean="0">
                <a:solidFill>
                  <a:schemeClr val="bg1"/>
                </a:solidFill>
                <a:effectLst>
                  <a:outerShdw dist="50800" algn="ctr" rotWithShape="0">
                    <a:srgbClr val="48001B"/>
                  </a:outerShdw>
                </a:effectLst>
                <a:latin typeface="Hobo Std" pitchFamily="34" charset="0"/>
              </a:rPr>
              <a:t>reación </a:t>
            </a:r>
            <a:r>
              <a:rPr lang="es-ES" sz="2000" dirty="0" smtClean="0">
                <a:solidFill>
                  <a:schemeClr val="bg1"/>
                </a:solidFill>
                <a:effectLst>
                  <a:outerShdw dist="50800" algn="ctr" rotWithShape="0">
                    <a:srgbClr val="48001B"/>
                  </a:outerShdw>
                </a:effectLst>
                <a:latin typeface="Hobo Std" pitchFamily="34" charset="0"/>
              </a:rPr>
              <a:t>todo lo hizo perfecto, cada </a:t>
            </a:r>
            <a:r>
              <a:rPr lang="es-ES" sz="2000" dirty="0">
                <a:solidFill>
                  <a:schemeClr val="bg1"/>
                </a:solidFill>
                <a:effectLst>
                  <a:outerShdw dist="50800" algn="ctr" rotWithShape="0">
                    <a:srgbClr val="48001B"/>
                  </a:outerShdw>
                </a:effectLst>
                <a:latin typeface="Hobo Std" pitchFamily="34" charset="0"/>
              </a:rPr>
              <a:t>época tiene sus productos destinados a acondicionar el organismo para adaptarse a las condiciones propias de la época. Por ello en esta ocasión nos vamos a detener en los frutos </a:t>
            </a:r>
            <a:r>
              <a:rPr lang="es-ES" sz="2000" dirty="0" smtClean="0">
                <a:solidFill>
                  <a:schemeClr val="bg1"/>
                </a:solidFill>
                <a:effectLst>
                  <a:outerShdw dist="50800" algn="ctr" rotWithShape="0">
                    <a:srgbClr val="48001B"/>
                  </a:outerShdw>
                </a:effectLst>
                <a:latin typeface="Hobo Std" pitchFamily="34" charset="0"/>
              </a:rPr>
              <a:t>de esta temporada</a:t>
            </a:r>
          </a:p>
          <a:p>
            <a:pPr algn="ctr"/>
            <a:r>
              <a:rPr lang="es-ES" sz="2000" dirty="0" smtClean="0">
                <a:solidFill>
                  <a:schemeClr val="bg1"/>
                </a:solidFill>
                <a:effectLst>
                  <a:outerShdw dist="50800" algn="ctr" rotWithShape="0">
                    <a:srgbClr val="48001B"/>
                  </a:outerShdw>
                </a:effectLst>
                <a:latin typeface="Hobo Std" pitchFamily="34" charset="0"/>
              </a:rPr>
              <a:t> </a:t>
            </a:r>
            <a:r>
              <a:rPr lang="es-ES" sz="2000" dirty="0">
                <a:solidFill>
                  <a:schemeClr val="bg1"/>
                </a:solidFill>
                <a:effectLst>
                  <a:outerShdw dist="50800" algn="ctr" rotWithShape="0">
                    <a:srgbClr val="48001B"/>
                  </a:outerShdw>
                </a:effectLst>
                <a:latin typeface="Hobo Std" pitchFamily="34" charset="0"/>
              </a:rPr>
              <a:t>y en lo que nos </a:t>
            </a:r>
            <a:r>
              <a:rPr lang="es-ES" sz="2000" dirty="0" smtClean="0">
                <a:solidFill>
                  <a:schemeClr val="bg1"/>
                </a:solidFill>
                <a:effectLst>
                  <a:outerShdw dist="50800" algn="ctr" rotWithShape="0">
                    <a:srgbClr val="48001B"/>
                  </a:outerShdw>
                </a:effectLst>
                <a:latin typeface="Hobo Std" pitchFamily="34" charset="0"/>
              </a:rPr>
              <a:t>aportarán </a:t>
            </a:r>
            <a:r>
              <a:rPr lang="es-ES" sz="2000" dirty="0">
                <a:solidFill>
                  <a:schemeClr val="bg1"/>
                </a:solidFill>
                <a:effectLst>
                  <a:outerShdw dist="50800" algn="ctr" rotWithShape="0">
                    <a:srgbClr val="48001B"/>
                  </a:outerShdw>
                </a:effectLst>
                <a:latin typeface="Hobo Std" pitchFamily="34" charset="0"/>
              </a:rPr>
              <a:t>a la salud.</a:t>
            </a:r>
          </a:p>
          <a:p>
            <a:pPr algn="ctr"/>
            <a:endParaRPr lang="es-ES" sz="2000" dirty="0">
              <a:solidFill>
                <a:schemeClr val="bg1"/>
              </a:solidFill>
              <a:effectLst>
                <a:outerShdw dist="50800" algn="ctr" rotWithShape="0">
                  <a:srgbClr val="48001B"/>
                </a:outerShdw>
              </a:effectLst>
              <a:latin typeface="Hobo Std" pitchFamily="34" charset="0"/>
            </a:endParaRPr>
          </a:p>
        </p:txBody>
      </p:sp>
    </p:spTree>
    <p:extLst>
      <p:ext uri="{BB962C8B-B14F-4D97-AF65-F5344CB8AC3E}">
        <p14:creationId xmlns:p14="http://schemas.microsoft.com/office/powerpoint/2010/main" val="530410184"/>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1"/>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Forma libre"/>
          <p:cNvSpPr/>
          <p:nvPr/>
        </p:nvSpPr>
        <p:spPr>
          <a:xfrm>
            <a:off x="-66558" y="0"/>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1000">
                <a:srgbClr val="CC0000">
                  <a:lumMod val="21000"/>
                </a:srgbClr>
              </a:gs>
              <a:gs pos="85000">
                <a:srgbClr val="391B03">
                  <a:lumMod val="0"/>
                </a:srgbClr>
              </a:gs>
              <a:gs pos="21000">
                <a:srgbClr val="FFFF00">
                  <a:lumMod val="54000"/>
                  <a:lumOff val="46000"/>
                </a:srgbClr>
              </a:gs>
              <a:gs pos="57000">
                <a:srgbClr val="7030A0"/>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4" name="3 Forma libre"/>
          <p:cNvSpPr/>
          <p:nvPr/>
        </p:nvSpPr>
        <p:spPr>
          <a:xfrm rot="10800000">
            <a:off x="-28657" y="5514614"/>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1000">
                <a:srgbClr val="CC0000">
                  <a:lumMod val="21000"/>
                </a:srgbClr>
              </a:gs>
              <a:gs pos="85000">
                <a:srgbClr val="391B03">
                  <a:lumMod val="0"/>
                </a:srgbClr>
              </a:gs>
              <a:gs pos="21000">
                <a:srgbClr val="FFFF00">
                  <a:lumMod val="54000"/>
                  <a:lumOff val="46000"/>
                </a:srgbClr>
              </a:gs>
              <a:gs pos="57000">
                <a:srgbClr val="7030A0"/>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5" name="Forma libre 17"/>
          <p:cNvSpPr/>
          <p:nvPr/>
        </p:nvSpPr>
        <p:spPr>
          <a:xfrm rot="16200000">
            <a:off x="-198119" y="118567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flip="none" rotWithShape="1">
            <a:gsLst>
              <a:gs pos="0">
                <a:srgbClr val="825600"/>
              </a:gs>
              <a:gs pos="17920">
                <a:srgbClr val="7030A0"/>
              </a:gs>
              <a:gs pos="55000">
                <a:srgbClr val="9933FF"/>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tileRect/>
          </a:gradFill>
          <a:ln>
            <a:noFill/>
          </a:ln>
          <a:scene3d>
            <a:camera prst="orthographicFront"/>
            <a:lightRig rig="flood" dir="t"/>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6" name="Forma libre 17"/>
          <p:cNvSpPr/>
          <p:nvPr/>
        </p:nvSpPr>
        <p:spPr>
          <a:xfrm rot="5400000" flipH="1">
            <a:off x="4342244" y="1188721"/>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flip="none" rotWithShape="1">
            <a:gsLst>
              <a:gs pos="0">
                <a:srgbClr val="825600"/>
              </a:gs>
              <a:gs pos="17920">
                <a:srgbClr val="7030A0"/>
              </a:gs>
              <a:gs pos="55000">
                <a:srgbClr val="9933FF"/>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tileRect/>
          </a:gradFill>
          <a:ln>
            <a:noFill/>
          </a:ln>
          <a:scene3d>
            <a:camera prst="orthographicFront"/>
            <a:lightRig rig="flood" dir="t"/>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7" name="6 Rectángulo"/>
          <p:cNvSpPr/>
          <p:nvPr/>
        </p:nvSpPr>
        <p:spPr>
          <a:xfrm>
            <a:off x="-45426"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79337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
                                        </p:tgtEl>
                                        <p:attrNameLst>
                                          <p:attrName>style.opacity</p:attrName>
                                        </p:attrNameLst>
                                      </p:cBhvr>
                                      <p:to>
                                        <p:strVal val="0"/>
                                      </p:to>
                                    </p:set>
                                    <p:animEffect filter="image" prLst="opacity: 0">
                                      <p:cBhvr rctx="IE">
                                        <p:cTn id="7" dur="indefinite"/>
                                        <p:tgtEl>
                                          <p:spTgt spid="7"/>
                                        </p:tgtEl>
                                      </p:cBhvr>
                                    </p:animEffect>
                                  </p:childTnLst>
                                </p:cTn>
                              </p:par>
                              <p:par>
                                <p:cTn id="8" presetID="17" presetClass="exit" presetSubtype="8" fill="hold" grpId="0" nodeType="withEffect">
                                  <p:stCondLst>
                                    <p:cond delay="0"/>
                                  </p:stCondLst>
                                  <p:childTnLst>
                                    <p:anim calcmode="lin" valueType="num">
                                      <p:cBhvr>
                                        <p:cTn id="9" dur="4000"/>
                                        <p:tgtEl>
                                          <p:spTgt spid="5"/>
                                        </p:tgtEl>
                                        <p:attrNameLst>
                                          <p:attrName>ppt_x</p:attrName>
                                        </p:attrNameLst>
                                      </p:cBhvr>
                                      <p:tavLst>
                                        <p:tav tm="0">
                                          <p:val>
                                            <p:strVal val="ppt_x"/>
                                          </p:val>
                                        </p:tav>
                                        <p:tav tm="100000">
                                          <p:val>
                                            <p:strVal val="ppt_x-ppt_w/2"/>
                                          </p:val>
                                        </p:tav>
                                      </p:tavLst>
                                    </p:anim>
                                    <p:anim calcmode="lin" valueType="num">
                                      <p:cBhvr>
                                        <p:cTn id="10" dur="4000"/>
                                        <p:tgtEl>
                                          <p:spTgt spid="5"/>
                                        </p:tgtEl>
                                        <p:attrNameLst>
                                          <p:attrName>ppt_y</p:attrName>
                                        </p:attrNameLst>
                                      </p:cBhvr>
                                      <p:tavLst>
                                        <p:tav tm="0">
                                          <p:val>
                                            <p:strVal val="ppt_y"/>
                                          </p:val>
                                        </p:tav>
                                        <p:tav tm="100000">
                                          <p:val>
                                            <p:strVal val="ppt_y"/>
                                          </p:val>
                                        </p:tav>
                                      </p:tavLst>
                                    </p:anim>
                                    <p:anim calcmode="lin" valueType="num">
                                      <p:cBhvr>
                                        <p:cTn id="11" dur="4000"/>
                                        <p:tgtEl>
                                          <p:spTgt spid="5"/>
                                        </p:tgtEl>
                                        <p:attrNameLst>
                                          <p:attrName>ppt_w</p:attrName>
                                        </p:attrNameLst>
                                      </p:cBhvr>
                                      <p:tavLst>
                                        <p:tav tm="0">
                                          <p:val>
                                            <p:strVal val="ppt_w"/>
                                          </p:val>
                                        </p:tav>
                                        <p:tav tm="100000">
                                          <p:val>
                                            <p:fltVal val="0"/>
                                          </p:val>
                                        </p:tav>
                                      </p:tavLst>
                                    </p:anim>
                                    <p:anim calcmode="lin" valueType="num">
                                      <p:cBhvr>
                                        <p:cTn id="12" dur="4000"/>
                                        <p:tgtEl>
                                          <p:spTgt spid="5"/>
                                        </p:tgtEl>
                                        <p:attrNameLst>
                                          <p:attrName>ppt_h</p:attrName>
                                        </p:attrNameLst>
                                      </p:cBhvr>
                                      <p:tavLst>
                                        <p:tav tm="0">
                                          <p:val>
                                            <p:strVal val="ppt_h"/>
                                          </p:val>
                                        </p:tav>
                                        <p:tav tm="100000">
                                          <p:val>
                                            <p:strVal val="ppt_h"/>
                                          </p:val>
                                        </p:tav>
                                      </p:tavLst>
                                    </p:anim>
                                    <p:set>
                                      <p:cBhvr>
                                        <p:cTn id="13" dur="1" fill="hold">
                                          <p:stCondLst>
                                            <p:cond delay="3999"/>
                                          </p:stCondLst>
                                        </p:cTn>
                                        <p:tgtEl>
                                          <p:spTgt spid="5"/>
                                        </p:tgtEl>
                                        <p:attrNameLst>
                                          <p:attrName>style.visibility</p:attrName>
                                        </p:attrNameLst>
                                      </p:cBhvr>
                                      <p:to>
                                        <p:strVal val="hidden"/>
                                      </p:to>
                                    </p:set>
                                  </p:childTnLst>
                                </p:cTn>
                              </p:par>
                              <p:par>
                                <p:cTn id="14" presetID="17" presetClass="exit" presetSubtype="2" fill="hold" grpId="0" nodeType="withEffect">
                                  <p:stCondLst>
                                    <p:cond delay="0"/>
                                  </p:stCondLst>
                                  <p:childTnLst>
                                    <p:anim calcmode="lin" valueType="num">
                                      <p:cBhvr>
                                        <p:cTn id="15" dur="4000"/>
                                        <p:tgtEl>
                                          <p:spTgt spid="6"/>
                                        </p:tgtEl>
                                        <p:attrNameLst>
                                          <p:attrName>ppt_x</p:attrName>
                                        </p:attrNameLst>
                                      </p:cBhvr>
                                      <p:tavLst>
                                        <p:tav tm="0">
                                          <p:val>
                                            <p:strVal val="ppt_x"/>
                                          </p:val>
                                        </p:tav>
                                        <p:tav tm="100000">
                                          <p:val>
                                            <p:strVal val="ppt_x+ppt_w/2"/>
                                          </p:val>
                                        </p:tav>
                                      </p:tavLst>
                                    </p:anim>
                                    <p:anim calcmode="lin" valueType="num">
                                      <p:cBhvr>
                                        <p:cTn id="16" dur="4000"/>
                                        <p:tgtEl>
                                          <p:spTgt spid="6"/>
                                        </p:tgtEl>
                                        <p:attrNameLst>
                                          <p:attrName>ppt_y</p:attrName>
                                        </p:attrNameLst>
                                      </p:cBhvr>
                                      <p:tavLst>
                                        <p:tav tm="0">
                                          <p:val>
                                            <p:strVal val="ppt_y"/>
                                          </p:val>
                                        </p:tav>
                                        <p:tav tm="100000">
                                          <p:val>
                                            <p:strVal val="ppt_y"/>
                                          </p:val>
                                        </p:tav>
                                      </p:tavLst>
                                    </p:anim>
                                    <p:anim calcmode="lin" valueType="num">
                                      <p:cBhvr>
                                        <p:cTn id="17" dur="4000"/>
                                        <p:tgtEl>
                                          <p:spTgt spid="6"/>
                                        </p:tgtEl>
                                        <p:attrNameLst>
                                          <p:attrName>ppt_w</p:attrName>
                                        </p:attrNameLst>
                                      </p:cBhvr>
                                      <p:tavLst>
                                        <p:tav tm="0">
                                          <p:val>
                                            <p:strVal val="ppt_w"/>
                                          </p:val>
                                        </p:tav>
                                        <p:tav tm="100000">
                                          <p:val>
                                            <p:fltVal val="0"/>
                                          </p:val>
                                        </p:tav>
                                      </p:tavLst>
                                    </p:anim>
                                    <p:anim calcmode="lin" valueType="num">
                                      <p:cBhvr>
                                        <p:cTn id="18" dur="4000"/>
                                        <p:tgtEl>
                                          <p:spTgt spid="6"/>
                                        </p:tgtEl>
                                        <p:attrNameLst>
                                          <p:attrName>ppt_h</p:attrName>
                                        </p:attrNameLst>
                                      </p:cBhvr>
                                      <p:tavLst>
                                        <p:tav tm="0">
                                          <p:val>
                                            <p:strVal val="ppt_h"/>
                                          </p:val>
                                        </p:tav>
                                        <p:tav tm="100000">
                                          <p:val>
                                            <p:strVal val="ppt_h"/>
                                          </p:val>
                                        </p:tav>
                                      </p:tavLst>
                                    </p:anim>
                                    <p:set>
                                      <p:cBhvr>
                                        <p:cTn id="19" dur="1" fill="hold">
                                          <p:stCondLst>
                                            <p:cond delay="3999"/>
                                          </p:stCondLst>
                                        </p:cTn>
                                        <p:tgtEl>
                                          <p:spTgt spid="6"/>
                                        </p:tgtEl>
                                        <p:attrNameLst>
                                          <p:attrName>style.visibility</p:attrName>
                                        </p:attrNameLst>
                                      </p:cBhvr>
                                      <p:to>
                                        <p:strVal val="hidden"/>
                                      </p:to>
                                    </p:set>
                                  </p:childTnLst>
                                </p:cTn>
                              </p:par>
                              <p:par>
                                <p:cTn id="20" presetID="23" presetClass="entr" presetSubtype="272" fill="hold" nodeType="withEffect">
                                  <p:stCondLst>
                                    <p:cond delay="0"/>
                                  </p:stCondLst>
                                  <p:childTnLst>
                                    <p:set>
                                      <p:cBhvr>
                                        <p:cTn id="21" dur="1" fill="hold">
                                          <p:stCondLst>
                                            <p:cond delay="0"/>
                                          </p:stCondLst>
                                        </p:cTn>
                                        <p:tgtEl>
                                          <p:spTgt spid="2"/>
                                        </p:tgtEl>
                                        <p:attrNameLst>
                                          <p:attrName>style.visibility</p:attrName>
                                        </p:attrNameLst>
                                      </p:cBhvr>
                                      <p:to>
                                        <p:strVal val="visible"/>
                                      </p:to>
                                    </p:set>
                                    <p:anim calcmode="lin" valueType="num">
                                      <p:cBhvr>
                                        <p:cTn id="22" dur="4000" fill="hold"/>
                                        <p:tgtEl>
                                          <p:spTgt spid="2"/>
                                        </p:tgtEl>
                                        <p:attrNameLst>
                                          <p:attrName>ppt_w</p:attrName>
                                        </p:attrNameLst>
                                      </p:cBhvr>
                                      <p:tavLst>
                                        <p:tav tm="0">
                                          <p:val>
                                            <p:strVal val="2/3*#ppt_w"/>
                                          </p:val>
                                        </p:tav>
                                        <p:tav tm="100000">
                                          <p:val>
                                            <p:strVal val="#ppt_w"/>
                                          </p:val>
                                        </p:tav>
                                      </p:tavLst>
                                    </p:anim>
                                    <p:anim calcmode="lin" valueType="num">
                                      <p:cBhvr>
                                        <p:cTn id="23" dur="4000" fill="hold"/>
                                        <p:tgtEl>
                                          <p:spTgt spid="2"/>
                                        </p:tgtEl>
                                        <p:attrNameLst>
                                          <p:attrName>ppt_h</p:attrName>
                                        </p:attrNameLst>
                                      </p:cBhvr>
                                      <p:tavLst>
                                        <p:tav tm="0">
                                          <p:val>
                                            <p:strVal val="2/3*#ppt_h"/>
                                          </p:val>
                                        </p:tav>
                                        <p:tav tm="100000">
                                          <p:val>
                                            <p:strVal val="#ppt_h"/>
                                          </p:val>
                                        </p:tav>
                                      </p:tavLst>
                                    </p:anim>
                                  </p:childTnLst>
                                </p:cTn>
                              </p:par>
                              <p:par>
                                <p:cTn id="24" presetID="16" presetClass="entr" presetSubtype="37" fill="hold" nodeType="with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barn(outVertical)">
                                      <p:cBhvr>
                                        <p:cTn id="26" dur="4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18 Imagen" descr="Diapositiva17"/>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0"/>
            <a:ext cx="9144000" cy="6857999"/>
          </a:xfrm>
          <a:prstGeom prst="rect">
            <a:avLst/>
          </a:prstGeom>
          <a:noFill/>
          <a:ln>
            <a:noFill/>
          </a:ln>
        </p:spPr>
      </p:pic>
      <p:pic>
        <p:nvPicPr>
          <p:cNvPr id="1026" name="Picture 2"/>
          <p:cNvPicPr>
            <a:picLocks noChangeAspect="1" noChangeArrowheads="1"/>
          </p:cNvPicPr>
          <p:nvPr/>
        </p:nvPicPr>
        <p:blipFill>
          <a:blip r:embed="rId3" cstate="email">
            <a:extLst>
              <a:ext uri="{BEBA8EAE-BF5A-486C-A8C5-ECC9F3942E4B}">
                <a14:imgProps xmlns:a14="http://schemas.microsoft.com/office/drawing/2010/main">
                  <a14:imgLayer r:embed="rId4">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a:off x="3032890" y="1909257"/>
            <a:ext cx="1530350" cy="146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 name="Picture 2"/>
          <p:cNvPicPr>
            <a:picLocks noChangeAspect="1" noChangeArrowheads="1"/>
          </p:cNvPicPr>
          <p:nvPr/>
        </p:nvPicPr>
        <p:blipFill>
          <a:blip r:embed="rId3" cstate="email">
            <a:extLst>
              <a:ext uri="{BEBA8EAE-BF5A-486C-A8C5-ECC9F3942E4B}">
                <a14:imgProps xmlns:a14="http://schemas.microsoft.com/office/drawing/2010/main">
                  <a14:imgLayer r:embed="rId4">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flipH="1">
            <a:off x="4548368" y="1970278"/>
            <a:ext cx="1530350" cy="146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2"/>
          <p:cNvPicPr>
            <a:picLocks noChangeAspect="1" noChangeArrowheads="1"/>
          </p:cNvPicPr>
          <p:nvPr/>
        </p:nvPicPr>
        <p:blipFill>
          <a:blip r:embed="rId5" cstate="email">
            <a:extLst>
              <a:ext uri="{BEBA8EAE-BF5A-486C-A8C5-ECC9F3942E4B}">
                <a14:imgProps xmlns:a14="http://schemas.microsoft.com/office/drawing/2010/main">
                  <a14:imgLayer r:embed="rId6">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flipH="1">
            <a:off x="5682801" y="807943"/>
            <a:ext cx="1991231" cy="190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2"/>
          <p:cNvPicPr>
            <a:picLocks noChangeAspect="1" noChangeArrowheads="1"/>
          </p:cNvPicPr>
          <p:nvPr/>
        </p:nvPicPr>
        <p:blipFill>
          <a:blip r:embed="rId7" cstate="email">
            <a:extLst>
              <a:ext uri="{BEBA8EAE-BF5A-486C-A8C5-ECC9F3942E4B}">
                <a14:imgProps xmlns:a14="http://schemas.microsoft.com/office/drawing/2010/main">
                  <a14:imgLayer r:embed="rId8">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flipH="1">
            <a:off x="7215249" y="-250735"/>
            <a:ext cx="2213807" cy="2117355"/>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2"/>
          <p:cNvPicPr>
            <a:picLocks noChangeAspect="1" noChangeArrowheads="1"/>
          </p:cNvPicPr>
          <p:nvPr/>
        </p:nvPicPr>
        <p:blipFill>
          <a:blip r:embed="rId9" cstate="email">
            <a:extLst>
              <a:ext uri="{BEBA8EAE-BF5A-486C-A8C5-ECC9F3942E4B}">
                <a14:imgProps xmlns:a14="http://schemas.microsoft.com/office/drawing/2010/main">
                  <a14:imgLayer r:embed="rId10">
                    <a14:imgEffect>
                      <a14:colorTemperature colorTemp="1500"/>
                    </a14:imgEffect>
                    <a14:imgEffect>
                      <a14:brightnessContrast bright="-2000"/>
                    </a14:imgEffect>
                  </a14:imgLayer>
                </a14:imgProps>
              </a:ext>
              <a:ext uri="{28A0092B-C50C-407E-A947-70E740481C1C}">
                <a14:useLocalDpi xmlns:a14="http://schemas.microsoft.com/office/drawing/2010/main"/>
              </a:ext>
            </a:extLst>
          </a:blip>
          <a:srcRect/>
          <a:stretch>
            <a:fillRect/>
          </a:stretch>
        </p:blipFill>
        <p:spPr bwMode="auto">
          <a:xfrm>
            <a:off x="1475655" y="807943"/>
            <a:ext cx="2016225" cy="19283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2"/>
          <p:cNvPicPr>
            <a:picLocks noChangeAspect="1" noChangeArrowheads="1"/>
          </p:cNvPicPr>
          <p:nvPr/>
        </p:nvPicPr>
        <p:blipFill>
          <a:blip r:embed="rId11" cstate="email">
            <a:extLst>
              <a:ext uri="{BEBA8EAE-BF5A-486C-A8C5-ECC9F3942E4B}">
                <a14:imgProps xmlns:a14="http://schemas.microsoft.com/office/drawing/2010/main">
                  <a14:imgLayer r:embed="rId12">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a:off x="-324544" y="-351430"/>
            <a:ext cx="2159941" cy="2176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2"/>
          <p:cNvPicPr>
            <a:picLocks noChangeAspect="1" noChangeArrowheads="1"/>
          </p:cNvPicPr>
          <p:nvPr/>
        </p:nvPicPr>
        <p:blipFill>
          <a:blip r:embed="rId3" cstate="email">
            <a:extLst>
              <a:ext uri="{BEBA8EAE-BF5A-486C-A8C5-ECC9F3942E4B}">
                <a14:imgProps xmlns:a14="http://schemas.microsoft.com/office/drawing/2010/main">
                  <a14:imgLayer r:embed="rId4">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a:off x="4563240" y="3433953"/>
            <a:ext cx="1530350" cy="146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2"/>
          <p:cNvPicPr>
            <a:picLocks noChangeAspect="1" noChangeArrowheads="1"/>
          </p:cNvPicPr>
          <p:nvPr/>
        </p:nvPicPr>
        <p:blipFill>
          <a:blip r:embed="rId13" cstate="email">
            <a:extLst>
              <a:ext uri="{BEBA8EAE-BF5A-486C-A8C5-ECC9F3942E4B}">
                <a14:imgProps xmlns:a14="http://schemas.microsoft.com/office/drawing/2010/main">
                  <a14:imgLayer r:embed="rId14">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a:off x="5784270" y="4049291"/>
            <a:ext cx="1986152" cy="18996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2"/>
          <p:cNvPicPr>
            <a:picLocks noChangeAspect="1" noChangeArrowheads="1"/>
          </p:cNvPicPr>
          <p:nvPr/>
        </p:nvPicPr>
        <p:blipFill>
          <a:blip r:embed="rId15" cstate="email">
            <a:extLst>
              <a:ext uri="{BEBA8EAE-BF5A-486C-A8C5-ECC9F3942E4B}">
                <a14:imgProps xmlns:a14="http://schemas.microsoft.com/office/drawing/2010/main">
                  <a14:imgLayer r:embed="rId16">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a:off x="7272056" y="5041132"/>
            <a:ext cx="2157000" cy="20782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2"/>
          <p:cNvPicPr>
            <a:picLocks noChangeAspect="1" noChangeArrowheads="1"/>
          </p:cNvPicPr>
          <p:nvPr/>
        </p:nvPicPr>
        <p:blipFill>
          <a:blip r:embed="rId3" cstate="email">
            <a:extLst>
              <a:ext uri="{BEBA8EAE-BF5A-486C-A8C5-ECC9F3942E4B}">
                <a14:imgProps xmlns:a14="http://schemas.microsoft.com/office/drawing/2010/main">
                  <a14:imgLayer r:embed="rId4">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flipH="1">
            <a:off x="3032890" y="3443081"/>
            <a:ext cx="1530350" cy="146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 name="Picture 2"/>
          <p:cNvPicPr>
            <a:picLocks noChangeAspect="1" noChangeArrowheads="1"/>
          </p:cNvPicPr>
          <p:nvPr/>
        </p:nvPicPr>
        <p:blipFill>
          <a:blip r:embed="rId17" cstate="email">
            <a:extLst>
              <a:ext uri="{BEBA8EAE-BF5A-486C-A8C5-ECC9F3942E4B}">
                <a14:imgProps xmlns:a14="http://schemas.microsoft.com/office/drawing/2010/main">
                  <a14:imgLayer r:embed="rId18">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flipH="1">
            <a:off x="1475656" y="4122252"/>
            <a:ext cx="1903630" cy="18206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 name="Picture 2"/>
          <p:cNvPicPr>
            <a:picLocks noChangeAspect="1" noChangeArrowheads="1"/>
          </p:cNvPicPr>
          <p:nvPr/>
        </p:nvPicPr>
        <p:blipFill>
          <a:blip r:embed="rId15" cstate="email">
            <a:extLst>
              <a:ext uri="{BEBA8EAE-BF5A-486C-A8C5-ECC9F3942E4B}">
                <a14:imgProps xmlns:a14="http://schemas.microsoft.com/office/drawing/2010/main">
                  <a14:imgLayer r:embed="rId16">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flipH="1">
            <a:off x="-324544" y="5041131"/>
            <a:ext cx="2172949" cy="20782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19 Forma libre"/>
          <p:cNvSpPr/>
          <p:nvPr/>
        </p:nvSpPr>
        <p:spPr>
          <a:xfrm>
            <a:off x="4068"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1" name="20 Forma libre"/>
          <p:cNvSpPr/>
          <p:nvPr/>
        </p:nvSpPr>
        <p:spPr>
          <a:xfrm rot="10800000">
            <a:off x="0" y="5717006"/>
            <a:ext cx="917129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7" name="16 Rectángulo"/>
          <p:cNvSpPr/>
          <p:nvPr/>
        </p:nvSpPr>
        <p:spPr>
          <a:xfrm>
            <a:off x="-324544" y="-351430"/>
            <a:ext cx="9753600" cy="7470838"/>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725058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2" presetClass="entr" presetSubtype="6"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 calcmode="lin" valueType="num">
                                      <p:cBhvr additive="base">
                                        <p:cTn id="10" dur="7000" fill="hold"/>
                                        <p:tgtEl>
                                          <p:spTgt spid="9"/>
                                        </p:tgtEl>
                                        <p:attrNameLst>
                                          <p:attrName>ppt_x</p:attrName>
                                        </p:attrNameLst>
                                      </p:cBhvr>
                                      <p:tavLst>
                                        <p:tav tm="0">
                                          <p:val>
                                            <p:strVal val="1+#ppt_w/2"/>
                                          </p:val>
                                        </p:tav>
                                        <p:tav tm="100000">
                                          <p:val>
                                            <p:strVal val="#ppt_x"/>
                                          </p:val>
                                        </p:tav>
                                      </p:tavLst>
                                    </p:anim>
                                    <p:anim calcmode="lin" valueType="num">
                                      <p:cBhvr additive="base">
                                        <p:cTn id="11" dur="7000" fill="hold"/>
                                        <p:tgtEl>
                                          <p:spTgt spid="9"/>
                                        </p:tgtEl>
                                        <p:attrNameLst>
                                          <p:attrName>ppt_y</p:attrName>
                                        </p:attrNameLst>
                                      </p:cBhvr>
                                      <p:tavLst>
                                        <p:tav tm="0">
                                          <p:val>
                                            <p:strVal val="1+#ppt_h/2"/>
                                          </p:val>
                                        </p:tav>
                                        <p:tav tm="100000">
                                          <p:val>
                                            <p:strVal val="#ppt_y"/>
                                          </p:val>
                                        </p:tav>
                                      </p:tavLst>
                                    </p:anim>
                                  </p:childTnLst>
                                </p:cTn>
                              </p:par>
                              <p:par>
                                <p:cTn id="12" presetID="19" presetClass="entr" presetSubtype="10" fill="hold" nodeType="with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p:cTn id="14" dur="7000" fill="hold"/>
                                        <p:tgtEl>
                                          <p:spTgt spid="9"/>
                                        </p:tgtEl>
                                        <p:attrNameLst>
                                          <p:attrName>ppt_w</p:attrName>
                                        </p:attrNameLst>
                                      </p:cBhvr>
                                      <p:tavLst>
                                        <p:tav tm="0" fmla="#ppt_w*sin(2.5*pi*$)">
                                          <p:val>
                                            <p:fltVal val="0"/>
                                          </p:val>
                                        </p:tav>
                                        <p:tav tm="100000">
                                          <p:val>
                                            <p:fltVal val="1"/>
                                          </p:val>
                                        </p:tav>
                                      </p:tavLst>
                                    </p:anim>
                                    <p:anim calcmode="lin" valueType="num">
                                      <p:cBhvr>
                                        <p:cTn id="15" dur="7000" fill="hold"/>
                                        <p:tgtEl>
                                          <p:spTgt spid="9"/>
                                        </p:tgtEl>
                                        <p:attrNameLst>
                                          <p:attrName>ppt_h</p:attrName>
                                        </p:attrNameLst>
                                      </p:cBhvr>
                                      <p:tavLst>
                                        <p:tav tm="0">
                                          <p:val>
                                            <p:strVal val="#ppt_h"/>
                                          </p:val>
                                        </p:tav>
                                        <p:tav tm="100000">
                                          <p:val>
                                            <p:strVal val="#ppt_h"/>
                                          </p:val>
                                        </p:tav>
                                      </p:tavLst>
                                    </p:anim>
                                  </p:childTnLst>
                                </p:cTn>
                              </p:par>
                              <p:par>
                                <p:cTn id="16" presetID="8" presetClass="emph" presetSubtype="0" repeatCount="indefinite" fill="hold" nodeType="withEffect">
                                  <p:stCondLst>
                                    <p:cond delay="0"/>
                                  </p:stCondLst>
                                  <p:childTnLst>
                                    <p:animRot by="21600000">
                                      <p:cBhvr>
                                        <p:cTn id="17" dur="7000" fill="hold"/>
                                        <p:tgtEl>
                                          <p:spTgt spid="9"/>
                                        </p:tgtEl>
                                        <p:attrNameLst>
                                          <p:attrName>r</p:attrName>
                                        </p:attrNameLst>
                                      </p:cBhvr>
                                    </p:animRot>
                                  </p:childTnLst>
                                </p:cTn>
                              </p:par>
                              <p:par>
                                <p:cTn id="18" presetID="2" presetClass="exit" presetSubtype="6" fill="hold" nodeType="withEffect">
                                  <p:stCondLst>
                                    <p:cond delay="0"/>
                                  </p:stCondLst>
                                  <p:childTnLst>
                                    <p:anim calcmode="lin" valueType="num">
                                      <p:cBhvr additive="base">
                                        <p:cTn id="19" dur="7000"/>
                                        <p:tgtEl>
                                          <p:spTgt spid="9"/>
                                        </p:tgtEl>
                                        <p:attrNameLst>
                                          <p:attrName>ppt_x</p:attrName>
                                        </p:attrNameLst>
                                      </p:cBhvr>
                                      <p:tavLst>
                                        <p:tav tm="0">
                                          <p:val>
                                            <p:strVal val="ppt_x"/>
                                          </p:val>
                                        </p:tav>
                                        <p:tav tm="100000">
                                          <p:val>
                                            <p:strVal val="1+ppt_w/2"/>
                                          </p:val>
                                        </p:tav>
                                      </p:tavLst>
                                    </p:anim>
                                    <p:anim calcmode="lin" valueType="num">
                                      <p:cBhvr additive="base">
                                        <p:cTn id="20" dur="7000"/>
                                        <p:tgtEl>
                                          <p:spTgt spid="9"/>
                                        </p:tgtEl>
                                        <p:attrNameLst>
                                          <p:attrName>ppt_y</p:attrName>
                                        </p:attrNameLst>
                                      </p:cBhvr>
                                      <p:tavLst>
                                        <p:tav tm="0">
                                          <p:val>
                                            <p:strVal val="ppt_y"/>
                                          </p:val>
                                        </p:tav>
                                        <p:tav tm="100000">
                                          <p:val>
                                            <p:strVal val="1+ppt_h/2"/>
                                          </p:val>
                                        </p:tav>
                                      </p:tavLst>
                                    </p:anim>
                                    <p:set>
                                      <p:cBhvr>
                                        <p:cTn id="21" dur="1" fill="hold">
                                          <p:stCondLst>
                                            <p:cond delay="6999"/>
                                          </p:stCondLst>
                                        </p:cTn>
                                        <p:tgtEl>
                                          <p:spTgt spid="9"/>
                                        </p:tgtEl>
                                        <p:attrNameLst>
                                          <p:attrName>style.visibility</p:attrName>
                                        </p:attrNameLst>
                                      </p:cBhvr>
                                      <p:to>
                                        <p:strVal val="hidden"/>
                                      </p:to>
                                    </p:set>
                                  </p:childTnLst>
                                </p:cTn>
                              </p:par>
                              <p:par>
                                <p:cTn id="22" presetID="2" presetClass="entr" presetSubtype="6" fill="hold" nodeType="with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additive="base">
                                        <p:cTn id="24" dur="6000" fill="hold"/>
                                        <p:tgtEl>
                                          <p:spTgt spid="8"/>
                                        </p:tgtEl>
                                        <p:attrNameLst>
                                          <p:attrName>ppt_x</p:attrName>
                                        </p:attrNameLst>
                                      </p:cBhvr>
                                      <p:tavLst>
                                        <p:tav tm="0">
                                          <p:val>
                                            <p:strVal val="1+#ppt_w/2"/>
                                          </p:val>
                                        </p:tav>
                                        <p:tav tm="100000">
                                          <p:val>
                                            <p:strVal val="#ppt_x"/>
                                          </p:val>
                                        </p:tav>
                                      </p:tavLst>
                                    </p:anim>
                                    <p:anim calcmode="lin" valueType="num">
                                      <p:cBhvr additive="base">
                                        <p:cTn id="25" dur="6000" fill="hold"/>
                                        <p:tgtEl>
                                          <p:spTgt spid="8"/>
                                        </p:tgtEl>
                                        <p:attrNameLst>
                                          <p:attrName>ppt_y</p:attrName>
                                        </p:attrNameLst>
                                      </p:cBhvr>
                                      <p:tavLst>
                                        <p:tav tm="0">
                                          <p:val>
                                            <p:strVal val="1+#ppt_h/2"/>
                                          </p:val>
                                        </p:tav>
                                        <p:tav tm="100000">
                                          <p:val>
                                            <p:strVal val="#ppt_y"/>
                                          </p:val>
                                        </p:tav>
                                      </p:tavLst>
                                    </p:anim>
                                  </p:childTnLst>
                                </p:cTn>
                              </p:par>
                              <p:par>
                                <p:cTn id="26" presetID="19" presetClass="entr" presetSubtype="10"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6000" fill="hold"/>
                                        <p:tgtEl>
                                          <p:spTgt spid="8"/>
                                        </p:tgtEl>
                                        <p:attrNameLst>
                                          <p:attrName>ppt_w</p:attrName>
                                        </p:attrNameLst>
                                      </p:cBhvr>
                                      <p:tavLst>
                                        <p:tav tm="0" fmla="#ppt_w*sin(2.5*pi*$)">
                                          <p:val>
                                            <p:fltVal val="0"/>
                                          </p:val>
                                        </p:tav>
                                        <p:tav tm="100000">
                                          <p:val>
                                            <p:fltVal val="1"/>
                                          </p:val>
                                        </p:tav>
                                      </p:tavLst>
                                    </p:anim>
                                    <p:anim calcmode="lin" valueType="num">
                                      <p:cBhvr>
                                        <p:cTn id="29" dur="6000" fill="hold"/>
                                        <p:tgtEl>
                                          <p:spTgt spid="8"/>
                                        </p:tgtEl>
                                        <p:attrNameLst>
                                          <p:attrName>ppt_h</p:attrName>
                                        </p:attrNameLst>
                                      </p:cBhvr>
                                      <p:tavLst>
                                        <p:tav tm="0">
                                          <p:val>
                                            <p:strVal val="#ppt_h"/>
                                          </p:val>
                                        </p:tav>
                                        <p:tav tm="100000">
                                          <p:val>
                                            <p:strVal val="#ppt_h"/>
                                          </p:val>
                                        </p:tav>
                                      </p:tavLst>
                                    </p:anim>
                                  </p:childTnLst>
                                </p:cTn>
                              </p:par>
                              <p:par>
                                <p:cTn id="30" presetID="8" presetClass="emph" presetSubtype="0" repeatCount="indefinite" fill="hold" nodeType="withEffect">
                                  <p:stCondLst>
                                    <p:cond delay="0"/>
                                  </p:stCondLst>
                                  <p:childTnLst>
                                    <p:animRot by="21600000">
                                      <p:cBhvr>
                                        <p:cTn id="31" dur="6000" fill="hold"/>
                                        <p:tgtEl>
                                          <p:spTgt spid="8"/>
                                        </p:tgtEl>
                                        <p:attrNameLst>
                                          <p:attrName>r</p:attrName>
                                        </p:attrNameLst>
                                      </p:cBhvr>
                                    </p:animRot>
                                  </p:childTnLst>
                                </p:cTn>
                              </p:par>
                              <p:par>
                                <p:cTn id="32" presetID="2" presetClass="exit" presetSubtype="6" fill="hold" nodeType="withEffect">
                                  <p:stCondLst>
                                    <p:cond delay="0"/>
                                  </p:stCondLst>
                                  <p:childTnLst>
                                    <p:anim calcmode="lin" valueType="num">
                                      <p:cBhvr additive="base">
                                        <p:cTn id="33" dur="6000"/>
                                        <p:tgtEl>
                                          <p:spTgt spid="8"/>
                                        </p:tgtEl>
                                        <p:attrNameLst>
                                          <p:attrName>ppt_x</p:attrName>
                                        </p:attrNameLst>
                                      </p:cBhvr>
                                      <p:tavLst>
                                        <p:tav tm="0">
                                          <p:val>
                                            <p:strVal val="ppt_x"/>
                                          </p:val>
                                        </p:tav>
                                        <p:tav tm="100000">
                                          <p:val>
                                            <p:strVal val="1+ppt_w/2"/>
                                          </p:val>
                                        </p:tav>
                                      </p:tavLst>
                                    </p:anim>
                                    <p:anim calcmode="lin" valueType="num">
                                      <p:cBhvr additive="base">
                                        <p:cTn id="34" dur="6000"/>
                                        <p:tgtEl>
                                          <p:spTgt spid="8"/>
                                        </p:tgtEl>
                                        <p:attrNameLst>
                                          <p:attrName>ppt_y</p:attrName>
                                        </p:attrNameLst>
                                      </p:cBhvr>
                                      <p:tavLst>
                                        <p:tav tm="0">
                                          <p:val>
                                            <p:strVal val="ppt_y"/>
                                          </p:val>
                                        </p:tav>
                                        <p:tav tm="100000">
                                          <p:val>
                                            <p:strVal val="1+ppt_h/2"/>
                                          </p:val>
                                        </p:tav>
                                      </p:tavLst>
                                    </p:anim>
                                    <p:set>
                                      <p:cBhvr>
                                        <p:cTn id="35" dur="1" fill="hold">
                                          <p:stCondLst>
                                            <p:cond delay="5999"/>
                                          </p:stCondLst>
                                        </p:cTn>
                                        <p:tgtEl>
                                          <p:spTgt spid="8"/>
                                        </p:tgtEl>
                                        <p:attrNameLst>
                                          <p:attrName>style.visibility</p:attrName>
                                        </p:attrNameLst>
                                      </p:cBhvr>
                                      <p:to>
                                        <p:strVal val="hidden"/>
                                      </p:to>
                                    </p:set>
                                  </p:childTnLst>
                                </p:cTn>
                              </p:par>
                              <p:par>
                                <p:cTn id="36" presetID="2" presetClass="entr" presetSubtype="6" fill="hold" nodeType="withEffect">
                                  <p:stCondLst>
                                    <p:cond delay="0"/>
                                  </p:stCondLst>
                                  <p:childTnLst>
                                    <p:set>
                                      <p:cBhvr>
                                        <p:cTn id="37" dur="1" fill="hold">
                                          <p:stCondLst>
                                            <p:cond delay="0"/>
                                          </p:stCondLst>
                                        </p:cTn>
                                        <p:tgtEl>
                                          <p:spTgt spid="1026"/>
                                        </p:tgtEl>
                                        <p:attrNameLst>
                                          <p:attrName>style.visibility</p:attrName>
                                        </p:attrNameLst>
                                      </p:cBhvr>
                                      <p:to>
                                        <p:strVal val="visible"/>
                                      </p:to>
                                    </p:set>
                                    <p:anim calcmode="lin" valueType="num">
                                      <p:cBhvr additive="base">
                                        <p:cTn id="38" dur="5000" fill="hold"/>
                                        <p:tgtEl>
                                          <p:spTgt spid="1026"/>
                                        </p:tgtEl>
                                        <p:attrNameLst>
                                          <p:attrName>ppt_x</p:attrName>
                                        </p:attrNameLst>
                                      </p:cBhvr>
                                      <p:tavLst>
                                        <p:tav tm="0">
                                          <p:val>
                                            <p:strVal val="1+#ppt_w/2"/>
                                          </p:val>
                                        </p:tav>
                                        <p:tav tm="100000">
                                          <p:val>
                                            <p:strVal val="#ppt_x"/>
                                          </p:val>
                                        </p:tav>
                                      </p:tavLst>
                                    </p:anim>
                                    <p:anim calcmode="lin" valueType="num">
                                      <p:cBhvr additive="base">
                                        <p:cTn id="39" dur="5000" fill="hold"/>
                                        <p:tgtEl>
                                          <p:spTgt spid="1026"/>
                                        </p:tgtEl>
                                        <p:attrNameLst>
                                          <p:attrName>ppt_y</p:attrName>
                                        </p:attrNameLst>
                                      </p:cBhvr>
                                      <p:tavLst>
                                        <p:tav tm="0">
                                          <p:val>
                                            <p:strVal val="1+#ppt_h/2"/>
                                          </p:val>
                                        </p:tav>
                                        <p:tav tm="100000">
                                          <p:val>
                                            <p:strVal val="#ppt_y"/>
                                          </p:val>
                                        </p:tav>
                                      </p:tavLst>
                                    </p:anim>
                                  </p:childTnLst>
                                </p:cTn>
                              </p:par>
                              <p:par>
                                <p:cTn id="40" presetID="19" presetClass="entr" presetSubtype="10" fill="hold" nodeType="withEffect">
                                  <p:stCondLst>
                                    <p:cond delay="0"/>
                                  </p:stCondLst>
                                  <p:childTnLst>
                                    <p:set>
                                      <p:cBhvr>
                                        <p:cTn id="41" dur="1" fill="hold">
                                          <p:stCondLst>
                                            <p:cond delay="0"/>
                                          </p:stCondLst>
                                        </p:cTn>
                                        <p:tgtEl>
                                          <p:spTgt spid="1026"/>
                                        </p:tgtEl>
                                        <p:attrNameLst>
                                          <p:attrName>style.visibility</p:attrName>
                                        </p:attrNameLst>
                                      </p:cBhvr>
                                      <p:to>
                                        <p:strVal val="visible"/>
                                      </p:to>
                                    </p:set>
                                    <p:anim calcmode="lin" valueType="num">
                                      <p:cBhvr>
                                        <p:cTn id="42" dur="5000" fill="hold"/>
                                        <p:tgtEl>
                                          <p:spTgt spid="1026"/>
                                        </p:tgtEl>
                                        <p:attrNameLst>
                                          <p:attrName>ppt_w</p:attrName>
                                        </p:attrNameLst>
                                      </p:cBhvr>
                                      <p:tavLst>
                                        <p:tav tm="0" fmla="#ppt_w*sin(2.5*pi*$)">
                                          <p:val>
                                            <p:fltVal val="0"/>
                                          </p:val>
                                        </p:tav>
                                        <p:tav tm="100000">
                                          <p:val>
                                            <p:fltVal val="1"/>
                                          </p:val>
                                        </p:tav>
                                      </p:tavLst>
                                    </p:anim>
                                    <p:anim calcmode="lin" valueType="num">
                                      <p:cBhvr>
                                        <p:cTn id="43" dur="5000" fill="hold"/>
                                        <p:tgtEl>
                                          <p:spTgt spid="1026"/>
                                        </p:tgtEl>
                                        <p:attrNameLst>
                                          <p:attrName>ppt_h</p:attrName>
                                        </p:attrNameLst>
                                      </p:cBhvr>
                                      <p:tavLst>
                                        <p:tav tm="0">
                                          <p:val>
                                            <p:strVal val="#ppt_h"/>
                                          </p:val>
                                        </p:tav>
                                        <p:tav tm="100000">
                                          <p:val>
                                            <p:strVal val="#ppt_h"/>
                                          </p:val>
                                        </p:tav>
                                      </p:tavLst>
                                    </p:anim>
                                  </p:childTnLst>
                                </p:cTn>
                              </p:par>
                              <p:par>
                                <p:cTn id="44" presetID="8" presetClass="emph" presetSubtype="0" repeatCount="indefinite" fill="hold" nodeType="withEffect">
                                  <p:stCondLst>
                                    <p:cond delay="0"/>
                                  </p:stCondLst>
                                  <p:childTnLst>
                                    <p:animRot by="21600000">
                                      <p:cBhvr>
                                        <p:cTn id="45" dur="5000" fill="hold"/>
                                        <p:tgtEl>
                                          <p:spTgt spid="1026"/>
                                        </p:tgtEl>
                                        <p:attrNameLst>
                                          <p:attrName>r</p:attrName>
                                        </p:attrNameLst>
                                      </p:cBhvr>
                                    </p:animRot>
                                  </p:childTnLst>
                                </p:cTn>
                              </p:par>
                              <p:par>
                                <p:cTn id="46" presetID="2" presetClass="exit" presetSubtype="6" fill="hold" nodeType="withEffect">
                                  <p:stCondLst>
                                    <p:cond delay="0"/>
                                  </p:stCondLst>
                                  <p:childTnLst>
                                    <p:anim calcmode="lin" valueType="num">
                                      <p:cBhvr additive="base">
                                        <p:cTn id="47" dur="5000"/>
                                        <p:tgtEl>
                                          <p:spTgt spid="1026"/>
                                        </p:tgtEl>
                                        <p:attrNameLst>
                                          <p:attrName>ppt_x</p:attrName>
                                        </p:attrNameLst>
                                      </p:cBhvr>
                                      <p:tavLst>
                                        <p:tav tm="0">
                                          <p:val>
                                            <p:strVal val="ppt_x"/>
                                          </p:val>
                                        </p:tav>
                                        <p:tav tm="100000">
                                          <p:val>
                                            <p:strVal val="1+ppt_w/2"/>
                                          </p:val>
                                        </p:tav>
                                      </p:tavLst>
                                    </p:anim>
                                    <p:anim calcmode="lin" valueType="num">
                                      <p:cBhvr additive="base">
                                        <p:cTn id="48" dur="5000"/>
                                        <p:tgtEl>
                                          <p:spTgt spid="1026"/>
                                        </p:tgtEl>
                                        <p:attrNameLst>
                                          <p:attrName>ppt_y</p:attrName>
                                        </p:attrNameLst>
                                      </p:cBhvr>
                                      <p:tavLst>
                                        <p:tav tm="0">
                                          <p:val>
                                            <p:strVal val="ppt_y"/>
                                          </p:val>
                                        </p:tav>
                                        <p:tav tm="100000">
                                          <p:val>
                                            <p:strVal val="1+ppt_h/2"/>
                                          </p:val>
                                        </p:tav>
                                      </p:tavLst>
                                    </p:anim>
                                    <p:set>
                                      <p:cBhvr>
                                        <p:cTn id="49" dur="1" fill="hold">
                                          <p:stCondLst>
                                            <p:cond delay="4999"/>
                                          </p:stCondLst>
                                        </p:cTn>
                                        <p:tgtEl>
                                          <p:spTgt spid="1026"/>
                                        </p:tgtEl>
                                        <p:attrNameLst>
                                          <p:attrName>style.visibility</p:attrName>
                                        </p:attrNameLst>
                                      </p:cBhvr>
                                      <p:to>
                                        <p:strVal val="hidden"/>
                                      </p:to>
                                    </p:set>
                                  </p:childTnLst>
                                </p:cTn>
                              </p:par>
                              <p:par>
                                <p:cTn id="50" presetID="2" presetClass="entr" presetSubtype="12" fill="hold" nodeType="withEffect">
                                  <p:stCondLst>
                                    <p:cond delay="0"/>
                                  </p:stCondLst>
                                  <p:childTnLst>
                                    <p:set>
                                      <p:cBhvr>
                                        <p:cTn id="51" dur="1" fill="hold">
                                          <p:stCondLst>
                                            <p:cond delay="0"/>
                                          </p:stCondLst>
                                        </p:cTn>
                                        <p:tgtEl>
                                          <p:spTgt spid="7"/>
                                        </p:tgtEl>
                                        <p:attrNameLst>
                                          <p:attrName>style.visibility</p:attrName>
                                        </p:attrNameLst>
                                      </p:cBhvr>
                                      <p:to>
                                        <p:strVal val="visible"/>
                                      </p:to>
                                    </p:set>
                                    <p:anim calcmode="lin" valueType="num">
                                      <p:cBhvr additive="base">
                                        <p:cTn id="52" dur="7000" fill="hold"/>
                                        <p:tgtEl>
                                          <p:spTgt spid="7"/>
                                        </p:tgtEl>
                                        <p:attrNameLst>
                                          <p:attrName>ppt_x</p:attrName>
                                        </p:attrNameLst>
                                      </p:cBhvr>
                                      <p:tavLst>
                                        <p:tav tm="0">
                                          <p:val>
                                            <p:strVal val="0-#ppt_w/2"/>
                                          </p:val>
                                        </p:tav>
                                        <p:tav tm="100000">
                                          <p:val>
                                            <p:strVal val="#ppt_x"/>
                                          </p:val>
                                        </p:tav>
                                      </p:tavLst>
                                    </p:anim>
                                    <p:anim calcmode="lin" valueType="num">
                                      <p:cBhvr additive="base">
                                        <p:cTn id="53" dur="7000" fill="hold"/>
                                        <p:tgtEl>
                                          <p:spTgt spid="7"/>
                                        </p:tgtEl>
                                        <p:attrNameLst>
                                          <p:attrName>ppt_y</p:attrName>
                                        </p:attrNameLst>
                                      </p:cBhvr>
                                      <p:tavLst>
                                        <p:tav tm="0">
                                          <p:val>
                                            <p:strVal val="1+#ppt_h/2"/>
                                          </p:val>
                                        </p:tav>
                                        <p:tav tm="100000">
                                          <p:val>
                                            <p:strVal val="#ppt_y"/>
                                          </p:val>
                                        </p:tav>
                                      </p:tavLst>
                                    </p:anim>
                                  </p:childTnLst>
                                </p:cTn>
                              </p:par>
                              <p:par>
                                <p:cTn id="54" presetID="19" presetClass="entr" presetSubtype="10" fill="hold" nodeType="withEffect">
                                  <p:stCondLst>
                                    <p:cond delay="0"/>
                                  </p:stCondLst>
                                  <p:childTnLst>
                                    <p:set>
                                      <p:cBhvr>
                                        <p:cTn id="55" dur="1" fill="hold">
                                          <p:stCondLst>
                                            <p:cond delay="0"/>
                                          </p:stCondLst>
                                        </p:cTn>
                                        <p:tgtEl>
                                          <p:spTgt spid="7"/>
                                        </p:tgtEl>
                                        <p:attrNameLst>
                                          <p:attrName>style.visibility</p:attrName>
                                        </p:attrNameLst>
                                      </p:cBhvr>
                                      <p:to>
                                        <p:strVal val="visible"/>
                                      </p:to>
                                    </p:set>
                                    <p:anim calcmode="lin" valueType="num">
                                      <p:cBhvr>
                                        <p:cTn id="56" dur="7000" fill="hold"/>
                                        <p:tgtEl>
                                          <p:spTgt spid="7"/>
                                        </p:tgtEl>
                                        <p:attrNameLst>
                                          <p:attrName>ppt_w</p:attrName>
                                        </p:attrNameLst>
                                      </p:cBhvr>
                                      <p:tavLst>
                                        <p:tav tm="0" fmla="#ppt_w*sin(2.5*pi*$)">
                                          <p:val>
                                            <p:fltVal val="0"/>
                                          </p:val>
                                        </p:tav>
                                        <p:tav tm="100000">
                                          <p:val>
                                            <p:fltVal val="1"/>
                                          </p:val>
                                        </p:tav>
                                      </p:tavLst>
                                    </p:anim>
                                    <p:anim calcmode="lin" valueType="num">
                                      <p:cBhvr>
                                        <p:cTn id="57" dur="7000" fill="hold"/>
                                        <p:tgtEl>
                                          <p:spTgt spid="7"/>
                                        </p:tgtEl>
                                        <p:attrNameLst>
                                          <p:attrName>ppt_h</p:attrName>
                                        </p:attrNameLst>
                                      </p:cBhvr>
                                      <p:tavLst>
                                        <p:tav tm="0">
                                          <p:val>
                                            <p:strVal val="#ppt_h"/>
                                          </p:val>
                                        </p:tav>
                                        <p:tav tm="100000">
                                          <p:val>
                                            <p:strVal val="#ppt_h"/>
                                          </p:val>
                                        </p:tav>
                                      </p:tavLst>
                                    </p:anim>
                                  </p:childTnLst>
                                </p:cTn>
                              </p:par>
                              <p:par>
                                <p:cTn id="58" presetID="8" presetClass="emph" presetSubtype="0" fill="hold" nodeType="withEffect">
                                  <p:stCondLst>
                                    <p:cond delay="0"/>
                                  </p:stCondLst>
                                  <p:childTnLst>
                                    <p:animRot by="-21600000">
                                      <p:cBhvr>
                                        <p:cTn id="59" dur="7000" fill="hold"/>
                                        <p:tgtEl>
                                          <p:spTgt spid="7"/>
                                        </p:tgtEl>
                                        <p:attrNameLst>
                                          <p:attrName>r</p:attrName>
                                        </p:attrNameLst>
                                      </p:cBhvr>
                                    </p:animRot>
                                  </p:childTnLst>
                                </p:cTn>
                              </p:par>
                              <p:par>
                                <p:cTn id="60" presetID="2" presetClass="exit" presetSubtype="12" fill="hold" nodeType="withEffect">
                                  <p:stCondLst>
                                    <p:cond delay="0"/>
                                  </p:stCondLst>
                                  <p:childTnLst>
                                    <p:anim calcmode="lin" valueType="num">
                                      <p:cBhvr additive="base">
                                        <p:cTn id="61" dur="7000"/>
                                        <p:tgtEl>
                                          <p:spTgt spid="7"/>
                                        </p:tgtEl>
                                        <p:attrNameLst>
                                          <p:attrName>ppt_x</p:attrName>
                                        </p:attrNameLst>
                                      </p:cBhvr>
                                      <p:tavLst>
                                        <p:tav tm="0">
                                          <p:val>
                                            <p:strVal val="ppt_x"/>
                                          </p:val>
                                        </p:tav>
                                        <p:tav tm="100000">
                                          <p:val>
                                            <p:strVal val="0-ppt_w/2"/>
                                          </p:val>
                                        </p:tav>
                                      </p:tavLst>
                                    </p:anim>
                                    <p:anim calcmode="lin" valueType="num">
                                      <p:cBhvr additive="base">
                                        <p:cTn id="62" dur="7000"/>
                                        <p:tgtEl>
                                          <p:spTgt spid="7"/>
                                        </p:tgtEl>
                                        <p:attrNameLst>
                                          <p:attrName>ppt_y</p:attrName>
                                        </p:attrNameLst>
                                      </p:cBhvr>
                                      <p:tavLst>
                                        <p:tav tm="0">
                                          <p:val>
                                            <p:strVal val="ppt_y"/>
                                          </p:val>
                                        </p:tav>
                                        <p:tav tm="100000">
                                          <p:val>
                                            <p:strVal val="1+ppt_h/2"/>
                                          </p:val>
                                        </p:tav>
                                      </p:tavLst>
                                    </p:anim>
                                    <p:set>
                                      <p:cBhvr>
                                        <p:cTn id="63" dur="1" fill="hold">
                                          <p:stCondLst>
                                            <p:cond delay="6999"/>
                                          </p:stCondLst>
                                        </p:cTn>
                                        <p:tgtEl>
                                          <p:spTgt spid="7"/>
                                        </p:tgtEl>
                                        <p:attrNameLst>
                                          <p:attrName>style.visibility</p:attrName>
                                        </p:attrNameLst>
                                      </p:cBhvr>
                                      <p:to>
                                        <p:strVal val="hidden"/>
                                      </p:to>
                                    </p:set>
                                  </p:childTnLst>
                                </p:cTn>
                              </p:par>
                              <p:par>
                                <p:cTn id="64" presetID="2" presetClass="entr" presetSubtype="12" fill="hold" nodeType="withEffect">
                                  <p:stCondLst>
                                    <p:cond delay="0"/>
                                  </p:stCondLst>
                                  <p:childTnLst>
                                    <p:set>
                                      <p:cBhvr>
                                        <p:cTn id="65" dur="1" fill="hold">
                                          <p:stCondLst>
                                            <p:cond delay="0"/>
                                          </p:stCondLst>
                                        </p:cTn>
                                        <p:tgtEl>
                                          <p:spTgt spid="6"/>
                                        </p:tgtEl>
                                        <p:attrNameLst>
                                          <p:attrName>style.visibility</p:attrName>
                                        </p:attrNameLst>
                                      </p:cBhvr>
                                      <p:to>
                                        <p:strVal val="visible"/>
                                      </p:to>
                                    </p:set>
                                    <p:anim calcmode="lin" valueType="num">
                                      <p:cBhvr additive="base">
                                        <p:cTn id="66" dur="6000" fill="hold"/>
                                        <p:tgtEl>
                                          <p:spTgt spid="6"/>
                                        </p:tgtEl>
                                        <p:attrNameLst>
                                          <p:attrName>ppt_x</p:attrName>
                                        </p:attrNameLst>
                                      </p:cBhvr>
                                      <p:tavLst>
                                        <p:tav tm="0">
                                          <p:val>
                                            <p:strVal val="0-#ppt_w/2"/>
                                          </p:val>
                                        </p:tav>
                                        <p:tav tm="100000">
                                          <p:val>
                                            <p:strVal val="#ppt_x"/>
                                          </p:val>
                                        </p:tav>
                                      </p:tavLst>
                                    </p:anim>
                                    <p:anim calcmode="lin" valueType="num">
                                      <p:cBhvr additive="base">
                                        <p:cTn id="67" dur="6000" fill="hold"/>
                                        <p:tgtEl>
                                          <p:spTgt spid="6"/>
                                        </p:tgtEl>
                                        <p:attrNameLst>
                                          <p:attrName>ppt_y</p:attrName>
                                        </p:attrNameLst>
                                      </p:cBhvr>
                                      <p:tavLst>
                                        <p:tav tm="0">
                                          <p:val>
                                            <p:strVal val="1+#ppt_h/2"/>
                                          </p:val>
                                        </p:tav>
                                        <p:tav tm="100000">
                                          <p:val>
                                            <p:strVal val="#ppt_y"/>
                                          </p:val>
                                        </p:tav>
                                      </p:tavLst>
                                    </p:anim>
                                  </p:childTnLst>
                                </p:cTn>
                              </p:par>
                              <p:par>
                                <p:cTn id="68" presetID="19" presetClass="entr" presetSubtype="10" fill="hold" nodeType="with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p:cTn id="70" dur="6000" fill="hold"/>
                                        <p:tgtEl>
                                          <p:spTgt spid="6"/>
                                        </p:tgtEl>
                                        <p:attrNameLst>
                                          <p:attrName>ppt_w</p:attrName>
                                        </p:attrNameLst>
                                      </p:cBhvr>
                                      <p:tavLst>
                                        <p:tav tm="0" fmla="#ppt_w*sin(2.5*pi*$)">
                                          <p:val>
                                            <p:fltVal val="0"/>
                                          </p:val>
                                        </p:tav>
                                        <p:tav tm="100000">
                                          <p:val>
                                            <p:fltVal val="1"/>
                                          </p:val>
                                        </p:tav>
                                      </p:tavLst>
                                    </p:anim>
                                    <p:anim calcmode="lin" valueType="num">
                                      <p:cBhvr>
                                        <p:cTn id="71" dur="6000" fill="hold"/>
                                        <p:tgtEl>
                                          <p:spTgt spid="6"/>
                                        </p:tgtEl>
                                        <p:attrNameLst>
                                          <p:attrName>ppt_h</p:attrName>
                                        </p:attrNameLst>
                                      </p:cBhvr>
                                      <p:tavLst>
                                        <p:tav tm="0">
                                          <p:val>
                                            <p:strVal val="#ppt_h"/>
                                          </p:val>
                                        </p:tav>
                                        <p:tav tm="100000">
                                          <p:val>
                                            <p:strVal val="#ppt_h"/>
                                          </p:val>
                                        </p:tav>
                                      </p:tavLst>
                                    </p:anim>
                                  </p:childTnLst>
                                </p:cTn>
                              </p:par>
                              <p:par>
                                <p:cTn id="72" presetID="8" presetClass="emph" presetSubtype="0" fill="hold" nodeType="withEffect">
                                  <p:stCondLst>
                                    <p:cond delay="0"/>
                                  </p:stCondLst>
                                  <p:childTnLst>
                                    <p:animRot by="-21600000">
                                      <p:cBhvr>
                                        <p:cTn id="73" dur="6000" fill="hold"/>
                                        <p:tgtEl>
                                          <p:spTgt spid="6"/>
                                        </p:tgtEl>
                                        <p:attrNameLst>
                                          <p:attrName>r</p:attrName>
                                        </p:attrNameLst>
                                      </p:cBhvr>
                                    </p:animRot>
                                  </p:childTnLst>
                                </p:cTn>
                              </p:par>
                              <p:par>
                                <p:cTn id="74" presetID="2" presetClass="exit" presetSubtype="12" fill="hold" nodeType="withEffect">
                                  <p:stCondLst>
                                    <p:cond delay="0"/>
                                  </p:stCondLst>
                                  <p:childTnLst>
                                    <p:anim calcmode="lin" valueType="num">
                                      <p:cBhvr additive="base">
                                        <p:cTn id="75" dur="6000"/>
                                        <p:tgtEl>
                                          <p:spTgt spid="6"/>
                                        </p:tgtEl>
                                        <p:attrNameLst>
                                          <p:attrName>ppt_x</p:attrName>
                                        </p:attrNameLst>
                                      </p:cBhvr>
                                      <p:tavLst>
                                        <p:tav tm="0">
                                          <p:val>
                                            <p:strVal val="ppt_x"/>
                                          </p:val>
                                        </p:tav>
                                        <p:tav tm="100000">
                                          <p:val>
                                            <p:strVal val="0-ppt_w/2"/>
                                          </p:val>
                                        </p:tav>
                                      </p:tavLst>
                                    </p:anim>
                                    <p:anim calcmode="lin" valueType="num">
                                      <p:cBhvr additive="base">
                                        <p:cTn id="76" dur="6000"/>
                                        <p:tgtEl>
                                          <p:spTgt spid="6"/>
                                        </p:tgtEl>
                                        <p:attrNameLst>
                                          <p:attrName>ppt_y</p:attrName>
                                        </p:attrNameLst>
                                      </p:cBhvr>
                                      <p:tavLst>
                                        <p:tav tm="0">
                                          <p:val>
                                            <p:strVal val="ppt_y"/>
                                          </p:val>
                                        </p:tav>
                                        <p:tav tm="100000">
                                          <p:val>
                                            <p:strVal val="1+ppt_h/2"/>
                                          </p:val>
                                        </p:tav>
                                      </p:tavLst>
                                    </p:anim>
                                    <p:set>
                                      <p:cBhvr>
                                        <p:cTn id="77" dur="1" fill="hold">
                                          <p:stCondLst>
                                            <p:cond delay="5999"/>
                                          </p:stCondLst>
                                        </p:cTn>
                                        <p:tgtEl>
                                          <p:spTgt spid="6"/>
                                        </p:tgtEl>
                                        <p:attrNameLst>
                                          <p:attrName>style.visibility</p:attrName>
                                        </p:attrNameLst>
                                      </p:cBhvr>
                                      <p:to>
                                        <p:strVal val="hidden"/>
                                      </p:to>
                                    </p:set>
                                  </p:childTnLst>
                                </p:cTn>
                              </p:par>
                              <p:par>
                                <p:cTn id="78" presetID="2" presetClass="entr" presetSubtype="12" fill="hold" nodeType="withEffect">
                                  <p:stCondLst>
                                    <p:cond delay="0"/>
                                  </p:stCondLst>
                                  <p:childTnLst>
                                    <p:set>
                                      <p:cBhvr>
                                        <p:cTn id="79" dur="1" fill="hold">
                                          <p:stCondLst>
                                            <p:cond delay="0"/>
                                          </p:stCondLst>
                                        </p:cTn>
                                        <p:tgtEl>
                                          <p:spTgt spid="5"/>
                                        </p:tgtEl>
                                        <p:attrNameLst>
                                          <p:attrName>style.visibility</p:attrName>
                                        </p:attrNameLst>
                                      </p:cBhvr>
                                      <p:to>
                                        <p:strVal val="visible"/>
                                      </p:to>
                                    </p:set>
                                    <p:anim calcmode="lin" valueType="num">
                                      <p:cBhvr additive="base">
                                        <p:cTn id="80" dur="5000" fill="hold"/>
                                        <p:tgtEl>
                                          <p:spTgt spid="5"/>
                                        </p:tgtEl>
                                        <p:attrNameLst>
                                          <p:attrName>ppt_x</p:attrName>
                                        </p:attrNameLst>
                                      </p:cBhvr>
                                      <p:tavLst>
                                        <p:tav tm="0">
                                          <p:val>
                                            <p:strVal val="0-#ppt_w/2"/>
                                          </p:val>
                                        </p:tav>
                                        <p:tav tm="100000">
                                          <p:val>
                                            <p:strVal val="#ppt_x"/>
                                          </p:val>
                                        </p:tav>
                                      </p:tavLst>
                                    </p:anim>
                                    <p:anim calcmode="lin" valueType="num">
                                      <p:cBhvr additive="base">
                                        <p:cTn id="81" dur="5000" fill="hold"/>
                                        <p:tgtEl>
                                          <p:spTgt spid="5"/>
                                        </p:tgtEl>
                                        <p:attrNameLst>
                                          <p:attrName>ppt_y</p:attrName>
                                        </p:attrNameLst>
                                      </p:cBhvr>
                                      <p:tavLst>
                                        <p:tav tm="0">
                                          <p:val>
                                            <p:strVal val="1+#ppt_h/2"/>
                                          </p:val>
                                        </p:tav>
                                        <p:tav tm="100000">
                                          <p:val>
                                            <p:strVal val="#ppt_y"/>
                                          </p:val>
                                        </p:tav>
                                      </p:tavLst>
                                    </p:anim>
                                  </p:childTnLst>
                                </p:cTn>
                              </p:par>
                              <p:par>
                                <p:cTn id="82" presetID="19" presetClass="entr" presetSubtype="10" fill="hold" nodeType="withEffect">
                                  <p:stCondLst>
                                    <p:cond delay="0"/>
                                  </p:stCondLst>
                                  <p:childTnLst>
                                    <p:set>
                                      <p:cBhvr>
                                        <p:cTn id="83" dur="1" fill="hold">
                                          <p:stCondLst>
                                            <p:cond delay="0"/>
                                          </p:stCondLst>
                                        </p:cTn>
                                        <p:tgtEl>
                                          <p:spTgt spid="5"/>
                                        </p:tgtEl>
                                        <p:attrNameLst>
                                          <p:attrName>style.visibility</p:attrName>
                                        </p:attrNameLst>
                                      </p:cBhvr>
                                      <p:to>
                                        <p:strVal val="visible"/>
                                      </p:to>
                                    </p:set>
                                    <p:anim calcmode="lin" valueType="num">
                                      <p:cBhvr>
                                        <p:cTn id="84" dur="5000" fill="hold"/>
                                        <p:tgtEl>
                                          <p:spTgt spid="5"/>
                                        </p:tgtEl>
                                        <p:attrNameLst>
                                          <p:attrName>ppt_w</p:attrName>
                                        </p:attrNameLst>
                                      </p:cBhvr>
                                      <p:tavLst>
                                        <p:tav tm="0" fmla="#ppt_w*sin(2.5*pi*$)">
                                          <p:val>
                                            <p:fltVal val="0"/>
                                          </p:val>
                                        </p:tav>
                                        <p:tav tm="100000">
                                          <p:val>
                                            <p:fltVal val="1"/>
                                          </p:val>
                                        </p:tav>
                                      </p:tavLst>
                                    </p:anim>
                                    <p:anim calcmode="lin" valueType="num">
                                      <p:cBhvr>
                                        <p:cTn id="85" dur="5000" fill="hold"/>
                                        <p:tgtEl>
                                          <p:spTgt spid="5"/>
                                        </p:tgtEl>
                                        <p:attrNameLst>
                                          <p:attrName>ppt_h</p:attrName>
                                        </p:attrNameLst>
                                      </p:cBhvr>
                                      <p:tavLst>
                                        <p:tav tm="0">
                                          <p:val>
                                            <p:strVal val="#ppt_h"/>
                                          </p:val>
                                        </p:tav>
                                        <p:tav tm="100000">
                                          <p:val>
                                            <p:strVal val="#ppt_h"/>
                                          </p:val>
                                        </p:tav>
                                      </p:tavLst>
                                    </p:anim>
                                  </p:childTnLst>
                                </p:cTn>
                              </p:par>
                              <p:par>
                                <p:cTn id="86" presetID="8" presetClass="emph" presetSubtype="0" fill="hold" nodeType="withEffect">
                                  <p:stCondLst>
                                    <p:cond delay="0"/>
                                  </p:stCondLst>
                                  <p:childTnLst>
                                    <p:animRot by="-21600000">
                                      <p:cBhvr>
                                        <p:cTn id="87" dur="5000" fill="hold"/>
                                        <p:tgtEl>
                                          <p:spTgt spid="5"/>
                                        </p:tgtEl>
                                        <p:attrNameLst>
                                          <p:attrName>r</p:attrName>
                                        </p:attrNameLst>
                                      </p:cBhvr>
                                    </p:animRot>
                                  </p:childTnLst>
                                </p:cTn>
                              </p:par>
                              <p:par>
                                <p:cTn id="88" presetID="2" presetClass="exit" presetSubtype="12" fill="hold" nodeType="withEffect">
                                  <p:stCondLst>
                                    <p:cond delay="0"/>
                                  </p:stCondLst>
                                  <p:childTnLst>
                                    <p:anim calcmode="lin" valueType="num">
                                      <p:cBhvr additive="base">
                                        <p:cTn id="89" dur="5000"/>
                                        <p:tgtEl>
                                          <p:spTgt spid="5"/>
                                        </p:tgtEl>
                                        <p:attrNameLst>
                                          <p:attrName>ppt_x</p:attrName>
                                        </p:attrNameLst>
                                      </p:cBhvr>
                                      <p:tavLst>
                                        <p:tav tm="0">
                                          <p:val>
                                            <p:strVal val="ppt_x"/>
                                          </p:val>
                                        </p:tav>
                                        <p:tav tm="100000">
                                          <p:val>
                                            <p:strVal val="0-ppt_w/2"/>
                                          </p:val>
                                        </p:tav>
                                      </p:tavLst>
                                    </p:anim>
                                    <p:anim calcmode="lin" valueType="num">
                                      <p:cBhvr additive="base">
                                        <p:cTn id="90" dur="5000"/>
                                        <p:tgtEl>
                                          <p:spTgt spid="5"/>
                                        </p:tgtEl>
                                        <p:attrNameLst>
                                          <p:attrName>ppt_y</p:attrName>
                                        </p:attrNameLst>
                                      </p:cBhvr>
                                      <p:tavLst>
                                        <p:tav tm="0">
                                          <p:val>
                                            <p:strVal val="ppt_y"/>
                                          </p:val>
                                        </p:tav>
                                        <p:tav tm="100000">
                                          <p:val>
                                            <p:strVal val="1+ppt_h/2"/>
                                          </p:val>
                                        </p:tav>
                                      </p:tavLst>
                                    </p:anim>
                                    <p:set>
                                      <p:cBhvr>
                                        <p:cTn id="91" dur="1" fill="hold">
                                          <p:stCondLst>
                                            <p:cond delay="4999"/>
                                          </p:stCondLst>
                                        </p:cTn>
                                        <p:tgtEl>
                                          <p:spTgt spid="5"/>
                                        </p:tgtEl>
                                        <p:attrNameLst>
                                          <p:attrName>style.visibility</p:attrName>
                                        </p:attrNameLst>
                                      </p:cBhvr>
                                      <p:to>
                                        <p:strVal val="hidden"/>
                                      </p:to>
                                    </p:set>
                                  </p:childTnLst>
                                </p:cTn>
                              </p:par>
                              <p:par>
                                <p:cTn id="92" presetID="2" presetClass="entr" presetSubtype="3" fill="hold" nodeType="withEffect">
                                  <p:stCondLst>
                                    <p:cond delay="0"/>
                                  </p:stCondLst>
                                  <p:childTnLst>
                                    <p:set>
                                      <p:cBhvr>
                                        <p:cTn id="93" dur="1" fill="hold">
                                          <p:stCondLst>
                                            <p:cond delay="0"/>
                                          </p:stCondLst>
                                        </p:cTn>
                                        <p:tgtEl>
                                          <p:spTgt spid="13"/>
                                        </p:tgtEl>
                                        <p:attrNameLst>
                                          <p:attrName>style.visibility</p:attrName>
                                        </p:attrNameLst>
                                      </p:cBhvr>
                                      <p:to>
                                        <p:strVal val="visible"/>
                                      </p:to>
                                    </p:set>
                                    <p:anim calcmode="lin" valueType="num">
                                      <p:cBhvr additive="base">
                                        <p:cTn id="94" dur="5000" fill="hold"/>
                                        <p:tgtEl>
                                          <p:spTgt spid="13"/>
                                        </p:tgtEl>
                                        <p:attrNameLst>
                                          <p:attrName>ppt_x</p:attrName>
                                        </p:attrNameLst>
                                      </p:cBhvr>
                                      <p:tavLst>
                                        <p:tav tm="0">
                                          <p:val>
                                            <p:strVal val="1+#ppt_w/2"/>
                                          </p:val>
                                        </p:tav>
                                        <p:tav tm="100000">
                                          <p:val>
                                            <p:strVal val="#ppt_x"/>
                                          </p:val>
                                        </p:tav>
                                      </p:tavLst>
                                    </p:anim>
                                    <p:anim calcmode="lin" valueType="num">
                                      <p:cBhvr additive="base">
                                        <p:cTn id="95" dur="5000" fill="hold"/>
                                        <p:tgtEl>
                                          <p:spTgt spid="13"/>
                                        </p:tgtEl>
                                        <p:attrNameLst>
                                          <p:attrName>ppt_y</p:attrName>
                                        </p:attrNameLst>
                                      </p:cBhvr>
                                      <p:tavLst>
                                        <p:tav tm="0">
                                          <p:val>
                                            <p:strVal val="0-#ppt_h/2"/>
                                          </p:val>
                                        </p:tav>
                                        <p:tav tm="100000">
                                          <p:val>
                                            <p:strVal val="#ppt_y"/>
                                          </p:val>
                                        </p:tav>
                                      </p:tavLst>
                                    </p:anim>
                                  </p:childTnLst>
                                </p:cTn>
                              </p:par>
                              <p:par>
                                <p:cTn id="96" presetID="19" presetClass="entr" presetSubtype="10" fill="hold" nodeType="withEffect">
                                  <p:stCondLst>
                                    <p:cond delay="0"/>
                                  </p:stCondLst>
                                  <p:childTnLst>
                                    <p:set>
                                      <p:cBhvr>
                                        <p:cTn id="97" dur="1" fill="hold">
                                          <p:stCondLst>
                                            <p:cond delay="0"/>
                                          </p:stCondLst>
                                        </p:cTn>
                                        <p:tgtEl>
                                          <p:spTgt spid="13"/>
                                        </p:tgtEl>
                                        <p:attrNameLst>
                                          <p:attrName>style.visibility</p:attrName>
                                        </p:attrNameLst>
                                      </p:cBhvr>
                                      <p:to>
                                        <p:strVal val="visible"/>
                                      </p:to>
                                    </p:set>
                                    <p:anim calcmode="lin" valueType="num">
                                      <p:cBhvr>
                                        <p:cTn id="98" dur="5000" fill="hold"/>
                                        <p:tgtEl>
                                          <p:spTgt spid="13"/>
                                        </p:tgtEl>
                                        <p:attrNameLst>
                                          <p:attrName>ppt_w</p:attrName>
                                        </p:attrNameLst>
                                      </p:cBhvr>
                                      <p:tavLst>
                                        <p:tav tm="0" fmla="#ppt_w*sin(2.5*pi*$)">
                                          <p:val>
                                            <p:fltVal val="0"/>
                                          </p:val>
                                        </p:tav>
                                        <p:tav tm="100000">
                                          <p:val>
                                            <p:fltVal val="1"/>
                                          </p:val>
                                        </p:tav>
                                      </p:tavLst>
                                    </p:anim>
                                    <p:anim calcmode="lin" valueType="num">
                                      <p:cBhvr>
                                        <p:cTn id="99" dur="5000" fill="hold"/>
                                        <p:tgtEl>
                                          <p:spTgt spid="13"/>
                                        </p:tgtEl>
                                        <p:attrNameLst>
                                          <p:attrName>ppt_h</p:attrName>
                                        </p:attrNameLst>
                                      </p:cBhvr>
                                      <p:tavLst>
                                        <p:tav tm="0">
                                          <p:val>
                                            <p:strVal val="#ppt_h"/>
                                          </p:val>
                                        </p:tav>
                                        <p:tav tm="100000">
                                          <p:val>
                                            <p:strVal val="#ppt_h"/>
                                          </p:val>
                                        </p:tav>
                                      </p:tavLst>
                                    </p:anim>
                                  </p:childTnLst>
                                </p:cTn>
                              </p:par>
                              <p:par>
                                <p:cTn id="100" presetID="8" presetClass="emph" presetSubtype="0" fill="hold" nodeType="withEffect">
                                  <p:stCondLst>
                                    <p:cond delay="0"/>
                                  </p:stCondLst>
                                  <p:childTnLst>
                                    <p:animRot by="-21600000">
                                      <p:cBhvr>
                                        <p:cTn id="101" dur="5000" fill="hold"/>
                                        <p:tgtEl>
                                          <p:spTgt spid="13"/>
                                        </p:tgtEl>
                                        <p:attrNameLst>
                                          <p:attrName>r</p:attrName>
                                        </p:attrNameLst>
                                      </p:cBhvr>
                                    </p:animRot>
                                  </p:childTnLst>
                                </p:cTn>
                              </p:par>
                              <p:par>
                                <p:cTn id="102" presetID="2" presetClass="exit" presetSubtype="3" fill="hold" nodeType="withEffect">
                                  <p:stCondLst>
                                    <p:cond delay="0"/>
                                  </p:stCondLst>
                                  <p:childTnLst>
                                    <p:anim calcmode="lin" valueType="num">
                                      <p:cBhvr additive="base">
                                        <p:cTn id="103" dur="5000"/>
                                        <p:tgtEl>
                                          <p:spTgt spid="13"/>
                                        </p:tgtEl>
                                        <p:attrNameLst>
                                          <p:attrName>ppt_x</p:attrName>
                                        </p:attrNameLst>
                                      </p:cBhvr>
                                      <p:tavLst>
                                        <p:tav tm="0">
                                          <p:val>
                                            <p:strVal val="ppt_x"/>
                                          </p:val>
                                        </p:tav>
                                        <p:tav tm="100000">
                                          <p:val>
                                            <p:strVal val="1+ppt_w/2"/>
                                          </p:val>
                                        </p:tav>
                                      </p:tavLst>
                                    </p:anim>
                                    <p:anim calcmode="lin" valueType="num">
                                      <p:cBhvr additive="base">
                                        <p:cTn id="104" dur="5000"/>
                                        <p:tgtEl>
                                          <p:spTgt spid="13"/>
                                        </p:tgtEl>
                                        <p:attrNameLst>
                                          <p:attrName>ppt_y</p:attrName>
                                        </p:attrNameLst>
                                      </p:cBhvr>
                                      <p:tavLst>
                                        <p:tav tm="0">
                                          <p:val>
                                            <p:strVal val="ppt_y"/>
                                          </p:val>
                                        </p:tav>
                                        <p:tav tm="100000">
                                          <p:val>
                                            <p:strVal val="0-ppt_h/2"/>
                                          </p:val>
                                        </p:tav>
                                      </p:tavLst>
                                    </p:anim>
                                    <p:set>
                                      <p:cBhvr>
                                        <p:cTn id="105" dur="1" fill="hold">
                                          <p:stCondLst>
                                            <p:cond delay="4999"/>
                                          </p:stCondLst>
                                        </p:cTn>
                                        <p:tgtEl>
                                          <p:spTgt spid="13"/>
                                        </p:tgtEl>
                                        <p:attrNameLst>
                                          <p:attrName>style.visibility</p:attrName>
                                        </p:attrNameLst>
                                      </p:cBhvr>
                                      <p:to>
                                        <p:strVal val="hidden"/>
                                      </p:to>
                                    </p:set>
                                  </p:childTnLst>
                                </p:cTn>
                              </p:par>
                              <p:par>
                                <p:cTn id="106" presetID="2" presetClass="entr" presetSubtype="3" fill="hold" nodeType="withEffect">
                                  <p:stCondLst>
                                    <p:cond delay="0"/>
                                  </p:stCondLst>
                                  <p:childTnLst>
                                    <p:set>
                                      <p:cBhvr>
                                        <p:cTn id="107" dur="1" fill="hold">
                                          <p:stCondLst>
                                            <p:cond delay="0"/>
                                          </p:stCondLst>
                                        </p:cTn>
                                        <p:tgtEl>
                                          <p:spTgt spid="14"/>
                                        </p:tgtEl>
                                        <p:attrNameLst>
                                          <p:attrName>style.visibility</p:attrName>
                                        </p:attrNameLst>
                                      </p:cBhvr>
                                      <p:to>
                                        <p:strVal val="visible"/>
                                      </p:to>
                                    </p:set>
                                    <p:anim calcmode="lin" valueType="num">
                                      <p:cBhvr additive="base">
                                        <p:cTn id="108" dur="6000" fill="hold"/>
                                        <p:tgtEl>
                                          <p:spTgt spid="14"/>
                                        </p:tgtEl>
                                        <p:attrNameLst>
                                          <p:attrName>ppt_x</p:attrName>
                                        </p:attrNameLst>
                                      </p:cBhvr>
                                      <p:tavLst>
                                        <p:tav tm="0">
                                          <p:val>
                                            <p:strVal val="1+#ppt_w/2"/>
                                          </p:val>
                                        </p:tav>
                                        <p:tav tm="100000">
                                          <p:val>
                                            <p:strVal val="#ppt_x"/>
                                          </p:val>
                                        </p:tav>
                                      </p:tavLst>
                                    </p:anim>
                                    <p:anim calcmode="lin" valueType="num">
                                      <p:cBhvr additive="base">
                                        <p:cTn id="109" dur="6000" fill="hold"/>
                                        <p:tgtEl>
                                          <p:spTgt spid="14"/>
                                        </p:tgtEl>
                                        <p:attrNameLst>
                                          <p:attrName>ppt_y</p:attrName>
                                        </p:attrNameLst>
                                      </p:cBhvr>
                                      <p:tavLst>
                                        <p:tav tm="0">
                                          <p:val>
                                            <p:strVal val="0-#ppt_h/2"/>
                                          </p:val>
                                        </p:tav>
                                        <p:tav tm="100000">
                                          <p:val>
                                            <p:strVal val="#ppt_y"/>
                                          </p:val>
                                        </p:tav>
                                      </p:tavLst>
                                    </p:anim>
                                  </p:childTnLst>
                                </p:cTn>
                              </p:par>
                              <p:par>
                                <p:cTn id="110" presetID="19" presetClass="entr" presetSubtype="10" fill="hold" nodeType="withEffect">
                                  <p:stCondLst>
                                    <p:cond delay="0"/>
                                  </p:stCondLst>
                                  <p:childTnLst>
                                    <p:set>
                                      <p:cBhvr>
                                        <p:cTn id="111" dur="1" fill="hold">
                                          <p:stCondLst>
                                            <p:cond delay="0"/>
                                          </p:stCondLst>
                                        </p:cTn>
                                        <p:tgtEl>
                                          <p:spTgt spid="14"/>
                                        </p:tgtEl>
                                        <p:attrNameLst>
                                          <p:attrName>style.visibility</p:attrName>
                                        </p:attrNameLst>
                                      </p:cBhvr>
                                      <p:to>
                                        <p:strVal val="visible"/>
                                      </p:to>
                                    </p:set>
                                    <p:anim calcmode="lin" valueType="num">
                                      <p:cBhvr>
                                        <p:cTn id="112" dur="6000" fill="hold"/>
                                        <p:tgtEl>
                                          <p:spTgt spid="14"/>
                                        </p:tgtEl>
                                        <p:attrNameLst>
                                          <p:attrName>ppt_w</p:attrName>
                                        </p:attrNameLst>
                                      </p:cBhvr>
                                      <p:tavLst>
                                        <p:tav tm="0" fmla="#ppt_w*sin(2.5*pi*$)">
                                          <p:val>
                                            <p:fltVal val="0"/>
                                          </p:val>
                                        </p:tav>
                                        <p:tav tm="100000">
                                          <p:val>
                                            <p:fltVal val="1"/>
                                          </p:val>
                                        </p:tav>
                                      </p:tavLst>
                                    </p:anim>
                                    <p:anim calcmode="lin" valueType="num">
                                      <p:cBhvr>
                                        <p:cTn id="113" dur="6000" fill="hold"/>
                                        <p:tgtEl>
                                          <p:spTgt spid="14"/>
                                        </p:tgtEl>
                                        <p:attrNameLst>
                                          <p:attrName>ppt_h</p:attrName>
                                        </p:attrNameLst>
                                      </p:cBhvr>
                                      <p:tavLst>
                                        <p:tav tm="0">
                                          <p:val>
                                            <p:strVal val="#ppt_h"/>
                                          </p:val>
                                        </p:tav>
                                        <p:tav tm="100000">
                                          <p:val>
                                            <p:strVal val="#ppt_h"/>
                                          </p:val>
                                        </p:tav>
                                      </p:tavLst>
                                    </p:anim>
                                  </p:childTnLst>
                                </p:cTn>
                              </p:par>
                              <p:par>
                                <p:cTn id="114" presetID="8" presetClass="emph" presetSubtype="0" fill="hold" nodeType="withEffect">
                                  <p:stCondLst>
                                    <p:cond delay="0"/>
                                  </p:stCondLst>
                                  <p:childTnLst>
                                    <p:animRot by="-21600000">
                                      <p:cBhvr>
                                        <p:cTn id="115" dur="6000" fill="hold"/>
                                        <p:tgtEl>
                                          <p:spTgt spid="14"/>
                                        </p:tgtEl>
                                        <p:attrNameLst>
                                          <p:attrName>r</p:attrName>
                                        </p:attrNameLst>
                                      </p:cBhvr>
                                    </p:animRot>
                                  </p:childTnLst>
                                </p:cTn>
                              </p:par>
                              <p:par>
                                <p:cTn id="116" presetID="2" presetClass="exit" presetSubtype="3" fill="hold" nodeType="withEffect">
                                  <p:stCondLst>
                                    <p:cond delay="0"/>
                                  </p:stCondLst>
                                  <p:childTnLst>
                                    <p:anim calcmode="lin" valueType="num">
                                      <p:cBhvr additive="base">
                                        <p:cTn id="117" dur="6000"/>
                                        <p:tgtEl>
                                          <p:spTgt spid="14"/>
                                        </p:tgtEl>
                                        <p:attrNameLst>
                                          <p:attrName>ppt_x</p:attrName>
                                        </p:attrNameLst>
                                      </p:cBhvr>
                                      <p:tavLst>
                                        <p:tav tm="0">
                                          <p:val>
                                            <p:strVal val="ppt_x"/>
                                          </p:val>
                                        </p:tav>
                                        <p:tav tm="100000">
                                          <p:val>
                                            <p:strVal val="1+ppt_w/2"/>
                                          </p:val>
                                        </p:tav>
                                      </p:tavLst>
                                    </p:anim>
                                    <p:anim calcmode="lin" valueType="num">
                                      <p:cBhvr additive="base">
                                        <p:cTn id="118" dur="6000"/>
                                        <p:tgtEl>
                                          <p:spTgt spid="14"/>
                                        </p:tgtEl>
                                        <p:attrNameLst>
                                          <p:attrName>ppt_y</p:attrName>
                                        </p:attrNameLst>
                                      </p:cBhvr>
                                      <p:tavLst>
                                        <p:tav tm="0">
                                          <p:val>
                                            <p:strVal val="ppt_y"/>
                                          </p:val>
                                        </p:tav>
                                        <p:tav tm="100000">
                                          <p:val>
                                            <p:strVal val="0-ppt_h/2"/>
                                          </p:val>
                                        </p:tav>
                                      </p:tavLst>
                                    </p:anim>
                                    <p:set>
                                      <p:cBhvr>
                                        <p:cTn id="119" dur="1" fill="hold">
                                          <p:stCondLst>
                                            <p:cond delay="5999"/>
                                          </p:stCondLst>
                                        </p:cTn>
                                        <p:tgtEl>
                                          <p:spTgt spid="14"/>
                                        </p:tgtEl>
                                        <p:attrNameLst>
                                          <p:attrName>style.visibility</p:attrName>
                                        </p:attrNameLst>
                                      </p:cBhvr>
                                      <p:to>
                                        <p:strVal val="hidden"/>
                                      </p:to>
                                    </p:set>
                                  </p:childTnLst>
                                </p:cTn>
                              </p:par>
                              <p:par>
                                <p:cTn id="120" presetID="2" presetClass="entr" presetSubtype="3" fill="hold" nodeType="withEffect">
                                  <p:stCondLst>
                                    <p:cond delay="0"/>
                                  </p:stCondLst>
                                  <p:childTnLst>
                                    <p:set>
                                      <p:cBhvr>
                                        <p:cTn id="121" dur="1" fill="hold">
                                          <p:stCondLst>
                                            <p:cond delay="0"/>
                                          </p:stCondLst>
                                        </p:cTn>
                                        <p:tgtEl>
                                          <p:spTgt spid="15"/>
                                        </p:tgtEl>
                                        <p:attrNameLst>
                                          <p:attrName>style.visibility</p:attrName>
                                        </p:attrNameLst>
                                      </p:cBhvr>
                                      <p:to>
                                        <p:strVal val="visible"/>
                                      </p:to>
                                    </p:set>
                                    <p:anim calcmode="lin" valueType="num">
                                      <p:cBhvr additive="base">
                                        <p:cTn id="122" dur="7000" fill="hold"/>
                                        <p:tgtEl>
                                          <p:spTgt spid="15"/>
                                        </p:tgtEl>
                                        <p:attrNameLst>
                                          <p:attrName>ppt_x</p:attrName>
                                        </p:attrNameLst>
                                      </p:cBhvr>
                                      <p:tavLst>
                                        <p:tav tm="0">
                                          <p:val>
                                            <p:strVal val="1+#ppt_w/2"/>
                                          </p:val>
                                        </p:tav>
                                        <p:tav tm="100000">
                                          <p:val>
                                            <p:strVal val="#ppt_x"/>
                                          </p:val>
                                        </p:tav>
                                      </p:tavLst>
                                    </p:anim>
                                    <p:anim calcmode="lin" valueType="num">
                                      <p:cBhvr additive="base">
                                        <p:cTn id="123" dur="7000" fill="hold"/>
                                        <p:tgtEl>
                                          <p:spTgt spid="15"/>
                                        </p:tgtEl>
                                        <p:attrNameLst>
                                          <p:attrName>ppt_y</p:attrName>
                                        </p:attrNameLst>
                                      </p:cBhvr>
                                      <p:tavLst>
                                        <p:tav tm="0">
                                          <p:val>
                                            <p:strVal val="0-#ppt_h/2"/>
                                          </p:val>
                                        </p:tav>
                                        <p:tav tm="100000">
                                          <p:val>
                                            <p:strVal val="#ppt_y"/>
                                          </p:val>
                                        </p:tav>
                                      </p:tavLst>
                                    </p:anim>
                                  </p:childTnLst>
                                </p:cTn>
                              </p:par>
                              <p:par>
                                <p:cTn id="124" presetID="19" presetClass="entr" presetSubtype="10" fill="hold" nodeType="withEffect">
                                  <p:stCondLst>
                                    <p:cond delay="0"/>
                                  </p:stCondLst>
                                  <p:childTnLst>
                                    <p:set>
                                      <p:cBhvr>
                                        <p:cTn id="125" dur="1" fill="hold">
                                          <p:stCondLst>
                                            <p:cond delay="0"/>
                                          </p:stCondLst>
                                        </p:cTn>
                                        <p:tgtEl>
                                          <p:spTgt spid="15"/>
                                        </p:tgtEl>
                                        <p:attrNameLst>
                                          <p:attrName>style.visibility</p:attrName>
                                        </p:attrNameLst>
                                      </p:cBhvr>
                                      <p:to>
                                        <p:strVal val="visible"/>
                                      </p:to>
                                    </p:set>
                                    <p:anim calcmode="lin" valueType="num">
                                      <p:cBhvr>
                                        <p:cTn id="126" dur="7000" fill="hold"/>
                                        <p:tgtEl>
                                          <p:spTgt spid="15"/>
                                        </p:tgtEl>
                                        <p:attrNameLst>
                                          <p:attrName>ppt_w</p:attrName>
                                        </p:attrNameLst>
                                      </p:cBhvr>
                                      <p:tavLst>
                                        <p:tav tm="0" fmla="#ppt_w*sin(2.5*pi*$)">
                                          <p:val>
                                            <p:fltVal val="0"/>
                                          </p:val>
                                        </p:tav>
                                        <p:tav tm="100000">
                                          <p:val>
                                            <p:fltVal val="1"/>
                                          </p:val>
                                        </p:tav>
                                      </p:tavLst>
                                    </p:anim>
                                    <p:anim calcmode="lin" valueType="num">
                                      <p:cBhvr>
                                        <p:cTn id="127" dur="7000" fill="hold"/>
                                        <p:tgtEl>
                                          <p:spTgt spid="15"/>
                                        </p:tgtEl>
                                        <p:attrNameLst>
                                          <p:attrName>ppt_h</p:attrName>
                                        </p:attrNameLst>
                                      </p:cBhvr>
                                      <p:tavLst>
                                        <p:tav tm="0">
                                          <p:val>
                                            <p:strVal val="#ppt_h"/>
                                          </p:val>
                                        </p:tav>
                                        <p:tav tm="100000">
                                          <p:val>
                                            <p:strVal val="#ppt_h"/>
                                          </p:val>
                                        </p:tav>
                                      </p:tavLst>
                                    </p:anim>
                                  </p:childTnLst>
                                </p:cTn>
                              </p:par>
                              <p:par>
                                <p:cTn id="128" presetID="8" presetClass="emph" presetSubtype="0" fill="hold" nodeType="withEffect">
                                  <p:stCondLst>
                                    <p:cond delay="0"/>
                                  </p:stCondLst>
                                  <p:childTnLst>
                                    <p:animRot by="-21600000">
                                      <p:cBhvr>
                                        <p:cTn id="129" dur="7000" fill="hold"/>
                                        <p:tgtEl>
                                          <p:spTgt spid="15"/>
                                        </p:tgtEl>
                                        <p:attrNameLst>
                                          <p:attrName>r</p:attrName>
                                        </p:attrNameLst>
                                      </p:cBhvr>
                                    </p:animRot>
                                  </p:childTnLst>
                                </p:cTn>
                              </p:par>
                              <p:par>
                                <p:cTn id="130" presetID="2" presetClass="exit" presetSubtype="3" fill="hold" nodeType="withEffect">
                                  <p:stCondLst>
                                    <p:cond delay="0"/>
                                  </p:stCondLst>
                                  <p:childTnLst>
                                    <p:anim calcmode="lin" valueType="num">
                                      <p:cBhvr additive="base">
                                        <p:cTn id="131" dur="7000"/>
                                        <p:tgtEl>
                                          <p:spTgt spid="15"/>
                                        </p:tgtEl>
                                        <p:attrNameLst>
                                          <p:attrName>ppt_x</p:attrName>
                                        </p:attrNameLst>
                                      </p:cBhvr>
                                      <p:tavLst>
                                        <p:tav tm="0">
                                          <p:val>
                                            <p:strVal val="ppt_x"/>
                                          </p:val>
                                        </p:tav>
                                        <p:tav tm="100000">
                                          <p:val>
                                            <p:strVal val="1+ppt_w/2"/>
                                          </p:val>
                                        </p:tav>
                                      </p:tavLst>
                                    </p:anim>
                                    <p:anim calcmode="lin" valueType="num">
                                      <p:cBhvr additive="base">
                                        <p:cTn id="132" dur="7000"/>
                                        <p:tgtEl>
                                          <p:spTgt spid="15"/>
                                        </p:tgtEl>
                                        <p:attrNameLst>
                                          <p:attrName>ppt_y</p:attrName>
                                        </p:attrNameLst>
                                      </p:cBhvr>
                                      <p:tavLst>
                                        <p:tav tm="0">
                                          <p:val>
                                            <p:strVal val="ppt_y"/>
                                          </p:val>
                                        </p:tav>
                                        <p:tav tm="100000">
                                          <p:val>
                                            <p:strVal val="0-ppt_h/2"/>
                                          </p:val>
                                        </p:tav>
                                      </p:tavLst>
                                    </p:anim>
                                    <p:set>
                                      <p:cBhvr>
                                        <p:cTn id="133" dur="1" fill="hold">
                                          <p:stCondLst>
                                            <p:cond delay="6999"/>
                                          </p:stCondLst>
                                        </p:cTn>
                                        <p:tgtEl>
                                          <p:spTgt spid="15"/>
                                        </p:tgtEl>
                                        <p:attrNameLst>
                                          <p:attrName>style.visibility</p:attrName>
                                        </p:attrNameLst>
                                      </p:cBhvr>
                                      <p:to>
                                        <p:strVal val="hidden"/>
                                      </p:to>
                                    </p:set>
                                  </p:childTnLst>
                                </p:cTn>
                              </p:par>
                              <p:par>
                                <p:cTn id="134" presetID="2" presetClass="entr" presetSubtype="9" fill="hold" nodeType="withEffect">
                                  <p:stCondLst>
                                    <p:cond delay="0"/>
                                  </p:stCondLst>
                                  <p:childTnLst>
                                    <p:set>
                                      <p:cBhvr>
                                        <p:cTn id="135" dur="1" fill="hold">
                                          <p:stCondLst>
                                            <p:cond delay="0"/>
                                          </p:stCondLst>
                                        </p:cTn>
                                        <p:tgtEl>
                                          <p:spTgt spid="10"/>
                                        </p:tgtEl>
                                        <p:attrNameLst>
                                          <p:attrName>style.visibility</p:attrName>
                                        </p:attrNameLst>
                                      </p:cBhvr>
                                      <p:to>
                                        <p:strVal val="visible"/>
                                      </p:to>
                                    </p:set>
                                    <p:anim calcmode="lin" valueType="num">
                                      <p:cBhvr additive="base">
                                        <p:cTn id="136" dur="5000" fill="hold"/>
                                        <p:tgtEl>
                                          <p:spTgt spid="10"/>
                                        </p:tgtEl>
                                        <p:attrNameLst>
                                          <p:attrName>ppt_x</p:attrName>
                                        </p:attrNameLst>
                                      </p:cBhvr>
                                      <p:tavLst>
                                        <p:tav tm="0">
                                          <p:val>
                                            <p:strVal val="0-#ppt_w/2"/>
                                          </p:val>
                                        </p:tav>
                                        <p:tav tm="100000">
                                          <p:val>
                                            <p:strVal val="#ppt_x"/>
                                          </p:val>
                                        </p:tav>
                                      </p:tavLst>
                                    </p:anim>
                                    <p:anim calcmode="lin" valueType="num">
                                      <p:cBhvr additive="base">
                                        <p:cTn id="137" dur="5000" fill="hold"/>
                                        <p:tgtEl>
                                          <p:spTgt spid="10"/>
                                        </p:tgtEl>
                                        <p:attrNameLst>
                                          <p:attrName>ppt_y</p:attrName>
                                        </p:attrNameLst>
                                      </p:cBhvr>
                                      <p:tavLst>
                                        <p:tav tm="0">
                                          <p:val>
                                            <p:strVal val="0-#ppt_h/2"/>
                                          </p:val>
                                        </p:tav>
                                        <p:tav tm="100000">
                                          <p:val>
                                            <p:strVal val="#ppt_y"/>
                                          </p:val>
                                        </p:tav>
                                      </p:tavLst>
                                    </p:anim>
                                  </p:childTnLst>
                                </p:cTn>
                              </p:par>
                              <p:par>
                                <p:cTn id="138" presetID="19" presetClass="entr" presetSubtype="10" fill="hold" nodeType="withEffect">
                                  <p:stCondLst>
                                    <p:cond delay="0"/>
                                  </p:stCondLst>
                                  <p:childTnLst>
                                    <p:set>
                                      <p:cBhvr>
                                        <p:cTn id="139" dur="1" fill="hold">
                                          <p:stCondLst>
                                            <p:cond delay="0"/>
                                          </p:stCondLst>
                                        </p:cTn>
                                        <p:tgtEl>
                                          <p:spTgt spid="10"/>
                                        </p:tgtEl>
                                        <p:attrNameLst>
                                          <p:attrName>style.visibility</p:attrName>
                                        </p:attrNameLst>
                                      </p:cBhvr>
                                      <p:to>
                                        <p:strVal val="visible"/>
                                      </p:to>
                                    </p:set>
                                    <p:anim calcmode="lin" valueType="num">
                                      <p:cBhvr>
                                        <p:cTn id="140" dur="5000" fill="hold"/>
                                        <p:tgtEl>
                                          <p:spTgt spid="10"/>
                                        </p:tgtEl>
                                        <p:attrNameLst>
                                          <p:attrName>ppt_w</p:attrName>
                                        </p:attrNameLst>
                                      </p:cBhvr>
                                      <p:tavLst>
                                        <p:tav tm="0" fmla="#ppt_w*sin(2.5*pi*$)">
                                          <p:val>
                                            <p:fltVal val="0"/>
                                          </p:val>
                                        </p:tav>
                                        <p:tav tm="100000">
                                          <p:val>
                                            <p:fltVal val="1"/>
                                          </p:val>
                                        </p:tav>
                                      </p:tavLst>
                                    </p:anim>
                                    <p:anim calcmode="lin" valueType="num">
                                      <p:cBhvr>
                                        <p:cTn id="141" dur="5000" fill="hold"/>
                                        <p:tgtEl>
                                          <p:spTgt spid="10"/>
                                        </p:tgtEl>
                                        <p:attrNameLst>
                                          <p:attrName>ppt_h</p:attrName>
                                        </p:attrNameLst>
                                      </p:cBhvr>
                                      <p:tavLst>
                                        <p:tav tm="0">
                                          <p:val>
                                            <p:strVal val="#ppt_h"/>
                                          </p:val>
                                        </p:tav>
                                        <p:tav tm="100000">
                                          <p:val>
                                            <p:strVal val="#ppt_h"/>
                                          </p:val>
                                        </p:tav>
                                      </p:tavLst>
                                    </p:anim>
                                  </p:childTnLst>
                                </p:cTn>
                              </p:par>
                              <p:par>
                                <p:cTn id="142" presetID="8" presetClass="emph" presetSubtype="0" repeatCount="indefinite" fill="hold" nodeType="withEffect">
                                  <p:stCondLst>
                                    <p:cond delay="0"/>
                                  </p:stCondLst>
                                  <p:childTnLst>
                                    <p:animRot by="21600000">
                                      <p:cBhvr>
                                        <p:cTn id="143" dur="5000" fill="hold"/>
                                        <p:tgtEl>
                                          <p:spTgt spid="10"/>
                                        </p:tgtEl>
                                        <p:attrNameLst>
                                          <p:attrName>r</p:attrName>
                                        </p:attrNameLst>
                                      </p:cBhvr>
                                    </p:animRot>
                                  </p:childTnLst>
                                </p:cTn>
                              </p:par>
                              <p:par>
                                <p:cTn id="144" presetID="2" presetClass="exit" presetSubtype="9" fill="hold" nodeType="withEffect">
                                  <p:stCondLst>
                                    <p:cond delay="0"/>
                                  </p:stCondLst>
                                  <p:childTnLst>
                                    <p:anim calcmode="lin" valueType="num">
                                      <p:cBhvr additive="base">
                                        <p:cTn id="145" dur="5000"/>
                                        <p:tgtEl>
                                          <p:spTgt spid="10"/>
                                        </p:tgtEl>
                                        <p:attrNameLst>
                                          <p:attrName>ppt_x</p:attrName>
                                        </p:attrNameLst>
                                      </p:cBhvr>
                                      <p:tavLst>
                                        <p:tav tm="0">
                                          <p:val>
                                            <p:strVal val="ppt_x"/>
                                          </p:val>
                                        </p:tav>
                                        <p:tav tm="100000">
                                          <p:val>
                                            <p:strVal val="0-ppt_w/2"/>
                                          </p:val>
                                        </p:tav>
                                      </p:tavLst>
                                    </p:anim>
                                    <p:anim calcmode="lin" valueType="num">
                                      <p:cBhvr additive="base">
                                        <p:cTn id="146" dur="5000"/>
                                        <p:tgtEl>
                                          <p:spTgt spid="10"/>
                                        </p:tgtEl>
                                        <p:attrNameLst>
                                          <p:attrName>ppt_y</p:attrName>
                                        </p:attrNameLst>
                                      </p:cBhvr>
                                      <p:tavLst>
                                        <p:tav tm="0">
                                          <p:val>
                                            <p:strVal val="ppt_y"/>
                                          </p:val>
                                        </p:tav>
                                        <p:tav tm="100000">
                                          <p:val>
                                            <p:strVal val="0-ppt_h/2"/>
                                          </p:val>
                                        </p:tav>
                                      </p:tavLst>
                                    </p:anim>
                                    <p:set>
                                      <p:cBhvr>
                                        <p:cTn id="147" dur="1" fill="hold">
                                          <p:stCondLst>
                                            <p:cond delay="4999"/>
                                          </p:stCondLst>
                                        </p:cTn>
                                        <p:tgtEl>
                                          <p:spTgt spid="10"/>
                                        </p:tgtEl>
                                        <p:attrNameLst>
                                          <p:attrName>style.visibility</p:attrName>
                                        </p:attrNameLst>
                                      </p:cBhvr>
                                      <p:to>
                                        <p:strVal val="hidden"/>
                                      </p:to>
                                    </p:set>
                                  </p:childTnLst>
                                </p:cTn>
                              </p:par>
                              <p:par>
                                <p:cTn id="148" presetID="2" presetClass="entr" presetSubtype="9" fill="hold" nodeType="withEffect">
                                  <p:stCondLst>
                                    <p:cond delay="0"/>
                                  </p:stCondLst>
                                  <p:childTnLst>
                                    <p:set>
                                      <p:cBhvr>
                                        <p:cTn id="149" dur="1" fill="hold">
                                          <p:stCondLst>
                                            <p:cond delay="0"/>
                                          </p:stCondLst>
                                        </p:cTn>
                                        <p:tgtEl>
                                          <p:spTgt spid="11"/>
                                        </p:tgtEl>
                                        <p:attrNameLst>
                                          <p:attrName>style.visibility</p:attrName>
                                        </p:attrNameLst>
                                      </p:cBhvr>
                                      <p:to>
                                        <p:strVal val="visible"/>
                                      </p:to>
                                    </p:set>
                                    <p:anim calcmode="lin" valueType="num">
                                      <p:cBhvr additive="base">
                                        <p:cTn id="150" dur="6000" fill="hold"/>
                                        <p:tgtEl>
                                          <p:spTgt spid="11"/>
                                        </p:tgtEl>
                                        <p:attrNameLst>
                                          <p:attrName>ppt_x</p:attrName>
                                        </p:attrNameLst>
                                      </p:cBhvr>
                                      <p:tavLst>
                                        <p:tav tm="0">
                                          <p:val>
                                            <p:strVal val="0-#ppt_w/2"/>
                                          </p:val>
                                        </p:tav>
                                        <p:tav tm="100000">
                                          <p:val>
                                            <p:strVal val="#ppt_x"/>
                                          </p:val>
                                        </p:tav>
                                      </p:tavLst>
                                    </p:anim>
                                    <p:anim calcmode="lin" valueType="num">
                                      <p:cBhvr additive="base">
                                        <p:cTn id="151" dur="6000" fill="hold"/>
                                        <p:tgtEl>
                                          <p:spTgt spid="11"/>
                                        </p:tgtEl>
                                        <p:attrNameLst>
                                          <p:attrName>ppt_y</p:attrName>
                                        </p:attrNameLst>
                                      </p:cBhvr>
                                      <p:tavLst>
                                        <p:tav tm="0">
                                          <p:val>
                                            <p:strVal val="0-#ppt_h/2"/>
                                          </p:val>
                                        </p:tav>
                                        <p:tav tm="100000">
                                          <p:val>
                                            <p:strVal val="#ppt_y"/>
                                          </p:val>
                                        </p:tav>
                                      </p:tavLst>
                                    </p:anim>
                                  </p:childTnLst>
                                </p:cTn>
                              </p:par>
                              <p:par>
                                <p:cTn id="152" presetID="19" presetClass="entr" presetSubtype="10" fill="hold" nodeType="withEffect">
                                  <p:stCondLst>
                                    <p:cond delay="0"/>
                                  </p:stCondLst>
                                  <p:childTnLst>
                                    <p:set>
                                      <p:cBhvr>
                                        <p:cTn id="153" dur="1" fill="hold">
                                          <p:stCondLst>
                                            <p:cond delay="0"/>
                                          </p:stCondLst>
                                        </p:cTn>
                                        <p:tgtEl>
                                          <p:spTgt spid="11"/>
                                        </p:tgtEl>
                                        <p:attrNameLst>
                                          <p:attrName>style.visibility</p:attrName>
                                        </p:attrNameLst>
                                      </p:cBhvr>
                                      <p:to>
                                        <p:strVal val="visible"/>
                                      </p:to>
                                    </p:set>
                                    <p:anim calcmode="lin" valueType="num">
                                      <p:cBhvr>
                                        <p:cTn id="154" dur="6000" fill="hold"/>
                                        <p:tgtEl>
                                          <p:spTgt spid="11"/>
                                        </p:tgtEl>
                                        <p:attrNameLst>
                                          <p:attrName>ppt_w</p:attrName>
                                        </p:attrNameLst>
                                      </p:cBhvr>
                                      <p:tavLst>
                                        <p:tav tm="0" fmla="#ppt_w*sin(2.5*pi*$)">
                                          <p:val>
                                            <p:fltVal val="0"/>
                                          </p:val>
                                        </p:tav>
                                        <p:tav tm="100000">
                                          <p:val>
                                            <p:fltVal val="1"/>
                                          </p:val>
                                        </p:tav>
                                      </p:tavLst>
                                    </p:anim>
                                    <p:anim calcmode="lin" valueType="num">
                                      <p:cBhvr>
                                        <p:cTn id="155" dur="6000" fill="hold"/>
                                        <p:tgtEl>
                                          <p:spTgt spid="11"/>
                                        </p:tgtEl>
                                        <p:attrNameLst>
                                          <p:attrName>ppt_h</p:attrName>
                                        </p:attrNameLst>
                                      </p:cBhvr>
                                      <p:tavLst>
                                        <p:tav tm="0">
                                          <p:val>
                                            <p:strVal val="#ppt_h"/>
                                          </p:val>
                                        </p:tav>
                                        <p:tav tm="100000">
                                          <p:val>
                                            <p:strVal val="#ppt_h"/>
                                          </p:val>
                                        </p:tav>
                                      </p:tavLst>
                                    </p:anim>
                                  </p:childTnLst>
                                </p:cTn>
                              </p:par>
                              <p:par>
                                <p:cTn id="156" presetID="8" presetClass="emph" presetSubtype="0" repeatCount="indefinite" fill="hold" nodeType="withEffect">
                                  <p:stCondLst>
                                    <p:cond delay="0"/>
                                  </p:stCondLst>
                                  <p:childTnLst>
                                    <p:animRot by="21600000">
                                      <p:cBhvr>
                                        <p:cTn id="157" dur="6000" fill="hold"/>
                                        <p:tgtEl>
                                          <p:spTgt spid="11"/>
                                        </p:tgtEl>
                                        <p:attrNameLst>
                                          <p:attrName>r</p:attrName>
                                        </p:attrNameLst>
                                      </p:cBhvr>
                                    </p:animRot>
                                  </p:childTnLst>
                                </p:cTn>
                              </p:par>
                              <p:par>
                                <p:cTn id="158" presetID="2" presetClass="exit" presetSubtype="9" fill="hold" nodeType="withEffect">
                                  <p:stCondLst>
                                    <p:cond delay="0"/>
                                  </p:stCondLst>
                                  <p:childTnLst>
                                    <p:anim calcmode="lin" valueType="num">
                                      <p:cBhvr additive="base">
                                        <p:cTn id="159" dur="6000"/>
                                        <p:tgtEl>
                                          <p:spTgt spid="11"/>
                                        </p:tgtEl>
                                        <p:attrNameLst>
                                          <p:attrName>ppt_x</p:attrName>
                                        </p:attrNameLst>
                                      </p:cBhvr>
                                      <p:tavLst>
                                        <p:tav tm="0">
                                          <p:val>
                                            <p:strVal val="ppt_x"/>
                                          </p:val>
                                        </p:tav>
                                        <p:tav tm="100000">
                                          <p:val>
                                            <p:strVal val="0-ppt_w/2"/>
                                          </p:val>
                                        </p:tav>
                                      </p:tavLst>
                                    </p:anim>
                                    <p:anim calcmode="lin" valueType="num">
                                      <p:cBhvr additive="base">
                                        <p:cTn id="160" dur="6000"/>
                                        <p:tgtEl>
                                          <p:spTgt spid="11"/>
                                        </p:tgtEl>
                                        <p:attrNameLst>
                                          <p:attrName>ppt_y</p:attrName>
                                        </p:attrNameLst>
                                      </p:cBhvr>
                                      <p:tavLst>
                                        <p:tav tm="0">
                                          <p:val>
                                            <p:strVal val="ppt_y"/>
                                          </p:val>
                                        </p:tav>
                                        <p:tav tm="100000">
                                          <p:val>
                                            <p:strVal val="0-ppt_h/2"/>
                                          </p:val>
                                        </p:tav>
                                      </p:tavLst>
                                    </p:anim>
                                    <p:set>
                                      <p:cBhvr>
                                        <p:cTn id="161" dur="1" fill="hold">
                                          <p:stCondLst>
                                            <p:cond delay="5999"/>
                                          </p:stCondLst>
                                        </p:cTn>
                                        <p:tgtEl>
                                          <p:spTgt spid="11"/>
                                        </p:tgtEl>
                                        <p:attrNameLst>
                                          <p:attrName>style.visibility</p:attrName>
                                        </p:attrNameLst>
                                      </p:cBhvr>
                                      <p:to>
                                        <p:strVal val="hidden"/>
                                      </p:to>
                                    </p:set>
                                  </p:childTnLst>
                                </p:cTn>
                              </p:par>
                              <p:par>
                                <p:cTn id="162" presetID="2" presetClass="entr" presetSubtype="9" fill="hold" nodeType="withEffect">
                                  <p:stCondLst>
                                    <p:cond delay="0"/>
                                  </p:stCondLst>
                                  <p:childTnLst>
                                    <p:set>
                                      <p:cBhvr>
                                        <p:cTn id="163" dur="1" fill="hold">
                                          <p:stCondLst>
                                            <p:cond delay="0"/>
                                          </p:stCondLst>
                                        </p:cTn>
                                        <p:tgtEl>
                                          <p:spTgt spid="12"/>
                                        </p:tgtEl>
                                        <p:attrNameLst>
                                          <p:attrName>style.visibility</p:attrName>
                                        </p:attrNameLst>
                                      </p:cBhvr>
                                      <p:to>
                                        <p:strVal val="visible"/>
                                      </p:to>
                                    </p:set>
                                    <p:anim calcmode="lin" valueType="num">
                                      <p:cBhvr additive="base">
                                        <p:cTn id="164" dur="7000" fill="hold"/>
                                        <p:tgtEl>
                                          <p:spTgt spid="12"/>
                                        </p:tgtEl>
                                        <p:attrNameLst>
                                          <p:attrName>ppt_x</p:attrName>
                                        </p:attrNameLst>
                                      </p:cBhvr>
                                      <p:tavLst>
                                        <p:tav tm="0">
                                          <p:val>
                                            <p:strVal val="0-#ppt_w/2"/>
                                          </p:val>
                                        </p:tav>
                                        <p:tav tm="100000">
                                          <p:val>
                                            <p:strVal val="#ppt_x"/>
                                          </p:val>
                                        </p:tav>
                                      </p:tavLst>
                                    </p:anim>
                                    <p:anim calcmode="lin" valueType="num">
                                      <p:cBhvr additive="base">
                                        <p:cTn id="165" dur="7000" fill="hold"/>
                                        <p:tgtEl>
                                          <p:spTgt spid="12"/>
                                        </p:tgtEl>
                                        <p:attrNameLst>
                                          <p:attrName>ppt_y</p:attrName>
                                        </p:attrNameLst>
                                      </p:cBhvr>
                                      <p:tavLst>
                                        <p:tav tm="0">
                                          <p:val>
                                            <p:strVal val="0-#ppt_h/2"/>
                                          </p:val>
                                        </p:tav>
                                        <p:tav tm="100000">
                                          <p:val>
                                            <p:strVal val="#ppt_y"/>
                                          </p:val>
                                        </p:tav>
                                      </p:tavLst>
                                    </p:anim>
                                  </p:childTnLst>
                                </p:cTn>
                              </p:par>
                              <p:par>
                                <p:cTn id="166" presetID="19" presetClass="entr" presetSubtype="10" fill="hold" nodeType="withEffect">
                                  <p:stCondLst>
                                    <p:cond delay="0"/>
                                  </p:stCondLst>
                                  <p:childTnLst>
                                    <p:set>
                                      <p:cBhvr>
                                        <p:cTn id="167" dur="1" fill="hold">
                                          <p:stCondLst>
                                            <p:cond delay="0"/>
                                          </p:stCondLst>
                                        </p:cTn>
                                        <p:tgtEl>
                                          <p:spTgt spid="12"/>
                                        </p:tgtEl>
                                        <p:attrNameLst>
                                          <p:attrName>style.visibility</p:attrName>
                                        </p:attrNameLst>
                                      </p:cBhvr>
                                      <p:to>
                                        <p:strVal val="visible"/>
                                      </p:to>
                                    </p:set>
                                    <p:anim calcmode="lin" valueType="num">
                                      <p:cBhvr>
                                        <p:cTn id="168" dur="7000" fill="hold"/>
                                        <p:tgtEl>
                                          <p:spTgt spid="12"/>
                                        </p:tgtEl>
                                        <p:attrNameLst>
                                          <p:attrName>ppt_w</p:attrName>
                                        </p:attrNameLst>
                                      </p:cBhvr>
                                      <p:tavLst>
                                        <p:tav tm="0" fmla="#ppt_w*sin(2.5*pi*$)">
                                          <p:val>
                                            <p:fltVal val="0"/>
                                          </p:val>
                                        </p:tav>
                                        <p:tav tm="100000">
                                          <p:val>
                                            <p:fltVal val="1"/>
                                          </p:val>
                                        </p:tav>
                                      </p:tavLst>
                                    </p:anim>
                                    <p:anim calcmode="lin" valueType="num">
                                      <p:cBhvr>
                                        <p:cTn id="169" dur="7000" fill="hold"/>
                                        <p:tgtEl>
                                          <p:spTgt spid="12"/>
                                        </p:tgtEl>
                                        <p:attrNameLst>
                                          <p:attrName>ppt_h</p:attrName>
                                        </p:attrNameLst>
                                      </p:cBhvr>
                                      <p:tavLst>
                                        <p:tav tm="0">
                                          <p:val>
                                            <p:strVal val="#ppt_h"/>
                                          </p:val>
                                        </p:tav>
                                        <p:tav tm="100000">
                                          <p:val>
                                            <p:strVal val="#ppt_h"/>
                                          </p:val>
                                        </p:tav>
                                      </p:tavLst>
                                    </p:anim>
                                  </p:childTnLst>
                                </p:cTn>
                              </p:par>
                              <p:par>
                                <p:cTn id="170" presetID="8" presetClass="emph" presetSubtype="0" repeatCount="indefinite" fill="hold" nodeType="withEffect">
                                  <p:stCondLst>
                                    <p:cond delay="0"/>
                                  </p:stCondLst>
                                  <p:childTnLst>
                                    <p:animRot by="21600000">
                                      <p:cBhvr>
                                        <p:cTn id="171" dur="7000" fill="hold"/>
                                        <p:tgtEl>
                                          <p:spTgt spid="12"/>
                                        </p:tgtEl>
                                        <p:attrNameLst>
                                          <p:attrName>r</p:attrName>
                                        </p:attrNameLst>
                                      </p:cBhvr>
                                    </p:animRot>
                                  </p:childTnLst>
                                </p:cTn>
                              </p:par>
                              <p:par>
                                <p:cTn id="172" presetID="2" presetClass="exit" presetSubtype="9" fill="hold" nodeType="withEffect">
                                  <p:stCondLst>
                                    <p:cond delay="0"/>
                                  </p:stCondLst>
                                  <p:childTnLst>
                                    <p:anim calcmode="lin" valueType="num">
                                      <p:cBhvr additive="base">
                                        <p:cTn id="173" dur="7000"/>
                                        <p:tgtEl>
                                          <p:spTgt spid="12"/>
                                        </p:tgtEl>
                                        <p:attrNameLst>
                                          <p:attrName>ppt_x</p:attrName>
                                        </p:attrNameLst>
                                      </p:cBhvr>
                                      <p:tavLst>
                                        <p:tav tm="0">
                                          <p:val>
                                            <p:strVal val="ppt_x"/>
                                          </p:val>
                                        </p:tav>
                                        <p:tav tm="100000">
                                          <p:val>
                                            <p:strVal val="0-ppt_w/2"/>
                                          </p:val>
                                        </p:tav>
                                      </p:tavLst>
                                    </p:anim>
                                    <p:anim calcmode="lin" valueType="num">
                                      <p:cBhvr additive="base">
                                        <p:cTn id="174" dur="7000"/>
                                        <p:tgtEl>
                                          <p:spTgt spid="12"/>
                                        </p:tgtEl>
                                        <p:attrNameLst>
                                          <p:attrName>ppt_y</p:attrName>
                                        </p:attrNameLst>
                                      </p:cBhvr>
                                      <p:tavLst>
                                        <p:tav tm="0">
                                          <p:val>
                                            <p:strVal val="ppt_y"/>
                                          </p:val>
                                        </p:tav>
                                        <p:tav tm="100000">
                                          <p:val>
                                            <p:strVal val="0-ppt_h/2"/>
                                          </p:val>
                                        </p:tav>
                                      </p:tavLst>
                                    </p:anim>
                                    <p:set>
                                      <p:cBhvr>
                                        <p:cTn id="175" dur="1" fill="hold">
                                          <p:stCondLst>
                                            <p:cond delay="6999"/>
                                          </p:stCondLst>
                                        </p:cTn>
                                        <p:tgtEl>
                                          <p:spTgt spid="12"/>
                                        </p:tgtEl>
                                        <p:attrNameLst>
                                          <p:attrName>style.visibility</p:attrName>
                                        </p:attrNameLst>
                                      </p:cBhvr>
                                      <p:to>
                                        <p:strVal val="hidden"/>
                                      </p:to>
                                    </p:set>
                                  </p:childTnLst>
                                </p:cTn>
                              </p:par>
                              <p:par>
                                <p:cTn id="176" presetID="17" presetClass="entr" presetSubtype="10" fill="hold" nodeType="withEffect">
                                  <p:stCondLst>
                                    <p:cond delay="750"/>
                                  </p:stCondLst>
                                  <p:childTnLst>
                                    <p:set>
                                      <p:cBhvr>
                                        <p:cTn id="177" dur="1" fill="hold">
                                          <p:stCondLst>
                                            <p:cond delay="0"/>
                                          </p:stCondLst>
                                        </p:cTn>
                                        <p:tgtEl>
                                          <p:spTgt spid="19"/>
                                        </p:tgtEl>
                                        <p:attrNameLst>
                                          <p:attrName>style.visibility</p:attrName>
                                        </p:attrNameLst>
                                      </p:cBhvr>
                                      <p:to>
                                        <p:strVal val="visible"/>
                                      </p:to>
                                    </p:set>
                                    <p:anim calcmode="lin" valueType="num">
                                      <p:cBhvr>
                                        <p:cTn id="178" dur="4750" fill="hold"/>
                                        <p:tgtEl>
                                          <p:spTgt spid="19"/>
                                        </p:tgtEl>
                                        <p:attrNameLst>
                                          <p:attrName>ppt_w</p:attrName>
                                        </p:attrNameLst>
                                      </p:cBhvr>
                                      <p:tavLst>
                                        <p:tav tm="0">
                                          <p:val>
                                            <p:fltVal val="0"/>
                                          </p:val>
                                        </p:tav>
                                        <p:tav tm="100000">
                                          <p:val>
                                            <p:strVal val="#ppt_w"/>
                                          </p:val>
                                        </p:tav>
                                      </p:tavLst>
                                    </p:anim>
                                    <p:anim calcmode="lin" valueType="num">
                                      <p:cBhvr>
                                        <p:cTn id="179" dur="4750" fill="hold"/>
                                        <p:tgtEl>
                                          <p:spTgt spid="19"/>
                                        </p:tgtEl>
                                        <p:attrNameLst>
                                          <p:attrName>ppt_h</p:attrName>
                                        </p:attrNameLst>
                                      </p:cBhvr>
                                      <p:tavLst>
                                        <p:tav tm="0">
                                          <p:val>
                                            <p:strVal val="#ppt_h"/>
                                          </p:val>
                                        </p:tav>
                                        <p:tav tm="100000">
                                          <p:val>
                                            <p:strVal val="#ppt_h"/>
                                          </p:val>
                                        </p:tav>
                                      </p:tavLst>
                                    </p:anim>
                                  </p:childTnLst>
                                </p:cTn>
                              </p:par>
                              <p:par>
                                <p:cTn id="180" presetID="4" presetClass="entr" presetSubtype="32" fill="hold" nodeType="withEffect">
                                  <p:stCondLst>
                                    <p:cond delay="750"/>
                                  </p:stCondLst>
                                  <p:childTnLst>
                                    <p:set>
                                      <p:cBhvr>
                                        <p:cTn id="181" dur="1" fill="hold">
                                          <p:stCondLst>
                                            <p:cond delay="0"/>
                                          </p:stCondLst>
                                        </p:cTn>
                                        <p:tgtEl>
                                          <p:spTgt spid="19"/>
                                        </p:tgtEl>
                                        <p:attrNameLst>
                                          <p:attrName>style.visibility</p:attrName>
                                        </p:attrNameLst>
                                      </p:cBhvr>
                                      <p:to>
                                        <p:strVal val="visible"/>
                                      </p:to>
                                    </p:set>
                                    <p:animEffect transition="in" filter="box(out)">
                                      <p:cBhvr>
                                        <p:cTn id="182" dur="475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22 Imagen" descr="Diapositiva3"/>
          <p:cNvPicPr>
            <a:picLocks noGrp="1" noChangeAspect="1"/>
          </p:cNvPicPr>
          <p:nvPr isPhoto="1"/>
        </p:nvPicPr>
        <p:blipFill rotWithShape="1">
          <a:blip r:embed="rId2" cstate="print">
            <a:lum/>
            <a:extLst>
              <a:ext uri="{28A0092B-C50C-407E-A947-70E740481C1C}">
                <a14:useLocalDpi xmlns:a14="http://schemas.microsoft.com/office/drawing/2010/main"/>
              </a:ext>
            </a:extLst>
          </a:blip>
          <a:srcRect t="1688" b="1772"/>
          <a:stretch/>
        </p:blipFill>
        <p:spPr>
          <a:xfrm>
            <a:off x="0" y="0"/>
            <a:ext cx="9144000" cy="6858000"/>
          </a:xfrm>
          <a:prstGeom prst="rect">
            <a:avLst/>
          </a:prstGeom>
          <a:noFill/>
          <a:ln>
            <a:noFill/>
          </a:ln>
        </p:spPr>
      </p:pic>
      <p:sp>
        <p:nvSpPr>
          <p:cNvPr id="2" name="Forma libre 19"/>
          <p:cNvSpPr/>
          <p:nvPr/>
        </p:nvSpPr>
        <p:spPr>
          <a:xfrm rot="5970887">
            <a:off x="1181843" y="1113052"/>
            <a:ext cx="1056186"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Forma libre 19"/>
          <p:cNvSpPr/>
          <p:nvPr/>
        </p:nvSpPr>
        <p:spPr>
          <a:xfrm rot="15736137" flipH="1">
            <a:off x="6928582" y="1018434"/>
            <a:ext cx="1048365" cy="360129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9"/>
          <p:cNvSpPr/>
          <p:nvPr/>
        </p:nvSpPr>
        <p:spPr>
          <a:xfrm rot="4862303" flipH="1">
            <a:off x="1095092" y="2147069"/>
            <a:ext cx="1252960" cy="339660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w="139700" h="139700" prst="divo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19"/>
          <p:cNvSpPr/>
          <p:nvPr/>
        </p:nvSpPr>
        <p:spPr>
          <a:xfrm rot="16414464">
            <a:off x="6827094" y="2043913"/>
            <a:ext cx="1223525" cy="357347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19"/>
          <p:cNvSpPr/>
          <p:nvPr/>
        </p:nvSpPr>
        <p:spPr>
          <a:xfrm rot="5954748">
            <a:off x="1161734" y="350624"/>
            <a:ext cx="1006695" cy="360039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19"/>
          <p:cNvSpPr/>
          <p:nvPr/>
        </p:nvSpPr>
        <p:spPr>
          <a:xfrm rot="5866353">
            <a:off x="989374" y="-317925"/>
            <a:ext cx="1275858" cy="3585134"/>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19"/>
          <p:cNvSpPr/>
          <p:nvPr/>
        </p:nvSpPr>
        <p:spPr>
          <a:xfrm rot="15705336" flipH="1">
            <a:off x="6847147" y="361766"/>
            <a:ext cx="1203195" cy="359325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7" name="Forma libre 19"/>
          <p:cNvSpPr/>
          <p:nvPr/>
        </p:nvSpPr>
        <p:spPr>
          <a:xfrm rot="15833930" flipH="1">
            <a:off x="6760130" y="-305917"/>
            <a:ext cx="1275857" cy="355513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Forma libre 19"/>
          <p:cNvSpPr/>
          <p:nvPr/>
        </p:nvSpPr>
        <p:spPr>
          <a:xfrm rot="4981764" flipH="1">
            <a:off x="1039701" y="2760498"/>
            <a:ext cx="1318900" cy="3441437"/>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Forma libre 19"/>
          <p:cNvSpPr/>
          <p:nvPr/>
        </p:nvSpPr>
        <p:spPr>
          <a:xfrm rot="4804511" flipH="1">
            <a:off x="1030983" y="3416375"/>
            <a:ext cx="1329191" cy="344858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0" name="Forma libre 19"/>
          <p:cNvSpPr/>
          <p:nvPr/>
        </p:nvSpPr>
        <p:spPr>
          <a:xfrm rot="16476279">
            <a:off x="6771815" y="2696476"/>
            <a:ext cx="1252488" cy="349188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1" name="Forma libre 19"/>
          <p:cNvSpPr/>
          <p:nvPr/>
        </p:nvSpPr>
        <p:spPr>
          <a:xfrm rot="16503015">
            <a:off x="6731352" y="3392618"/>
            <a:ext cx="1333413" cy="3491878"/>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6" name="25 Forma libre"/>
          <p:cNvSpPr/>
          <p:nvPr/>
        </p:nvSpPr>
        <p:spPr>
          <a:xfrm>
            <a:off x="4068"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36660">
                <a:srgbClr val="CCFF33"/>
              </a:gs>
              <a:gs pos="83000">
                <a:srgbClr val="391B03">
                  <a:lumMod val="33000"/>
                </a:srgbClr>
              </a:gs>
              <a:gs pos="59000">
                <a:schemeClr val="accent2">
                  <a:lumMod val="50000"/>
                </a:scheme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7" name="26 Forma libre"/>
          <p:cNvSpPr/>
          <p:nvPr/>
        </p:nvSpPr>
        <p:spPr>
          <a:xfrm rot="10800000">
            <a:off x="-53587" y="5717006"/>
            <a:ext cx="9242225"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36660">
                <a:srgbClr val="CCFF33"/>
              </a:gs>
              <a:gs pos="83000">
                <a:srgbClr val="391B03">
                  <a:lumMod val="33000"/>
                </a:srgbClr>
              </a:gs>
              <a:gs pos="59000">
                <a:schemeClr val="accent2">
                  <a:lumMod val="50000"/>
                </a:scheme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2" name="21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463956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2"/>
                                        </p:tgtEl>
                                        <p:attrNameLst>
                                          <p:attrName>style.opacity</p:attrName>
                                        </p:attrNameLst>
                                      </p:cBhvr>
                                      <p:to>
                                        <p:strVal val="0"/>
                                      </p:to>
                                    </p:set>
                                    <p:animEffect filter="image" prLst="opacity: 0">
                                      <p:cBhvr rctx="IE">
                                        <p:cTn id="7" dur="indefinite"/>
                                        <p:tgtEl>
                                          <p:spTgt spid="22"/>
                                        </p:tgtEl>
                                      </p:cBhvr>
                                    </p:animEffect>
                                  </p:childTnLst>
                                </p:cTn>
                              </p:par>
                              <p:par>
                                <p:cTn id="8" presetID="2" presetClass="entr" presetSubtype="2"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4000" fill="hold"/>
                                        <p:tgtEl>
                                          <p:spTgt spid="2"/>
                                        </p:tgtEl>
                                        <p:attrNameLst>
                                          <p:attrName>ppt_x</p:attrName>
                                        </p:attrNameLst>
                                      </p:cBhvr>
                                      <p:tavLst>
                                        <p:tav tm="0">
                                          <p:val>
                                            <p:strVal val="1+#ppt_w/2"/>
                                          </p:val>
                                        </p:tav>
                                        <p:tav tm="100000">
                                          <p:val>
                                            <p:strVal val="#ppt_x"/>
                                          </p:val>
                                        </p:tav>
                                      </p:tavLst>
                                    </p:anim>
                                    <p:anim calcmode="lin" valueType="num">
                                      <p:cBhvr additive="base">
                                        <p:cTn id="11" dur="4000" fill="hold"/>
                                        <p:tgtEl>
                                          <p:spTgt spid="2"/>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4000" fill="hold"/>
                                        <p:tgtEl>
                                          <p:spTgt spid="4"/>
                                        </p:tgtEl>
                                        <p:attrNameLst>
                                          <p:attrName>ppt_x</p:attrName>
                                        </p:attrNameLst>
                                      </p:cBhvr>
                                      <p:tavLst>
                                        <p:tav tm="0">
                                          <p:val>
                                            <p:strVal val="1+#ppt_w/2"/>
                                          </p:val>
                                        </p:tav>
                                        <p:tav tm="100000">
                                          <p:val>
                                            <p:strVal val="#ppt_x"/>
                                          </p:val>
                                        </p:tav>
                                      </p:tavLst>
                                    </p:anim>
                                    <p:anim calcmode="lin" valueType="num">
                                      <p:cBhvr additive="base">
                                        <p:cTn id="15" dur="4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4000" fill="hold"/>
                                        <p:tgtEl>
                                          <p:spTgt spid="3"/>
                                        </p:tgtEl>
                                        <p:attrNameLst>
                                          <p:attrName>ppt_x</p:attrName>
                                        </p:attrNameLst>
                                      </p:cBhvr>
                                      <p:tavLst>
                                        <p:tav tm="0">
                                          <p:val>
                                            <p:strVal val="0-#ppt_w/2"/>
                                          </p:val>
                                        </p:tav>
                                        <p:tav tm="100000">
                                          <p:val>
                                            <p:strVal val="#ppt_x"/>
                                          </p:val>
                                        </p:tav>
                                      </p:tavLst>
                                    </p:anim>
                                    <p:anim calcmode="lin" valueType="num">
                                      <p:cBhvr additive="base">
                                        <p:cTn id="19" dur="4000" fill="hold"/>
                                        <p:tgtEl>
                                          <p:spTgt spid="3"/>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4000" fill="hold"/>
                                        <p:tgtEl>
                                          <p:spTgt spid="5"/>
                                        </p:tgtEl>
                                        <p:attrNameLst>
                                          <p:attrName>ppt_x</p:attrName>
                                        </p:attrNameLst>
                                      </p:cBhvr>
                                      <p:tavLst>
                                        <p:tav tm="0">
                                          <p:val>
                                            <p:strVal val="0-#ppt_w/2"/>
                                          </p:val>
                                        </p:tav>
                                        <p:tav tm="100000">
                                          <p:val>
                                            <p:strVal val="#ppt_x"/>
                                          </p:val>
                                        </p:tav>
                                      </p:tavLst>
                                    </p:anim>
                                    <p:anim calcmode="lin" valueType="num">
                                      <p:cBhvr additive="base">
                                        <p:cTn id="23" dur="4000" fill="hold"/>
                                        <p:tgtEl>
                                          <p:spTgt spid="5"/>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4000" fill="hold"/>
                                        <p:tgtEl>
                                          <p:spTgt spid="14"/>
                                        </p:tgtEl>
                                        <p:attrNameLst>
                                          <p:attrName>ppt_x</p:attrName>
                                        </p:attrNameLst>
                                      </p:cBhvr>
                                      <p:tavLst>
                                        <p:tav tm="0">
                                          <p:val>
                                            <p:strVal val="1+#ppt_w/2"/>
                                          </p:val>
                                        </p:tav>
                                        <p:tav tm="100000">
                                          <p:val>
                                            <p:strVal val="#ppt_x"/>
                                          </p:val>
                                        </p:tav>
                                      </p:tavLst>
                                    </p:anim>
                                    <p:anim calcmode="lin" valueType="num">
                                      <p:cBhvr additive="base">
                                        <p:cTn id="27" dur="4000" fill="hold"/>
                                        <p:tgtEl>
                                          <p:spTgt spid="14"/>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4000" fill="hold"/>
                                        <p:tgtEl>
                                          <p:spTgt spid="15"/>
                                        </p:tgtEl>
                                        <p:attrNameLst>
                                          <p:attrName>ppt_x</p:attrName>
                                        </p:attrNameLst>
                                      </p:cBhvr>
                                      <p:tavLst>
                                        <p:tav tm="0">
                                          <p:val>
                                            <p:strVal val="1+#ppt_w/2"/>
                                          </p:val>
                                        </p:tav>
                                        <p:tav tm="100000">
                                          <p:val>
                                            <p:strVal val="#ppt_x"/>
                                          </p:val>
                                        </p:tav>
                                      </p:tavLst>
                                    </p:anim>
                                    <p:anim calcmode="lin" valueType="num">
                                      <p:cBhvr additive="base">
                                        <p:cTn id="31" dur="4000" fill="hold"/>
                                        <p:tgtEl>
                                          <p:spTgt spid="15"/>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4000" fill="hold"/>
                                        <p:tgtEl>
                                          <p:spTgt spid="17"/>
                                        </p:tgtEl>
                                        <p:attrNameLst>
                                          <p:attrName>ppt_x</p:attrName>
                                        </p:attrNameLst>
                                      </p:cBhvr>
                                      <p:tavLst>
                                        <p:tav tm="0">
                                          <p:val>
                                            <p:strVal val="0-#ppt_w/2"/>
                                          </p:val>
                                        </p:tav>
                                        <p:tav tm="100000">
                                          <p:val>
                                            <p:strVal val="#ppt_x"/>
                                          </p:val>
                                        </p:tav>
                                      </p:tavLst>
                                    </p:anim>
                                    <p:anim calcmode="lin" valueType="num">
                                      <p:cBhvr additive="base">
                                        <p:cTn id="35" dur="4000" fill="hold"/>
                                        <p:tgtEl>
                                          <p:spTgt spid="17"/>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4000" fill="hold"/>
                                        <p:tgtEl>
                                          <p:spTgt spid="16"/>
                                        </p:tgtEl>
                                        <p:attrNameLst>
                                          <p:attrName>ppt_x</p:attrName>
                                        </p:attrNameLst>
                                      </p:cBhvr>
                                      <p:tavLst>
                                        <p:tav tm="0">
                                          <p:val>
                                            <p:strVal val="0-#ppt_w/2"/>
                                          </p:val>
                                        </p:tav>
                                        <p:tav tm="100000">
                                          <p:val>
                                            <p:strVal val="#ppt_x"/>
                                          </p:val>
                                        </p:tav>
                                      </p:tavLst>
                                    </p:anim>
                                    <p:anim calcmode="lin" valueType="num">
                                      <p:cBhvr additive="base">
                                        <p:cTn id="39" dur="4000" fill="hold"/>
                                        <p:tgtEl>
                                          <p:spTgt spid="16"/>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4000" fill="hold"/>
                                        <p:tgtEl>
                                          <p:spTgt spid="19"/>
                                        </p:tgtEl>
                                        <p:attrNameLst>
                                          <p:attrName>ppt_x</p:attrName>
                                        </p:attrNameLst>
                                      </p:cBhvr>
                                      <p:tavLst>
                                        <p:tav tm="0">
                                          <p:val>
                                            <p:strVal val="1+#ppt_w/2"/>
                                          </p:val>
                                        </p:tav>
                                        <p:tav tm="100000">
                                          <p:val>
                                            <p:strVal val="#ppt_x"/>
                                          </p:val>
                                        </p:tav>
                                      </p:tavLst>
                                    </p:anim>
                                    <p:anim calcmode="lin" valueType="num">
                                      <p:cBhvr additive="base">
                                        <p:cTn id="43" dur="4000" fill="hold"/>
                                        <p:tgtEl>
                                          <p:spTgt spid="19"/>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4000" fill="hold"/>
                                        <p:tgtEl>
                                          <p:spTgt spid="18"/>
                                        </p:tgtEl>
                                        <p:attrNameLst>
                                          <p:attrName>ppt_x</p:attrName>
                                        </p:attrNameLst>
                                      </p:cBhvr>
                                      <p:tavLst>
                                        <p:tav tm="0">
                                          <p:val>
                                            <p:strVal val="1+#ppt_w/2"/>
                                          </p:val>
                                        </p:tav>
                                        <p:tav tm="100000">
                                          <p:val>
                                            <p:strVal val="#ppt_x"/>
                                          </p:val>
                                        </p:tav>
                                      </p:tavLst>
                                    </p:anim>
                                    <p:anim calcmode="lin" valueType="num">
                                      <p:cBhvr additive="base">
                                        <p:cTn id="47" dur="4000" fill="hold"/>
                                        <p:tgtEl>
                                          <p:spTgt spid="18"/>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4000" fill="hold"/>
                                        <p:tgtEl>
                                          <p:spTgt spid="21"/>
                                        </p:tgtEl>
                                        <p:attrNameLst>
                                          <p:attrName>ppt_x</p:attrName>
                                        </p:attrNameLst>
                                      </p:cBhvr>
                                      <p:tavLst>
                                        <p:tav tm="0">
                                          <p:val>
                                            <p:strVal val="0-#ppt_w/2"/>
                                          </p:val>
                                        </p:tav>
                                        <p:tav tm="100000">
                                          <p:val>
                                            <p:strVal val="#ppt_x"/>
                                          </p:val>
                                        </p:tav>
                                      </p:tavLst>
                                    </p:anim>
                                    <p:anim calcmode="lin" valueType="num">
                                      <p:cBhvr additive="base">
                                        <p:cTn id="51" dur="4000" fill="hold"/>
                                        <p:tgtEl>
                                          <p:spTgt spid="21"/>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4000" fill="hold"/>
                                        <p:tgtEl>
                                          <p:spTgt spid="20"/>
                                        </p:tgtEl>
                                        <p:attrNameLst>
                                          <p:attrName>ppt_x</p:attrName>
                                        </p:attrNameLst>
                                      </p:cBhvr>
                                      <p:tavLst>
                                        <p:tav tm="0">
                                          <p:val>
                                            <p:strVal val="0-#ppt_w/2"/>
                                          </p:val>
                                        </p:tav>
                                        <p:tav tm="100000">
                                          <p:val>
                                            <p:strVal val="#ppt_x"/>
                                          </p:val>
                                        </p:tav>
                                      </p:tavLst>
                                    </p:anim>
                                    <p:anim calcmode="lin" valueType="num">
                                      <p:cBhvr additive="base">
                                        <p:cTn id="55" dur="4000" fill="hold"/>
                                        <p:tgtEl>
                                          <p:spTgt spid="20"/>
                                        </p:tgtEl>
                                        <p:attrNameLst>
                                          <p:attrName>ppt_y</p:attrName>
                                        </p:attrNameLst>
                                      </p:cBhvr>
                                      <p:tavLst>
                                        <p:tav tm="0">
                                          <p:val>
                                            <p:strVal val="#ppt_y"/>
                                          </p:val>
                                        </p:tav>
                                        <p:tav tm="100000">
                                          <p:val>
                                            <p:strVal val="#ppt_y"/>
                                          </p:val>
                                        </p:tav>
                                      </p:tavLst>
                                    </p:anim>
                                  </p:childTnLst>
                                </p:cTn>
                              </p:par>
                              <p:par>
                                <p:cTn id="56" presetID="2" presetClass="exit" presetSubtype="8" fill="hold" grpId="1" nodeType="withEffect">
                                  <p:stCondLst>
                                    <p:cond delay="0"/>
                                  </p:stCondLst>
                                  <p:childTnLst>
                                    <p:anim calcmode="lin" valueType="num">
                                      <p:cBhvr additive="base">
                                        <p:cTn id="57" dur="5000"/>
                                        <p:tgtEl>
                                          <p:spTgt spid="20"/>
                                        </p:tgtEl>
                                        <p:attrNameLst>
                                          <p:attrName>ppt_x</p:attrName>
                                        </p:attrNameLst>
                                      </p:cBhvr>
                                      <p:tavLst>
                                        <p:tav tm="0">
                                          <p:val>
                                            <p:strVal val="ppt_x"/>
                                          </p:val>
                                        </p:tav>
                                        <p:tav tm="100000">
                                          <p:val>
                                            <p:strVal val="0-ppt_w/2"/>
                                          </p:val>
                                        </p:tav>
                                      </p:tavLst>
                                    </p:anim>
                                    <p:anim calcmode="lin" valueType="num">
                                      <p:cBhvr additive="base">
                                        <p:cTn id="58" dur="5000"/>
                                        <p:tgtEl>
                                          <p:spTgt spid="20"/>
                                        </p:tgtEl>
                                        <p:attrNameLst>
                                          <p:attrName>ppt_y</p:attrName>
                                        </p:attrNameLst>
                                      </p:cBhvr>
                                      <p:tavLst>
                                        <p:tav tm="0">
                                          <p:val>
                                            <p:strVal val="ppt_y"/>
                                          </p:val>
                                        </p:tav>
                                        <p:tav tm="100000">
                                          <p:val>
                                            <p:strVal val="ppt_y"/>
                                          </p:val>
                                        </p:tav>
                                      </p:tavLst>
                                    </p:anim>
                                    <p:set>
                                      <p:cBhvr>
                                        <p:cTn id="59" dur="1" fill="hold">
                                          <p:stCondLst>
                                            <p:cond delay="4999"/>
                                          </p:stCondLst>
                                        </p:cTn>
                                        <p:tgtEl>
                                          <p:spTgt spid="20"/>
                                        </p:tgtEl>
                                        <p:attrNameLst>
                                          <p:attrName>style.visibility</p:attrName>
                                        </p:attrNameLst>
                                      </p:cBhvr>
                                      <p:to>
                                        <p:strVal val="hidden"/>
                                      </p:to>
                                    </p:set>
                                  </p:childTnLst>
                                </p:cTn>
                              </p:par>
                              <p:par>
                                <p:cTn id="60" presetID="8" presetClass="emph" presetSubtype="0" fill="hold" grpId="2" nodeType="withEffect">
                                  <p:stCondLst>
                                    <p:cond delay="0"/>
                                  </p:stCondLst>
                                  <p:childTnLst>
                                    <p:animRot by="21600000">
                                      <p:cBhvr>
                                        <p:cTn id="61" dur="4000" fill="hold"/>
                                        <p:tgtEl>
                                          <p:spTgt spid="20"/>
                                        </p:tgtEl>
                                        <p:attrNameLst>
                                          <p:attrName>r</p:attrName>
                                        </p:attrNameLst>
                                      </p:cBhvr>
                                    </p:animRot>
                                  </p:childTnLst>
                                </p:cTn>
                              </p:par>
                              <p:par>
                                <p:cTn id="62" presetID="19" presetClass="exit" presetSubtype="5" fill="hold" grpId="3" nodeType="withEffect">
                                  <p:stCondLst>
                                    <p:cond delay="0"/>
                                  </p:stCondLst>
                                  <p:childTnLst>
                                    <p:anim calcmode="lin" valueType="num">
                                      <p:cBhvr>
                                        <p:cTn id="63" dur="4000"/>
                                        <p:tgtEl>
                                          <p:spTgt spid="20"/>
                                        </p:tgtEl>
                                        <p:attrNameLst>
                                          <p:attrName>ppt_w</p:attrName>
                                        </p:attrNameLst>
                                      </p:cBhvr>
                                      <p:tavLst>
                                        <p:tav tm="0">
                                          <p:val>
                                            <p:strVal val="ppt_w"/>
                                          </p:val>
                                        </p:tav>
                                        <p:tav tm="100000">
                                          <p:val>
                                            <p:strVal val="ppt_w"/>
                                          </p:val>
                                        </p:tav>
                                      </p:tavLst>
                                    </p:anim>
                                    <p:anim calcmode="lin" valueType="num">
                                      <p:cBhvr>
                                        <p:cTn id="64" dur="4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 dur="1" fill="hold">
                                          <p:stCondLst>
                                            <p:cond delay="3999"/>
                                          </p:stCondLst>
                                        </p:cTn>
                                        <p:tgtEl>
                                          <p:spTgt spid="20"/>
                                        </p:tgtEl>
                                        <p:attrNameLst>
                                          <p:attrName>style.visibility</p:attrName>
                                        </p:attrNameLst>
                                      </p:cBhvr>
                                      <p:to>
                                        <p:strVal val="hidden"/>
                                      </p:to>
                                    </p:set>
                                  </p:childTnLst>
                                </p:cTn>
                              </p:par>
                              <p:par>
                                <p:cTn id="66" presetID="2" presetClass="exit" presetSubtype="8" fill="hold" grpId="1" nodeType="withEffect">
                                  <p:stCondLst>
                                    <p:cond delay="0"/>
                                  </p:stCondLst>
                                  <p:childTnLst>
                                    <p:anim calcmode="lin" valueType="num">
                                      <p:cBhvr additive="base">
                                        <p:cTn id="67" dur="5000"/>
                                        <p:tgtEl>
                                          <p:spTgt spid="21"/>
                                        </p:tgtEl>
                                        <p:attrNameLst>
                                          <p:attrName>ppt_x</p:attrName>
                                        </p:attrNameLst>
                                      </p:cBhvr>
                                      <p:tavLst>
                                        <p:tav tm="0">
                                          <p:val>
                                            <p:strVal val="ppt_x"/>
                                          </p:val>
                                        </p:tav>
                                        <p:tav tm="100000">
                                          <p:val>
                                            <p:strVal val="0-ppt_w/2"/>
                                          </p:val>
                                        </p:tav>
                                      </p:tavLst>
                                    </p:anim>
                                    <p:anim calcmode="lin" valueType="num">
                                      <p:cBhvr additive="base">
                                        <p:cTn id="68" dur="5000"/>
                                        <p:tgtEl>
                                          <p:spTgt spid="21"/>
                                        </p:tgtEl>
                                        <p:attrNameLst>
                                          <p:attrName>ppt_y</p:attrName>
                                        </p:attrNameLst>
                                      </p:cBhvr>
                                      <p:tavLst>
                                        <p:tav tm="0">
                                          <p:val>
                                            <p:strVal val="ppt_y"/>
                                          </p:val>
                                        </p:tav>
                                        <p:tav tm="100000">
                                          <p:val>
                                            <p:strVal val="ppt_y"/>
                                          </p:val>
                                        </p:tav>
                                      </p:tavLst>
                                    </p:anim>
                                    <p:set>
                                      <p:cBhvr>
                                        <p:cTn id="69" dur="1" fill="hold">
                                          <p:stCondLst>
                                            <p:cond delay="4999"/>
                                          </p:stCondLst>
                                        </p:cTn>
                                        <p:tgtEl>
                                          <p:spTgt spid="21"/>
                                        </p:tgtEl>
                                        <p:attrNameLst>
                                          <p:attrName>style.visibility</p:attrName>
                                        </p:attrNameLst>
                                      </p:cBhvr>
                                      <p:to>
                                        <p:strVal val="hidden"/>
                                      </p:to>
                                    </p:set>
                                  </p:childTnLst>
                                </p:cTn>
                              </p:par>
                              <p:par>
                                <p:cTn id="70" presetID="8" presetClass="emph" presetSubtype="0" fill="hold" grpId="2" nodeType="withEffect">
                                  <p:stCondLst>
                                    <p:cond delay="0"/>
                                  </p:stCondLst>
                                  <p:childTnLst>
                                    <p:animRot by="21600000">
                                      <p:cBhvr>
                                        <p:cTn id="71" dur="4000" fill="hold"/>
                                        <p:tgtEl>
                                          <p:spTgt spid="21"/>
                                        </p:tgtEl>
                                        <p:attrNameLst>
                                          <p:attrName>r</p:attrName>
                                        </p:attrNameLst>
                                      </p:cBhvr>
                                    </p:animRot>
                                  </p:childTnLst>
                                </p:cTn>
                              </p:par>
                              <p:par>
                                <p:cTn id="72" presetID="19" presetClass="exit" presetSubtype="5" fill="hold" grpId="3" nodeType="withEffect">
                                  <p:stCondLst>
                                    <p:cond delay="0"/>
                                  </p:stCondLst>
                                  <p:childTnLst>
                                    <p:anim calcmode="lin" valueType="num">
                                      <p:cBhvr>
                                        <p:cTn id="73" dur="4000"/>
                                        <p:tgtEl>
                                          <p:spTgt spid="21"/>
                                        </p:tgtEl>
                                        <p:attrNameLst>
                                          <p:attrName>ppt_w</p:attrName>
                                        </p:attrNameLst>
                                      </p:cBhvr>
                                      <p:tavLst>
                                        <p:tav tm="0">
                                          <p:val>
                                            <p:strVal val="ppt_w"/>
                                          </p:val>
                                        </p:tav>
                                        <p:tav tm="100000">
                                          <p:val>
                                            <p:strVal val="ppt_w"/>
                                          </p:val>
                                        </p:tav>
                                      </p:tavLst>
                                    </p:anim>
                                    <p:anim calcmode="lin" valueType="num">
                                      <p:cBhvr>
                                        <p:cTn id="74" dur="4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 dur="1" fill="hold">
                                          <p:stCondLst>
                                            <p:cond delay="3999"/>
                                          </p:stCondLst>
                                        </p:cTn>
                                        <p:tgtEl>
                                          <p:spTgt spid="21"/>
                                        </p:tgtEl>
                                        <p:attrNameLst>
                                          <p:attrName>style.visibility</p:attrName>
                                        </p:attrNameLst>
                                      </p:cBhvr>
                                      <p:to>
                                        <p:strVal val="hidden"/>
                                      </p:to>
                                    </p:set>
                                  </p:childTnLst>
                                </p:cTn>
                              </p:par>
                              <p:par>
                                <p:cTn id="76" presetID="2" presetClass="exit" presetSubtype="2" fill="hold" grpId="1" nodeType="withEffect">
                                  <p:stCondLst>
                                    <p:cond delay="0"/>
                                  </p:stCondLst>
                                  <p:childTnLst>
                                    <p:anim calcmode="lin" valueType="num">
                                      <p:cBhvr additive="base">
                                        <p:cTn id="77" dur="5000"/>
                                        <p:tgtEl>
                                          <p:spTgt spid="18"/>
                                        </p:tgtEl>
                                        <p:attrNameLst>
                                          <p:attrName>ppt_x</p:attrName>
                                        </p:attrNameLst>
                                      </p:cBhvr>
                                      <p:tavLst>
                                        <p:tav tm="0">
                                          <p:val>
                                            <p:strVal val="ppt_x"/>
                                          </p:val>
                                        </p:tav>
                                        <p:tav tm="100000">
                                          <p:val>
                                            <p:strVal val="1+ppt_w/2"/>
                                          </p:val>
                                        </p:tav>
                                      </p:tavLst>
                                    </p:anim>
                                    <p:anim calcmode="lin" valueType="num">
                                      <p:cBhvr additive="base">
                                        <p:cTn id="78" dur="5000"/>
                                        <p:tgtEl>
                                          <p:spTgt spid="18"/>
                                        </p:tgtEl>
                                        <p:attrNameLst>
                                          <p:attrName>ppt_y</p:attrName>
                                        </p:attrNameLst>
                                      </p:cBhvr>
                                      <p:tavLst>
                                        <p:tav tm="0">
                                          <p:val>
                                            <p:strVal val="ppt_y"/>
                                          </p:val>
                                        </p:tav>
                                        <p:tav tm="100000">
                                          <p:val>
                                            <p:strVal val="ppt_y"/>
                                          </p:val>
                                        </p:tav>
                                      </p:tavLst>
                                    </p:anim>
                                    <p:set>
                                      <p:cBhvr>
                                        <p:cTn id="79" dur="1" fill="hold">
                                          <p:stCondLst>
                                            <p:cond delay="4999"/>
                                          </p:stCondLst>
                                        </p:cTn>
                                        <p:tgtEl>
                                          <p:spTgt spid="18"/>
                                        </p:tgtEl>
                                        <p:attrNameLst>
                                          <p:attrName>style.visibility</p:attrName>
                                        </p:attrNameLst>
                                      </p:cBhvr>
                                      <p:to>
                                        <p:strVal val="hidden"/>
                                      </p:to>
                                    </p:set>
                                  </p:childTnLst>
                                </p:cTn>
                              </p:par>
                              <p:par>
                                <p:cTn id="80" presetID="8" presetClass="emph" presetSubtype="0" fill="hold" grpId="2" nodeType="withEffect">
                                  <p:stCondLst>
                                    <p:cond delay="0"/>
                                  </p:stCondLst>
                                  <p:childTnLst>
                                    <p:animRot by="-21600000">
                                      <p:cBhvr>
                                        <p:cTn id="81" dur="4000" fill="hold"/>
                                        <p:tgtEl>
                                          <p:spTgt spid="18"/>
                                        </p:tgtEl>
                                        <p:attrNameLst>
                                          <p:attrName>r</p:attrName>
                                        </p:attrNameLst>
                                      </p:cBhvr>
                                    </p:animRot>
                                  </p:childTnLst>
                                </p:cTn>
                              </p:par>
                              <p:par>
                                <p:cTn id="82" presetID="19" presetClass="exit" presetSubtype="5" fill="hold" grpId="3" nodeType="withEffect">
                                  <p:stCondLst>
                                    <p:cond delay="0"/>
                                  </p:stCondLst>
                                  <p:childTnLst>
                                    <p:anim calcmode="lin" valueType="num">
                                      <p:cBhvr>
                                        <p:cTn id="83" dur="4000"/>
                                        <p:tgtEl>
                                          <p:spTgt spid="18"/>
                                        </p:tgtEl>
                                        <p:attrNameLst>
                                          <p:attrName>ppt_w</p:attrName>
                                        </p:attrNameLst>
                                      </p:cBhvr>
                                      <p:tavLst>
                                        <p:tav tm="0">
                                          <p:val>
                                            <p:strVal val="ppt_w"/>
                                          </p:val>
                                        </p:tav>
                                        <p:tav tm="100000">
                                          <p:val>
                                            <p:strVal val="ppt_w"/>
                                          </p:val>
                                        </p:tav>
                                      </p:tavLst>
                                    </p:anim>
                                    <p:anim calcmode="lin" valueType="num">
                                      <p:cBhvr>
                                        <p:cTn id="84" dur="4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85" dur="1" fill="hold">
                                          <p:stCondLst>
                                            <p:cond delay="3999"/>
                                          </p:stCondLst>
                                        </p:cTn>
                                        <p:tgtEl>
                                          <p:spTgt spid="18"/>
                                        </p:tgtEl>
                                        <p:attrNameLst>
                                          <p:attrName>style.visibility</p:attrName>
                                        </p:attrNameLst>
                                      </p:cBhvr>
                                      <p:to>
                                        <p:strVal val="hidden"/>
                                      </p:to>
                                    </p:set>
                                  </p:childTnLst>
                                </p:cTn>
                              </p:par>
                              <p:par>
                                <p:cTn id="86" presetID="2" presetClass="exit" presetSubtype="2" fill="hold" grpId="1" nodeType="withEffect">
                                  <p:stCondLst>
                                    <p:cond delay="0"/>
                                  </p:stCondLst>
                                  <p:childTnLst>
                                    <p:anim calcmode="lin" valueType="num">
                                      <p:cBhvr additive="base">
                                        <p:cTn id="87" dur="5000"/>
                                        <p:tgtEl>
                                          <p:spTgt spid="19"/>
                                        </p:tgtEl>
                                        <p:attrNameLst>
                                          <p:attrName>ppt_x</p:attrName>
                                        </p:attrNameLst>
                                      </p:cBhvr>
                                      <p:tavLst>
                                        <p:tav tm="0">
                                          <p:val>
                                            <p:strVal val="ppt_x"/>
                                          </p:val>
                                        </p:tav>
                                        <p:tav tm="100000">
                                          <p:val>
                                            <p:strVal val="1+ppt_w/2"/>
                                          </p:val>
                                        </p:tav>
                                      </p:tavLst>
                                    </p:anim>
                                    <p:anim calcmode="lin" valueType="num">
                                      <p:cBhvr additive="base">
                                        <p:cTn id="88" dur="5000"/>
                                        <p:tgtEl>
                                          <p:spTgt spid="19"/>
                                        </p:tgtEl>
                                        <p:attrNameLst>
                                          <p:attrName>ppt_y</p:attrName>
                                        </p:attrNameLst>
                                      </p:cBhvr>
                                      <p:tavLst>
                                        <p:tav tm="0">
                                          <p:val>
                                            <p:strVal val="ppt_y"/>
                                          </p:val>
                                        </p:tav>
                                        <p:tav tm="100000">
                                          <p:val>
                                            <p:strVal val="ppt_y"/>
                                          </p:val>
                                        </p:tav>
                                      </p:tavLst>
                                    </p:anim>
                                    <p:set>
                                      <p:cBhvr>
                                        <p:cTn id="89" dur="1" fill="hold">
                                          <p:stCondLst>
                                            <p:cond delay="4999"/>
                                          </p:stCondLst>
                                        </p:cTn>
                                        <p:tgtEl>
                                          <p:spTgt spid="19"/>
                                        </p:tgtEl>
                                        <p:attrNameLst>
                                          <p:attrName>style.visibility</p:attrName>
                                        </p:attrNameLst>
                                      </p:cBhvr>
                                      <p:to>
                                        <p:strVal val="hidden"/>
                                      </p:to>
                                    </p:set>
                                  </p:childTnLst>
                                </p:cTn>
                              </p:par>
                              <p:par>
                                <p:cTn id="90" presetID="8" presetClass="emph" presetSubtype="0" fill="hold" grpId="2" nodeType="withEffect">
                                  <p:stCondLst>
                                    <p:cond delay="0"/>
                                  </p:stCondLst>
                                  <p:childTnLst>
                                    <p:animRot by="-21600000">
                                      <p:cBhvr>
                                        <p:cTn id="91" dur="4000" fill="hold"/>
                                        <p:tgtEl>
                                          <p:spTgt spid="19"/>
                                        </p:tgtEl>
                                        <p:attrNameLst>
                                          <p:attrName>r</p:attrName>
                                        </p:attrNameLst>
                                      </p:cBhvr>
                                    </p:animRot>
                                  </p:childTnLst>
                                </p:cTn>
                              </p:par>
                              <p:par>
                                <p:cTn id="92" presetID="19" presetClass="exit" presetSubtype="5" fill="hold" grpId="3" nodeType="withEffect">
                                  <p:stCondLst>
                                    <p:cond delay="0"/>
                                  </p:stCondLst>
                                  <p:childTnLst>
                                    <p:anim calcmode="lin" valueType="num">
                                      <p:cBhvr>
                                        <p:cTn id="93" dur="4000"/>
                                        <p:tgtEl>
                                          <p:spTgt spid="19"/>
                                        </p:tgtEl>
                                        <p:attrNameLst>
                                          <p:attrName>ppt_w</p:attrName>
                                        </p:attrNameLst>
                                      </p:cBhvr>
                                      <p:tavLst>
                                        <p:tav tm="0">
                                          <p:val>
                                            <p:strVal val="ppt_w"/>
                                          </p:val>
                                        </p:tav>
                                        <p:tav tm="100000">
                                          <p:val>
                                            <p:strVal val="ppt_w"/>
                                          </p:val>
                                        </p:tav>
                                      </p:tavLst>
                                    </p:anim>
                                    <p:anim calcmode="lin" valueType="num">
                                      <p:cBhvr>
                                        <p:cTn id="94" dur="4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95" dur="1" fill="hold">
                                          <p:stCondLst>
                                            <p:cond delay="3999"/>
                                          </p:stCondLst>
                                        </p:cTn>
                                        <p:tgtEl>
                                          <p:spTgt spid="19"/>
                                        </p:tgtEl>
                                        <p:attrNameLst>
                                          <p:attrName>style.visibility</p:attrName>
                                        </p:attrNameLst>
                                      </p:cBhvr>
                                      <p:to>
                                        <p:strVal val="hidden"/>
                                      </p:to>
                                    </p:set>
                                  </p:childTnLst>
                                </p:cTn>
                              </p:par>
                              <p:par>
                                <p:cTn id="96" presetID="2" presetClass="exit" presetSubtype="8" fill="hold" grpId="1" nodeType="withEffect">
                                  <p:stCondLst>
                                    <p:cond delay="0"/>
                                  </p:stCondLst>
                                  <p:childTnLst>
                                    <p:anim calcmode="lin" valueType="num">
                                      <p:cBhvr additive="base">
                                        <p:cTn id="97" dur="5000"/>
                                        <p:tgtEl>
                                          <p:spTgt spid="16"/>
                                        </p:tgtEl>
                                        <p:attrNameLst>
                                          <p:attrName>ppt_x</p:attrName>
                                        </p:attrNameLst>
                                      </p:cBhvr>
                                      <p:tavLst>
                                        <p:tav tm="0">
                                          <p:val>
                                            <p:strVal val="ppt_x"/>
                                          </p:val>
                                        </p:tav>
                                        <p:tav tm="100000">
                                          <p:val>
                                            <p:strVal val="0-ppt_w/2"/>
                                          </p:val>
                                        </p:tav>
                                      </p:tavLst>
                                    </p:anim>
                                    <p:anim calcmode="lin" valueType="num">
                                      <p:cBhvr additive="base">
                                        <p:cTn id="98" dur="5000"/>
                                        <p:tgtEl>
                                          <p:spTgt spid="16"/>
                                        </p:tgtEl>
                                        <p:attrNameLst>
                                          <p:attrName>ppt_y</p:attrName>
                                        </p:attrNameLst>
                                      </p:cBhvr>
                                      <p:tavLst>
                                        <p:tav tm="0">
                                          <p:val>
                                            <p:strVal val="ppt_y"/>
                                          </p:val>
                                        </p:tav>
                                        <p:tav tm="100000">
                                          <p:val>
                                            <p:strVal val="ppt_y"/>
                                          </p:val>
                                        </p:tav>
                                      </p:tavLst>
                                    </p:anim>
                                    <p:set>
                                      <p:cBhvr>
                                        <p:cTn id="99" dur="1" fill="hold">
                                          <p:stCondLst>
                                            <p:cond delay="4999"/>
                                          </p:stCondLst>
                                        </p:cTn>
                                        <p:tgtEl>
                                          <p:spTgt spid="16"/>
                                        </p:tgtEl>
                                        <p:attrNameLst>
                                          <p:attrName>style.visibility</p:attrName>
                                        </p:attrNameLst>
                                      </p:cBhvr>
                                      <p:to>
                                        <p:strVal val="hidden"/>
                                      </p:to>
                                    </p:set>
                                  </p:childTnLst>
                                </p:cTn>
                              </p:par>
                              <p:par>
                                <p:cTn id="100" presetID="8" presetClass="emph" presetSubtype="0" fill="hold" grpId="2" nodeType="withEffect">
                                  <p:stCondLst>
                                    <p:cond delay="0"/>
                                  </p:stCondLst>
                                  <p:childTnLst>
                                    <p:animRot by="-21600000">
                                      <p:cBhvr>
                                        <p:cTn id="101" dur="4000" fill="hold"/>
                                        <p:tgtEl>
                                          <p:spTgt spid="16"/>
                                        </p:tgtEl>
                                        <p:attrNameLst>
                                          <p:attrName>r</p:attrName>
                                        </p:attrNameLst>
                                      </p:cBhvr>
                                    </p:animRot>
                                  </p:childTnLst>
                                </p:cTn>
                              </p:par>
                              <p:par>
                                <p:cTn id="102" presetID="19" presetClass="exit" presetSubtype="5" fill="hold" grpId="3" nodeType="withEffect">
                                  <p:stCondLst>
                                    <p:cond delay="0"/>
                                  </p:stCondLst>
                                  <p:childTnLst>
                                    <p:anim calcmode="lin" valueType="num">
                                      <p:cBhvr>
                                        <p:cTn id="103" dur="4000"/>
                                        <p:tgtEl>
                                          <p:spTgt spid="16"/>
                                        </p:tgtEl>
                                        <p:attrNameLst>
                                          <p:attrName>ppt_w</p:attrName>
                                        </p:attrNameLst>
                                      </p:cBhvr>
                                      <p:tavLst>
                                        <p:tav tm="0">
                                          <p:val>
                                            <p:strVal val="ppt_w"/>
                                          </p:val>
                                        </p:tav>
                                        <p:tav tm="100000">
                                          <p:val>
                                            <p:strVal val="ppt_w"/>
                                          </p:val>
                                        </p:tav>
                                      </p:tavLst>
                                    </p:anim>
                                    <p:anim calcmode="lin" valueType="num">
                                      <p:cBhvr>
                                        <p:cTn id="104" dur="4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5" dur="1" fill="hold">
                                          <p:stCondLst>
                                            <p:cond delay="3999"/>
                                          </p:stCondLst>
                                        </p:cTn>
                                        <p:tgtEl>
                                          <p:spTgt spid="16"/>
                                        </p:tgtEl>
                                        <p:attrNameLst>
                                          <p:attrName>style.visibility</p:attrName>
                                        </p:attrNameLst>
                                      </p:cBhvr>
                                      <p:to>
                                        <p:strVal val="hidden"/>
                                      </p:to>
                                    </p:set>
                                  </p:childTnLst>
                                </p:cTn>
                              </p:par>
                              <p:par>
                                <p:cTn id="106" presetID="2" presetClass="exit" presetSubtype="8" fill="hold" grpId="1" nodeType="withEffect">
                                  <p:stCondLst>
                                    <p:cond delay="0"/>
                                  </p:stCondLst>
                                  <p:childTnLst>
                                    <p:anim calcmode="lin" valueType="num">
                                      <p:cBhvr additive="base">
                                        <p:cTn id="107" dur="5000"/>
                                        <p:tgtEl>
                                          <p:spTgt spid="17"/>
                                        </p:tgtEl>
                                        <p:attrNameLst>
                                          <p:attrName>ppt_x</p:attrName>
                                        </p:attrNameLst>
                                      </p:cBhvr>
                                      <p:tavLst>
                                        <p:tav tm="0">
                                          <p:val>
                                            <p:strVal val="ppt_x"/>
                                          </p:val>
                                        </p:tav>
                                        <p:tav tm="100000">
                                          <p:val>
                                            <p:strVal val="0-ppt_w/2"/>
                                          </p:val>
                                        </p:tav>
                                      </p:tavLst>
                                    </p:anim>
                                    <p:anim calcmode="lin" valueType="num">
                                      <p:cBhvr additive="base">
                                        <p:cTn id="108" dur="5000"/>
                                        <p:tgtEl>
                                          <p:spTgt spid="17"/>
                                        </p:tgtEl>
                                        <p:attrNameLst>
                                          <p:attrName>ppt_y</p:attrName>
                                        </p:attrNameLst>
                                      </p:cBhvr>
                                      <p:tavLst>
                                        <p:tav tm="0">
                                          <p:val>
                                            <p:strVal val="ppt_y"/>
                                          </p:val>
                                        </p:tav>
                                        <p:tav tm="100000">
                                          <p:val>
                                            <p:strVal val="ppt_y"/>
                                          </p:val>
                                        </p:tav>
                                      </p:tavLst>
                                    </p:anim>
                                    <p:set>
                                      <p:cBhvr>
                                        <p:cTn id="109" dur="1" fill="hold">
                                          <p:stCondLst>
                                            <p:cond delay="4999"/>
                                          </p:stCondLst>
                                        </p:cTn>
                                        <p:tgtEl>
                                          <p:spTgt spid="17"/>
                                        </p:tgtEl>
                                        <p:attrNameLst>
                                          <p:attrName>style.visibility</p:attrName>
                                        </p:attrNameLst>
                                      </p:cBhvr>
                                      <p:to>
                                        <p:strVal val="hidden"/>
                                      </p:to>
                                    </p:set>
                                  </p:childTnLst>
                                </p:cTn>
                              </p:par>
                              <p:par>
                                <p:cTn id="110" presetID="8" presetClass="emph" presetSubtype="0" fill="hold" grpId="2" nodeType="withEffect">
                                  <p:stCondLst>
                                    <p:cond delay="0"/>
                                  </p:stCondLst>
                                  <p:childTnLst>
                                    <p:animRot by="-21600000">
                                      <p:cBhvr>
                                        <p:cTn id="111" dur="4000" fill="hold"/>
                                        <p:tgtEl>
                                          <p:spTgt spid="17"/>
                                        </p:tgtEl>
                                        <p:attrNameLst>
                                          <p:attrName>r</p:attrName>
                                        </p:attrNameLst>
                                      </p:cBhvr>
                                    </p:animRot>
                                  </p:childTnLst>
                                </p:cTn>
                              </p:par>
                              <p:par>
                                <p:cTn id="112" presetID="19" presetClass="exit" presetSubtype="5" fill="hold" grpId="3" nodeType="withEffect">
                                  <p:stCondLst>
                                    <p:cond delay="0"/>
                                  </p:stCondLst>
                                  <p:childTnLst>
                                    <p:anim calcmode="lin" valueType="num">
                                      <p:cBhvr>
                                        <p:cTn id="113" dur="4000"/>
                                        <p:tgtEl>
                                          <p:spTgt spid="17"/>
                                        </p:tgtEl>
                                        <p:attrNameLst>
                                          <p:attrName>ppt_w</p:attrName>
                                        </p:attrNameLst>
                                      </p:cBhvr>
                                      <p:tavLst>
                                        <p:tav tm="0">
                                          <p:val>
                                            <p:strVal val="ppt_w"/>
                                          </p:val>
                                        </p:tav>
                                        <p:tav tm="100000">
                                          <p:val>
                                            <p:strVal val="ppt_w"/>
                                          </p:val>
                                        </p:tav>
                                      </p:tavLst>
                                    </p:anim>
                                    <p:anim calcmode="lin" valueType="num">
                                      <p:cBhvr>
                                        <p:cTn id="114" dur="4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5" dur="1" fill="hold">
                                          <p:stCondLst>
                                            <p:cond delay="3999"/>
                                          </p:stCondLst>
                                        </p:cTn>
                                        <p:tgtEl>
                                          <p:spTgt spid="17"/>
                                        </p:tgtEl>
                                        <p:attrNameLst>
                                          <p:attrName>style.visibility</p:attrName>
                                        </p:attrNameLst>
                                      </p:cBhvr>
                                      <p:to>
                                        <p:strVal val="hidden"/>
                                      </p:to>
                                    </p:set>
                                  </p:childTnLst>
                                </p:cTn>
                              </p:par>
                              <p:par>
                                <p:cTn id="116" presetID="2" presetClass="exit" presetSubtype="2" fill="hold" grpId="1" nodeType="withEffect">
                                  <p:stCondLst>
                                    <p:cond delay="0"/>
                                  </p:stCondLst>
                                  <p:childTnLst>
                                    <p:anim calcmode="lin" valueType="num">
                                      <p:cBhvr additive="base">
                                        <p:cTn id="117" dur="5000"/>
                                        <p:tgtEl>
                                          <p:spTgt spid="15"/>
                                        </p:tgtEl>
                                        <p:attrNameLst>
                                          <p:attrName>ppt_x</p:attrName>
                                        </p:attrNameLst>
                                      </p:cBhvr>
                                      <p:tavLst>
                                        <p:tav tm="0">
                                          <p:val>
                                            <p:strVal val="ppt_x"/>
                                          </p:val>
                                        </p:tav>
                                        <p:tav tm="100000">
                                          <p:val>
                                            <p:strVal val="1+ppt_w/2"/>
                                          </p:val>
                                        </p:tav>
                                      </p:tavLst>
                                    </p:anim>
                                    <p:anim calcmode="lin" valueType="num">
                                      <p:cBhvr additive="base">
                                        <p:cTn id="118" dur="5000"/>
                                        <p:tgtEl>
                                          <p:spTgt spid="15"/>
                                        </p:tgtEl>
                                        <p:attrNameLst>
                                          <p:attrName>ppt_y</p:attrName>
                                        </p:attrNameLst>
                                      </p:cBhvr>
                                      <p:tavLst>
                                        <p:tav tm="0">
                                          <p:val>
                                            <p:strVal val="ppt_y"/>
                                          </p:val>
                                        </p:tav>
                                        <p:tav tm="100000">
                                          <p:val>
                                            <p:strVal val="ppt_y"/>
                                          </p:val>
                                        </p:tav>
                                      </p:tavLst>
                                    </p:anim>
                                    <p:set>
                                      <p:cBhvr>
                                        <p:cTn id="119" dur="1" fill="hold">
                                          <p:stCondLst>
                                            <p:cond delay="4999"/>
                                          </p:stCondLst>
                                        </p:cTn>
                                        <p:tgtEl>
                                          <p:spTgt spid="15"/>
                                        </p:tgtEl>
                                        <p:attrNameLst>
                                          <p:attrName>style.visibility</p:attrName>
                                        </p:attrNameLst>
                                      </p:cBhvr>
                                      <p:to>
                                        <p:strVal val="hidden"/>
                                      </p:to>
                                    </p:set>
                                  </p:childTnLst>
                                </p:cTn>
                              </p:par>
                              <p:par>
                                <p:cTn id="120" presetID="19" presetClass="exit" presetSubtype="5" fill="hold" grpId="3" nodeType="withEffect">
                                  <p:stCondLst>
                                    <p:cond delay="0"/>
                                  </p:stCondLst>
                                  <p:childTnLst>
                                    <p:anim calcmode="lin" valueType="num">
                                      <p:cBhvr>
                                        <p:cTn id="121" dur="4000"/>
                                        <p:tgtEl>
                                          <p:spTgt spid="15"/>
                                        </p:tgtEl>
                                        <p:attrNameLst>
                                          <p:attrName>ppt_w</p:attrName>
                                        </p:attrNameLst>
                                      </p:cBhvr>
                                      <p:tavLst>
                                        <p:tav tm="0">
                                          <p:val>
                                            <p:strVal val="ppt_w"/>
                                          </p:val>
                                        </p:tav>
                                        <p:tav tm="100000">
                                          <p:val>
                                            <p:strVal val="ppt_w"/>
                                          </p:val>
                                        </p:tav>
                                      </p:tavLst>
                                    </p:anim>
                                    <p:anim calcmode="lin" valueType="num">
                                      <p:cBhvr>
                                        <p:cTn id="122" dur="4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3" dur="1" fill="hold">
                                          <p:stCondLst>
                                            <p:cond delay="3999"/>
                                          </p:stCondLst>
                                        </p:cTn>
                                        <p:tgtEl>
                                          <p:spTgt spid="15"/>
                                        </p:tgtEl>
                                        <p:attrNameLst>
                                          <p:attrName>style.visibility</p:attrName>
                                        </p:attrNameLst>
                                      </p:cBhvr>
                                      <p:to>
                                        <p:strVal val="hidden"/>
                                      </p:to>
                                    </p:set>
                                  </p:childTnLst>
                                </p:cTn>
                              </p:par>
                              <p:par>
                                <p:cTn id="124" presetID="8" presetClass="emph" presetSubtype="0" fill="hold" grpId="2" nodeType="withEffect">
                                  <p:stCondLst>
                                    <p:cond delay="0"/>
                                  </p:stCondLst>
                                  <p:childTnLst>
                                    <p:animRot by="21600000">
                                      <p:cBhvr>
                                        <p:cTn id="125" dur="4000" fill="hold"/>
                                        <p:tgtEl>
                                          <p:spTgt spid="15"/>
                                        </p:tgtEl>
                                        <p:attrNameLst>
                                          <p:attrName>r</p:attrName>
                                        </p:attrNameLst>
                                      </p:cBhvr>
                                    </p:animRot>
                                  </p:childTnLst>
                                </p:cTn>
                              </p:par>
                              <p:par>
                                <p:cTn id="126" presetID="2" presetClass="exit" presetSubtype="2" fill="hold" grpId="1" nodeType="withEffect">
                                  <p:stCondLst>
                                    <p:cond delay="0"/>
                                  </p:stCondLst>
                                  <p:childTnLst>
                                    <p:anim calcmode="lin" valueType="num">
                                      <p:cBhvr additive="base">
                                        <p:cTn id="127" dur="5000"/>
                                        <p:tgtEl>
                                          <p:spTgt spid="14"/>
                                        </p:tgtEl>
                                        <p:attrNameLst>
                                          <p:attrName>ppt_x</p:attrName>
                                        </p:attrNameLst>
                                      </p:cBhvr>
                                      <p:tavLst>
                                        <p:tav tm="0">
                                          <p:val>
                                            <p:strVal val="ppt_x"/>
                                          </p:val>
                                        </p:tav>
                                        <p:tav tm="100000">
                                          <p:val>
                                            <p:strVal val="1+ppt_w/2"/>
                                          </p:val>
                                        </p:tav>
                                      </p:tavLst>
                                    </p:anim>
                                    <p:anim calcmode="lin" valueType="num">
                                      <p:cBhvr additive="base">
                                        <p:cTn id="128" dur="5000"/>
                                        <p:tgtEl>
                                          <p:spTgt spid="14"/>
                                        </p:tgtEl>
                                        <p:attrNameLst>
                                          <p:attrName>ppt_y</p:attrName>
                                        </p:attrNameLst>
                                      </p:cBhvr>
                                      <p:tavLst>
                                        <p:tav tm="0">
                                          <p:val>
                                            <p:strVal val="ppt_y"/>
                                          </p:val>
                                        </p:tav>
                                        <p:tav tm="100000">
                                          <p:val>
                                            <p:strVal val="ppt_y"/>
                                          </p:val>
                                        </p:tav>
                                      </p:tavLst>
                                    </p:anim>
                                    <p:set>
                                      <p:cBhvr>
                                        <p:cTn id="129" dur="1" fill="hold">
                                          <p:stCondLst>
                                            <p:cond delay="4999"/>
                                          </p:stCondLst>
                                        </p:cTn>
                                        <p:tgtEl>
                                          <p:spTgt spid="14"/>
                                        </p:tgtEl>
                                        <p:attrNameLst>
                                          <p:attrName>style.visibility</p:attrName>
                                        </p:attrNameLst>
                                      </p:cBhvr>
                                      <p:to>
                                        <p:strVal val="hidden"/>
                                      </p:to>
                                    </p:set>
                                  </p:childTnLst>
                                </p:cTn>
                              </p:par>
                              <p:par>
                                <p:cTn id="130" presetID="19" presetClass="exit" presetSubtype="5" fill="hold" grpId="3" nodeType="withEffect">
                                  <p:stCondLst>
                                    <p:cond delay="0"/>
                                  </p:stCondLst>
                                  <p:childTnLst>
                                    <p:anim calcmode="lin" valueType="num">
                                      <p:cBhvr>
                                        <p:cTn id="131" dur="4000"/>
                                        <p:tgtEl>
                                          <p:spTgt spid="14"/>
                                        </p:tgtEl>
                                        <p:attrNameLst>
                                          <p:attrName>ppt_w</p:attrName>
                                        </p:attrNameLst>
                                      </p:cBhvr>
                                      <p:tavLst>
                                        <p:tav tm="0">
                                          <p:val>
                                            <p:strVal val="ppt_w"/>
                                          </p:val>
                                        </p:tav>
                                        <p:tav tm="100000">
                                          <p:val>
                                            <p:strVal val="ppt_w"/>
                                          </p:val>
                                        </p:tav>
                                      </p:tavLst>
                                    </p:anim>
                                    <p:anim calcmode="lin" valueType="num">
                                      <p:cBhvr>
                                        <p:cTn id="132" dur="4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3" dur="1" fill="hold">
                                          <p:stCondLst>
                                            <p:cond delay="3999"/>
                                          </p:stCondLst>
                                        </p:cTn>
                                        <p:tgtEl>
                                          <p:spTgt spid="14"/>
                                        </p:tgtEl>
                                        <p:attrNameLst>
                                          <p:attrName>style.visibility</p:attrName>
                                        </p:attrNameLst>
                                      </p:cBhvr>
                                      <p:to>
                                        <p:strVal val="hidden"/>
                                      </p:to>
                                    </p:set>
                                  </p:childTnLst>
                                </p:cTn>
                              </p:par>
                              <p:par>
                                <p:cTn id="134" presetID="8" presetClass="emph" presetSubtype="0" fill="hold" grpId="2" nodeType="withEffect">
                                  <p:stCondLst>
                                    <p:cond delay="0"/>
                                  </p:stCondLst>
                                  <p:childTnLst>
                                    <p:animRot by="21600000">
                                      <p:cBhvr>
                                        <p:cTn id="135" dur="4000" fill="hold"/>
                                        <p:tgtEl>
                                          <p:spTgt spid="14"/>
                                        </p:tgtEl>
                                        <p:attrNameLst>
                                          <p:attrName>r</p:attrName>
                                        </p:attrNameLst>
                                      </p:cBhvr>
                                    </p:animRot>
                                  </p:childTnLst>
                                </p:cTn>
                              </p:par>
                              <p:par>
                                <p:cTn id="136" presetID="2" presetClass="exit" presetSubtype="8" fill="hold" grpId="1" nodeType="withEffect">
                                  <p:stCondLst>
                                    <p:cond delay="0"/>
                                  </p:stCondLst>
                                  <p:childTnLst>
                                    <p:anim calcmode="lin" valueType="num">
                                      <p:cBhvr additive="base">
                                        <p:cTn id="137" dur="5000"/>
                                        <p:tgtEl>
                                          <p:spTgt spid="5"/>
                                        </p:tgtEl>
                                        <p:attrNameLst>
                                          <p:attrName>ppt_x</p:attrName>
                                        </p:attrNameLst>
                                      </p:cBhvr>
                                      <p:tavLst>
                                        <p:tav tm="0">
                                          <p:val>
                                            <p:strVal val="ppt_x"/>
                                          </p:val>
                                        </p:tav>
                                        <p:tav tm="100000">
                                          <p:val>
                                            <p:strVal val="0-ppt_w/2"/>
                                          </p:val>
                                        </p:tav>
                                      </p:tavLst>
                                    </p:anim>
                                    <p:anim calcmode="lin" valueType="num">
                                      <p:cBhvr additive="base">
                                        <p:cTn id="138" dur="5000"/>
                                        <p:tgtEl>
                                          <p:spTgt spid="5"/>
                                        </p:tgtEl>
                                        <p:attrNameLst>
                                          <p:attrName>ppt_y</p:attrName>
                                        </p:attrNameLst>
                                      </p:cBhvr>
                                      <p:tavLst>
                                        <p:tav tm="0">
                                          <p:val>
                                            <p:strVal val="ppt_y"/>
                                          </p:val>
                                        </p:tav>
                                        <p:tav tm="100000">
                                          <p:val>
                                            <p:strVal val="ppt_y"/>
                                          </p:val>
                                        </p:tav>
                                      </p:tavLst>
                                    </p:anim>
                                    <p:set>
                                      <p:cBhvr>
                                        <p:cTn id="139" dur="1" fill="hold">
                                          <p:stCondLst>
                                            <p:cond delay="4999"/>
                                          </p:stCondLst>
                                        </p:cTn>
                                        <p:tgtEl>
                                          <p:spTgt spid="5"/>
                                        </p:tgtEl>
                                        <p:attrNameLst>
                                          <p:attrName>style.visibility</p:attrName>
                                        </p:attrNameLst>
                                      </p:cBhvr>
                                      <p:to>
                                        <p:strVal val="hidden"/>
                                      </p:to>
                                    </p:set>
                                  </p:childTnLst>
                                </p:cTn>
                              </p:par>
                              <p:par>
                                <p:cTn id="140" presetID="8" presetClass="emph" presetSubtype="0" fill="hold" grpId="2" nodeType="withEffect">
                                  <p:stCondLst>
                                    <p:cond delay="0"/>
                                  </p:stCondLst>
                                  <p:childTnLst>
                                    <p:animRot by="21600000">
                                      <p:cBhvr>
                                        <p:cTn id="141" dur="4000" fill="hold"/>
                                        <p:tgtEl>
                                          <p:spTgt spid="5"/>
                                        </p:tgtEl>
                                        <p:attrNameLst>
                                          <p:attrName>r</p:attrName>
                                        </p:attrNameLst>
                                      </p:cBhvr>
                                    </p:animRot>
                                  </p:childTnLst>
                                </p:cTn>
                              </p:par>
                              <p:par>
                                <p:cTn id="142" presetID="19" presetClass="exit" presetSubtype="5" fill="hold" grpId="3" nodeType="withEffect">
                                  <p:stCondLst>
                                    <p:cond delay="0"/>
                                  </p:stCondLst>
                                  <p:childTnLst>
                                    <p:anim calcmode="lin" valueType="num">
                                      <p:cBhvr>
                                        <p:cTn id="143" dur="4000"/>
                                        <p:tgtEl>
                                          <p:spTgt spid="5"/>
                                        </p:tgtEl>
                                        <p:attrNameLst>
                                          <p:attrName>ppt_w</p:attrName>
                                        </p:attrNameLst>
                                      </p:cBhvr>
                                      <p:tavLst>
                                        <p:tav tm="0">
                                          <p:val>
                                            <p:strVal val="ppt_w"/>
                                          </p:val>
                                        </p:tav>
                                        <p:tav tm="100000">
                                          <p:val>
                                            <p:strVal val="ppt_w"/>
                                          </p:val>
                                        </p:tav>
                                      </p:tavLst>
                                    </p:anim>
                                    <p:anim calcmode="lin" valueType="num">
                                      <p:cBhvr>
                                        <p:cTn id="144" dur="4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5" dur="1" fill="hold">
                                          <p:stCondLst>
                                            <p:cond delay="3999"/>
                                          </p:stCondLst>
                                        </p:cTn>
                                        <p:tgtEl>
                                          <p:spTgt spid="5"/>
                                        </p:tgtEl>
                                        <p:attrNameLst>
                                          <p:attrName>style.visibility</p:attrName>
                                        </p:attrNameLst>
                                      </p:cBhvr>
                                      <p:to>
                                        <p:strVal val="hidden"/>
                                      </p:to>
                                    </p:set>
                                  </p:childTnLst>
                                </p:cTn>
                              </p:par>
                              <p:par>
                                <p:cTn id="146" presetID="2" presetClass="exit" presetSubtype="8" fill="hold" grpId="1" nodeType="withEffect">
                                  <p:stCondLst>
                                    <p:cond delay="0"/>
                                  </p:stCondLst>
                                  <p:childTnLst>
                                    <p:anim calcmode="lin" valueType="num">
                                      <p:cBhvr additive="base">
                                        <p:cTn id="147" dur="5000"/>
                                        <p:tgtEl>
                                          <p:spTgt spid="3"/>
                                        </p:tgtEl>
                                        <p:attrNameLst>
                                          <p:attrName>ppt_x</p:attrName>
                                        </p:attrNameLst>
                                      </p:cBhvr>
                                      <p:tavLst>
                                        <p:tav tm="0">
                                          <p:val>
                                            <p:strVal val="ppt_x"/>
                                          </p:val>
                                        </p:tav>
                                        <p:tav tm="100000">
                                          <p:val>
                                            <p:strVal val="0-ppt_w/2"/>
                                          </p:val>
                                        </p:tav>
                                      </p:tavLst>
                                    </p:anim>
                                    <p:anim calcmode="lin" valueType="num">
                                      <p:cBhvr additive="base">
                                        <p:cTn id="148" dur="5000"/>
                                        <p:tgtEl>
                                          <p:spTgt spid="3"/>
                                        </p:tgtEl>
                                        <p:attrNameLst>
                                          <p:attrName>ppt_y</p:attrName>
                                        </p:attrNameLst>
                                      </p:cBhvr>
                                      <p:tavLst>
                                        <p:tav tm="0">
                                          <p:val>
                                            <p:strVal val="ppt_y"/>
                                          </p:val>
                                        </p:tav>
                                        <p:tav tm="100000">
                                          <p:val>
                                            <p:strVal val="ppt_y"/>
                                          </p:val>
                                        </p:tav>
                                      </p:tavLst>
                                    </p:anim>
                                    <p:set>
                                      <p:cBhvr>
                                        <p:cTn id="149" dur="1" fill="hold">
                                          <p:stCondLst>
                                            <p:cond delay="4999"/>
                                          </p:stCondLst>
                                        </p:cTn>
                                        <p:tgtEl>
                                          <p:spTgt spid="3"/>
                                        </p:tgtEl>
                                        <p:attrNameLst>
                                          <p:attrName>style.visibility</p:attrName>
                                        </p:attrNameLst>
                                      </p:cBhvr>
                                      <p:to>
                                        <p:strVal val="hidden"/>
                                      </p:to>
                                    </p:set>
                                  </p:childTnLst>
                                </p:cTn>
                              </p:par>
                              <p:par>
                                <p:cTn id="150" presetID="8" presetClass="emph" presetSubtype="0" fill="hold" grpId="2" nodeType="withEffect">
                                  <p:stCondLst>
                                    <p:cond delay="0"/>
                                  </p:stCondLst>
                                  <p:childTnLst>
                                    <p:animRot by="-21600000">
                                      <p:cBhvr>
                                        <p:cTn id="151" dur="4000" fill="hold"/>
                                        <p:tgtEl>
                                          <p:spTgt spid="3"/>
                                        </p:tgtEl>
                                        <p:attrNameLst>
                                          <p:attrName>r</p:attrName>
                                        </p:attrNameLst>
                                      </p:cBhvr>
                                    </p:animRot>
                                  </p:childTnLst>
                                </p:cTn>
                              </p:par>
                              <p:par>
                                <p:cTn id="152" presetID="19" presetClass="exit" presetSubtype="5" fill="hold" grpId="3" nodeType="withEffect">
                                  <p:stCondLst>
                                    <p:cond delay="0"/>
                                  </p:stCondLst>
                                  <p:childTnLst>
                                    <p:anim calcmode="lin" valueType="num">
                                      <p:cBhvr>
                                        <p:cTn id="153" dur="4000"/>
                                        <p:tgtEl>
                                          <p:spTgt spid="3"/>
                                        </p:tgtEl>
                                        <p:attrNameLst>
                                          <p:attrName>ppt_w</p:attrName>
                                        </p:attrNameLst>
                                      </p:cBhvr>
                                      <p:tavLst>
                                        <p:tav tm="0">
                                          <p:val>
                                            <p:strVal val="ppt_w"/>
                                          </p:val>
                                        </p:tav>
                                        <p:tav tm="100000">
                                          <p:val>
                                            <p:strVal val="ppt_w"/>
                                          </p:val>
                                        </p:tav>
                                      </p:tavLst>
                                    </p:anim>
                                    <p:anim calcmode="lin" valueType="num">
                                      <p:cBhvr>
                                        <p:cTn id="154" dur="40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5" dur="1" fill="hold">
                                          <p:stCondLst>
                                            <p:cond delay="3999"/>
                                          </p:stCondLst>
                                        </p:cTn>
                                        <p:tgtEl>
                                          <p:spTgt spid="3"/>
                                        </p:tgtEl>
                                        <p:attrNameLst>
                                          <p:attrName>style.visibility</p:attrName>
                                        </p:attrNameLst>
                                      </p:cBhvr>
                                      <p:to>
                                        <p:strVal val="hidden"/>
                                      </p:to>
                                    </p:set>
                                  </p:childTnLst>
                                </p:cTn>
                              </p:par>
                              <p:par>
                                <p:cTn id="156" presetID="2" presetClass="exit" presetSubtype="2" fill="hold" grpId="1" nodeType="withEffect">
                                  <p:stCondLst>
                                    <p:cond delay="0"/>
                                  </p:stCondLst>
                                  <p:childTnLst>
                                    <p:anim calcmode="lin" valueType="num">
                                      <p:cBhvr additive="base">
                                        <p:cTn id="157" dur="5000"/>
                                        <p:tgtEl>
                                          <p:spTgt spid="4"/>
                                        </p:tgtEl>
                                        <p:attrNameLst>
                                          <p:attrName>ppt_x</p:attrName>
                                        </p:attrNameLst>
                                      </p:cBhvr>
                                      <p:tavLst>
                                        <p:tav tm="0">
                                          <p:val>
                                            <p:strVal val="ppt_x"/>
                                          </p:val>
                                        </p:tav>
                                        <p:tav tm="100000">
                                          <p:val>
                                            <p:strVal val="1+ppt_w/2"/>
                                          </p:val>
                                        </p:tav>
                                      </p:tavLst>
                                    </p:anim>
                                    <p:anim calcmode="lin" valueType="num">
                                      <p:cBhvr additive="base">
                                        <p:cTn id="158" dur="5000"/>
                                        <p:tgtEl>
                                          <p:spTgt spid="4"/>
                                        </p:tgtEl>
                                        <p:attrNameLst>
                                          <p:attrName>ppt_y</p:attrName>
                                        </p:attrNameLst>
                                      </p:cBhvr>
                                      <p:tavLst>
                                        <p:tav tm="0">
                                          <p:val>
                                            <p:strVal val="ppt_y"/>
                                          </p:val>
                                        </p:tav>
                                        <p:tav tm="100000">
                                          <p:val>
                                            <p:strVal val="ppt_y"/>
                                          </p:val>
                                        </p:tav>
                                      </p:tavLst>
                                    </p:anim>
                                    <p:set>
                                      <p:cBhvr>
                                        <p:cTn id="159" dur="1" fill="hold">
                                          <p:stCondLst>
                                            <p:cond delay="4999"/>
                                          </p:stCondLst>
                                        </p:cTn>
                                        <p:tgtEl>
                                          <p:spTgt spid="4"/>
                                        </p:tgtEl>
                                        <p:attrNameLst>
                                          <p:attrName>style.visibility</p:attrName>
                                        </p:attrNameLst>
                                      </p:cBhvr>
                                      <p:to>
                                        <p:strVal val="hidden"/>
                                      </p:to>
                                    </p:set>
                                  </p:childTnLst>
                                </p:cTn>
                              </p:par>
                              <p:par>
                                <p:cTn id="160" presetID="8" presetClass="emph" presetSubtype="0" fill="hold" grpId="2" nodeType="withEffect">
                                  <p:stCondLst>
                                    <p:cond delay="0"/>
                                  </p:stCondLst>
                                  <p:childTnLst>
                                    <p:animRot by="-21600000">
                                      <p:cBhvr>
                                        <p:cTn id="161" dur="4000" fill="hold"/>
                                        <p:tgtEl>
                                          <p:spTgt spid="4"/>
                                        </p:tgtEl>
                                        <p:attrNameLst>
                                          <p:attrName>r</p:attrName>
                                        </p:attrNameLst>
                                      </p:cBhvr>
                                    </p:animRot>
                                  </p:childTnLst>
                                </p:cTn>
                              </p:par>
                              <p:par>
                                <p:cTn id="162" presetID="19" presetClass="exit" presetSubtype="5" fill="hold" grpId="3" nodeType="withEffect">
                                  <p:stCondLst>
                                    <p:cond delay="0"/>
                                  </p:stCondLst>
                                  <p:childTnLst>
                                    <p:anim calcmode="lin" valueType="num">
                                      <p:cBhvr>
                                        <p:cTn id="163" dur="4000"/>
                                        <p:tgtEl>
                                          <p:spTgt spid="4"/>
                                        </p:tgtEl>
                                        <p:attrNameLst>
                                          <p:attrName>ppt_w</p:attrName>
                                        </p:attrNameLst>
                                      </p:cBhvr>
                                      <p:tavLst>
                                        <p:tav tm="0">
                                          <p:val>
                                            <p:strVal val="ppt_w"/>
                                          </p:val>
                                        </p:tav>
                                        <p:tav tm="100000">
                                          <p:val>
                                            <p:strVal val="ppt_w"/>
                                          </p:val>
                                        </p:tav>
                                      </p:tavLst>
                                    </p:anim>
                                    <p:anim calcmode="lin" valueType="num">
                                      <p:cBhvr>
                                        <p:cTn id="164" dur="4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5" dur="1" fill="hold">
                                          <p:stCondLst>
                                            <p:cond delay="3999"/>
                                          </p:stCondLst>
                                        </p:cTn>
                                        <p:tgtEl>
                                          <p:spTgt spid="4"/>
                                        </p:tgtEl>
                                        <p:attrNameLst>
                                          <p:attrName>style.visibility</p:attrName>
                                        </p:attrNameLst>
                                      </p:cBhvr>
                                      <p:to>
                                        <p:strVal val="hidden"/>
                                      </p:to>
                                    </p:set>
                                  </p:childTnLst>
                                </p:cTn>
                              </p:par>
                              <p:par>
                                <p:cTn id="166" presetID="2" presetClass="exit" presetSubtype="2" fill="hold" grpId="1" nodeType="withEffect">
                                  <p:stCondLst>
                                    <p:cond delay="0"/>
                                  </p:stCondLst>
                                  <p:childTnLst>
                                    <p:anim calcmode="lin" valueType="num">
                                      <p:cBhvr additive="base">
                                        <p:cTn id="167" dur="5000"/>
                                        <p:tgtEl>
                                          <p:spTgt spid="2"/>
                                        </p:tgtEl>
                                        <p:attrNameLst>
                                          <p:attrName>ppt_x</p:attrName>
                                        </p:attrNameLst>
                                      </p:cBhvr>
                                      <p:tavLst>
                                        <p:tav tm="0">
                                          <p:val>
                                            <p:strVal val="ppt_x"/>
                                          </p:val>
                                        </p:tav>
                                        <p:tav tm="100000">
                                          <p:val>
                                            <p:strVal val="1+ppt_w/2"/>
                                          </p:val>
                                        </p:tav>
                                      </p:tavLst>
                                    </p:anim>
                                    <p:anim calcmode="lin" valueType="num">
                                      <p:cBhvr additive="base">
                                        <p:cTn id="168" dur="5000"/>
                                        <p:tgtEl>
                                          <p:spTgt spid="2"/>
                                        </p:tgtEl>
                                        <p:attrNameLst>
                                          <p:attrName>ppt_y</p:attrName>
                                        </p:attrNameLst>
                                      </p:cBhvr>
                                      <p:tavLst>
                                        <p:tav tm="0">
                                          <p:val>
                                            <p:strVal val="ppt_y"/>
                                          </p:val>
                                        </p:tav>
                                        <p:tav tm="100000">
                                          <p:val>
                                            <p:strVal val="ppt_y"/>
                                          </p:val>
                                        </p:tav>
                                      </p:tavLst>
                                    </p:anim>
                                    <p:set>
                                      <p:cBhvr>
                                        <p:cTn id="169" dur="1" fill="hold">
                                          <p:stCondLst>
                                            <p:cond delay="4999"/>
                                          </p:stCondLst>
                                        </p:cTn>
                                        <p:tgtEl>
                                          <p:spTgt spid="2"/>
                                        </p:tgtEl>
                                        <p:attrNameLst>
                                          <p:attrName>style.visibility</p:attrName>
                                        </p:attrNameLst>
                                      </p:cBhvr>
                                      <p:to>
                                        <p:strVal val="hidden"/>
                                      </p:to>
                                    </p:set>
                                  </p:childTnLst>
                                </p:cTn>
                              </p:par>
                              <p:par>
                                <p:cTn id="170" presetID="19" presetClass="exit" presetSubtype="5" fill="hold" grpId="3" nodeType="withEffect">
                                  <p:stCondLst>
                                    <p:cond delay="0"/>
                                  </p:stCondLst>
                                  <p:childTnLst>
                                    <p:anim calcmode="lin" valueType="num">
                                      <p:cBhvr>
                                        <p:cTn id="171" dur="4000"/>
                                        <p:tgtEl>
                                          <p:spTgt spid="2"/>
                                        </p:tgtEl>
                                        <p:attrNameLst>
                                          <p:attrName>ppt_w</p:attrName>
                                        </p:attrNameLst>
                                      </p:cBhvr>
                                      <p:tavLst>
                                        <p:tav tm="0">
                                          <p:val>
                                            <p:strVal val="ppt_w"/>
                                          </p:val>
                                        </p:tav>
                                        <p:tav tm="100000">
                                          <p:val>
                                            <p:strVal val="ppt_w"/>
                                          </p:val>
                                        </p:tav>
                                      </p:tavLst>
                                    </p:anim>
                                    <p:anim calcmode="lin" valueType="num">
                                      <p:cBhvr>
                                        <p:cTn id="172" dur="4000"/>
                                        <p:tgtEl>
                                          <p:spTgt spid="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3" dur="1" fill="hold">
                                          <p:stCondLst>
                                            <p:cond delay="3999"/>
                                          </p:stCondLst>
                                        </p:cTn>
                                        <p:tgtEl>
                                          <p:spTgt spid="2"/>
                                        </p:tgtEl>
                                        <p:attrNameLst>
                                          <p:attrName>style.visibility</p:attrName>
                                        </p:attrNameLst>
                                      </p:cBhvr>
                                      <p:to>
                                        <p:strVal val="hidden"/>
                                      </p:to>
                                    </p:set>
                                  </p:childTnLst>
                                </p:cTn>
                              </p:par>
                              <p:par>
                                <p:cTn id="174" presetID="8" presetClass="emph" presetSubtype="0" fill="hold" grpId="2" nodeType="withEffect">
                                  <p:stCondLst>
                                    <p:cond delay="0"/>
                                  </p:stCondLst>
                                  <p:childTnLst>
                                    <p:animRot by="21600000">
                                      <p:cBhvr>
                                        <p:cTn id="175" dur="4000" fill="hold"/>
                                        <p:tgtEl>
                                          <p:spTgt spid="2"/>
                                        </p:tgtEl>
                                        <p:attrNameLst>
                                          <p:attrName>r</p:attrName>
                                        </p:attrNameLst>
                                      </p:cBhvr>
                                    </p:animRot>
                                  </p:childTnLst>
                                </p:cTn>
                              </p:par>
                              <p:par>
                                <p:cTn id="176" presetID="23" presetClass="entr" presetSubtype="272" fill="hold" nodeType="withEffect">
                                  <p:stCondLst>
                                    <p:cond delay="0"/>
                                  </p:stCondLst>
                                  <p:childTnLst>
                                    <p:set>
                                      <p:cBhvr>
                                        <p:cTn id="177" dur="1" fill="hold">
                                          <p:stCondLst>
                                            <p:cond delay="0"/>
                                          </p:stCondLst>
                                        </p:cTn>
                                        <p:tgtEl>
                                          <p:spTgt spid="23"/>
                                        </p:tgtEl>
                                        <p:attrNameLst>
                                          <p:attrName>style.visibility</p:attrName>
                                        </p:attrNameLst>
                                      </p:cBhvr>
                                      <p:to>
                                        <p:strVal val="visible"/>
                                      </p:to>
                                    </p:set>
                                    <p:anim calcmode="lin" valueType="num">
                                      <p:cBhvr>
                                        <p:cTn id="178" dur="4500" fill="hold"/>
                                        <p:tgtEl>
                                          <p:spTgt spid="23"/>
                                        </p:tgtEl>
                                        <p:attrNameLst>
                                          <p:attrName>ppt_w</p:attrName>
                                        </p:attrNameLst>
                                      </p:cBhvr>
                                      <p:tavLst>
                                        <p:tav tm="0">
                                          <p:val>
                                            <p:strVal val="2/3*#ppt_w"/>
                                          </p:val>
                                        </p:tav>
                                        <p:tav tm="100000">
                                          <p:val>
                                            <p:strVal val="#ppt_w"/>
                                          </p:val>
                                        </p:tav>
                                      </p:tavLst>
                                    </p:anim>
                                    <p:anim calcmode="lin" valueType="num">
                                      <p:cBhvr>
                                        <p:cTn id="179" dur="4500" fill="hold"/>
                                        <p:tgtEl>
                                          <p:spTgt spid="23"/>
                                        </p:tgtEl>
                                        <p:attrNameLst>
                                          <p:attrName>ppt_h</p:attrName>
                                        </p:attrNameLst>
                                      </p:cBhvr>
                                      <p:tavLst>
                                        <p:tav tm="0">
                                          <p:val>
                                            <p:strVal val="2/3*#ppt_h"/>
                                          </p:val>
                                        </p:tav>
                                        <p:tav tm="100000">
                                          <p:val>
                                            <p:strVal val="#ppt_h"/>
                                          </p:val>
                                        </p:tav>
                                      </p:tavLst>
                                    </p:anim>
                                  </p:childTnLst>
                                </p:cTn>
                              </p:par>
                              <p:par>
                                <p:cTn id="180" presetID="16" presetClass="entr" presetSubtype="37" fill="hold" nodeType="withEffect">
                                  <p:stCondLst>
                                    <p:cond delay="0"/>
                                  </p:stCondLst>
                                  <p:childTnLst>
                                    <p:set>
                                      <p:cBhvr>
                                        <p:cTn id="181" dur="1" fill="hold">
                                          <p:stCondLst>
                                            <p:cond delay="0"/>
                                          </p:stCondLst>
                                        </p:cTn>
                                        <p:tgtEl>
                                          <p:spTgt spid="23"/>
                                        </p:tgtEl>
                                        <p:attrNameLst>
                                          <p:attrName>style.visibility</p:attrName>
                                        </p:attrNameLst>
                                      </p:cBhvr>
                                      <p:to>
                                        <p:strVal val="visible"/>
                                      </p:to>
                                    </p:set>
                                    <p:animEffect transition="in" filter="barn(outVertical)">
                                      <p:cBhvr>
                                        <p:cTn id="182" dur="4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0"/>
            <a:ext cx="9144000" cy="6741368"/>
          </a:xfrm>
          <a:prstGeom prst="rect">
            <a:avLst/>
          </a:prstGeom>
          <a:noFill/>
          <a:ln>
            <a:noFill/>
          </a:ln>
        </p:spPr>
      </p:pic>
      <p:sp>
        <p:nvSpPr>
          <p:cNvPr id="3" name="2 Forma libre"/>
          <p:cNvSpPr/>
          <p:nvPr/>
        </p:nvSpPr>
        <p:spPr>
          <a:xfrm>
            <a:off x="-1"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0" y="571700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6" name="Forma libre 10"/>
          <p:cNvSpPr/>
          <p:nvPr/>
        </p:nvSpPr>
        <p:spPr>
          <a:xfrm>
            <a:off x="-20760" y="404664"/>
            <a:ext cx="4585804" cy="6048671"/>
          </a:xfrm>
          <a:custGeom>
            <a:avLst/>
            <a:gdLst>
              <a:gd name="connsiteX0" fmla="*/ 2313637 w 4627223"/>
              <a:gd name="connsiteY0" fmla="*/ 2958600 h 6120679"/>
              <a:gd name="connsiteX1" fmla="*/ 2346146 w 4627223"/>
              <a:gd name="connsiteY1" fmla="*/ 2970443 h 6120679"/>
              <a:gd name="connsiteX2" fmla="*/ 2755904 w 4627223"/>
              <a:gd name="connsiteY2" fmla="*/ 3711514 h 6120679"/>
              <a:gd name="connsiteX3" fmla="*/ 1944481 w 4627223"/>
              <a:gd name="connsiteY3" fmla="*/ 4211075 h 6120679"/>
              <a:gd name="connsiteX4" fmla="*/ 1448372 w 4627223"/>
              <a:gd name="connsiteY4" fmla="*/ 3825686 h 6120679"/>
              <a:gd name="connsiteX5" fmla="*/ 1434427 w 4627223"/>
              <a:gd name="connsiteY5" fmla="*/ 3788468 h 6120679"/>
              <a:gd name="connsiteX6" fmla="*/ 1445624 w 4627223"/>
              <a:gd name="connsiteY6" fmla="*/ 3839871 h 6120679"/>
              <a:gd name="connsiteX7" fmla="*/ 2069282 w 4627223"/>
              <a:gd name="connsiteY7" fmla="*/ 4379769 h 6120679"/>
              <a:gd name="connsiteX8" fmla="*/ 3004364 w 4627223"/>
              <a:gd name="connsiteY8" fmla="*/ 3837809 h 6120679"/>
              <a:gd name="connsiteX9" fmla="*/ 2364442 w 4627223"/>
              <a:gd name="connsiteY9" fmla="*/ 2966834 h 6120679"/>
              <a:gd name="connsiteX10" fmla="*/ 2201059 w 4627223"/>
              <a:gd name="connsiteY10" fmla="*/ 2934605 h 6120679"/>
              <a:gd name="connsiteX11" fmla="*/ 2225572 w 4627223"/>
              <a:gd name="connsiteY11" fmla="*/ 2943762 h 6120679"/>
              <a:gd name="connsiteX12" fmla="*/ 2529388 w 4627223"/>
              <a:gd name="connsiteY12" fmla="*/ 3530931 h 6120679"/>
              <a:gd name="connsiteX13" fmla="*/ 1910604 w 4627223"/>
              <a:gd name="connsiteY13" fmla="*/ 3936231 h 6120679"/>
              <a:gd name="connsiteX14" fmla="*/ 1538300 w 4627223"/>
              <a:gd name="connsiteY14" fmla="*/ 3633346 h 6120679"/>
              <a:gd name="connsiteX15" fmla="*/ 1528065 w 4627223"/>
              <a:gd name="connsiteY15" fmla="*/ 3603799 h 6120679"/>
              <a:gd name="connsiteX16" fmla="*/ 1536095 w 4627223"/>
              <a:gd name="connsiteY16" fmla="*/ 3644677 h 6120679"/>
              <a:gd name="connsiteX17" fmla="*/ 2003634 w 4627223"/>
              <a:gd name="connsiteY17" fmla="*/ 4069617 h 6120679"/>
              <a:gd name="connsiteX18" fmla="*/ 2716426 w 4627223"/>
              <a:gd name="connsiteY18" fmla="*/ 3629440 h 6120679"/>
              <a:gd name="connsiteX19" fmla="*/ 2239458 w 4627223"/>
              <a:gd name="connsiteY19" fmla="*/ 2940725 h 6120679"/>
              <a:gd name="connsiteX20" fmla="*/ 2092760 w 4627223"/>
              <a:gd name="connsiteY20" fmla="*/ 2911466 h 6120679"/>
              <a:gd name="connsiteX21" fmla="*/ 2112120 w 4627223"/>
              <a:gd name="connsiteY21" fmla="*/ 2918453 h 6120679"/>
              <a:gd name="connsiteX22" fmla="*/ 2357636 w 4627223"/>
              <a:gd name="connsiteY22" fmla="*/ 3351537 h 6120679"/>
              <a:gd name="connsiteX23" fmla="*/ 1876434 w 4627223"/>
              <a:gd name="connsiteY23" fmla="*/ 3640728 h 6120679"/>
              <a:gd name="connsiteX24" fmla="*/ 1580475 w 4627223"/>
              <a:gd name="connsiteY24" fmla="*/ 3414789 h 6120679"/>
              <a:gd name="connsiteX25" fmla="*/ 1572089 w 4627223"/>
              <a:gd name="connsiteY25" fmla="*/ 3393055 h 6120679"/>
              <a:gd name="connsiteX26" fmla="*/ 1578877 w 4627223"/>
              <a:gd name="connsiteY26" fmla="*/ 3423052 h 6120679"/>
              <a:gd name="connsiteX27" fmla="*/ 1951066 w 4627223"/>
              <a:gd name="connsiteY27" fmla="*/ 3739393 h 6120679"/>
              <a:gd name="connsiteX28" fmla="*/ 2505688 w 4627223"/>
              <a:gd name="connsiteY28" fmla="*/ 3425796 h 6120679"/>
              <a:gd name="connsiteX29" fmla="*/ 2122989 w 4627223"/>
              <a:gd name="connsiteY29" fmla="*/ 2916395 h 6120679"/>
              <a:gd name="connsiteX30" fmla="*/ 2579959 w 4627223"/>
              <a:gd name="connsiteY30" fmla="*/ 2161667 h 6120679"/>
              <a:gd name="connsiteX31" fmla="*/ 2121536 w 4627223"/>
              <a:gd name="connsiteY31" fmla="*/ 2486634 h 6120679"/>
              <a:gd name="connsiteX32" fmla="*/ 2504234 w 4627223"/>
              <a:gd name="connsiteY32" fmla="*/ 2996036 h 6120679"/>
              <a:gd name="connsiteX33" fmla="*/ 2534463 w 4627223"/>
              <a:gd name="connsiteY33" fmla="*/ 3000965 h 6120679"/>
              <a:gd name="connsiteX34" fmla="*/ 2515103 w 4627223"/>
              <a:gd name="connsiteY34" fmla="*/ 2993978 h 6120679"/>
              <a:gd name="connsiteX35" fmla="*/ 2269587 w 4627223"/>
              <a:gd name="connsiteY35" fmla="*/ 2560894 h 6120679"/>
              <a:gd name="connsiteX36" fmla="*/ 2750790 w 4627223"/>
              <a:gd name="connsiteY36" fmla="*/ 2271702 h 6120679"/>
              <a:gd name="connsiteX37" fmla="*/ 3046748 w 4627223"/>
              <a:gd name="connsiteY37" fmla="*/ 2497641 h 6120679"/>
              <a:gd name="connsiteX38" fmla="*/ 3055134 w 4627223"/>
              <a:gd name="connsiteY38" fmla="*/ 2519375 h 6120679"/>
              <a:gd name="connsiteX39" fmla="*/ 3048346 w 4627223"/>
              <a:gd name="connsiteY39" fmla="*/ 2489378 h 6120679"/>
              <a:gd name="connsiteX40" fmla="*/ 2676157 w 4627223"/>
              <a:gd name="connsiteY40" fmla="*/ 2173038 h 6120679"/>
              <a:gd name="connsiteX41" fmla="*/ 2579959 w 4627223"/>
              <a:gd name="connsiteY41" fmla="*/ 2161667 h 6120679"/>
              <a:gd name="connsiteX42" fmla="*/ 2501304 w 4627223"/>
              <a:gd name="connsiteY42" fmla="*/ 1829237 h 6120679"/>
              <a:gd name="connsiteX43" fmla="*/ 1910797 w 4627223"/>
              <a:gd name="connsiteY43" fmla="*/ 2282990 h 6120679"/>
              <a:gd name="connsiteX44" fmla="*/ 2387765 w 4627223"/>
              <a:gd name="connsiteY44" fmla="*/ 2971706 h 6120679"/>
              <a:gd name="connsiteX45" fmla="*/ 2426164 w 4627223"/>
              <a:gd name="connsiteY45" fmla="*/ 2977826 h 6120679"/>
              <a:gd name="connsiteX46" fmla="*/ 2401651 w 4627223"/>
              <a:gd name="connsiteY46" fmla="*/ 2968669 h 6120679"/>
              <a:gd name="connsiteX47" fmla="*/ 2097835 w 4627223"/>
              <a:gd name="connsiteY47" fmla="*/ 2381499 h 6120679"/>
              <a:gd name="connsiteX48" fmla="*/ 2716620 w 4627223"/>
              <a:gd name="connsiteY48" fmla="*/ 1976199 h 6120679"/>
              <a:gd name="connsiteX49" fmla="*/ 3088923 w 4627223"/>
              <a:gd name="connsiteY49" fmla="*/ 2279085 h 6120679"/>
              <a:gd name="connsiteX50" fmla="*/ 3099158 w 4627223"/>
              <a:gd name="connsiteY50" fmla="*/ 2308632 h 6120679"/>
              <a:gd name="connsiteX51" fmla="*/ 3091128 w 4627223"/>
              <a:gd name="connsiteY51" fmla="*/ 2267754 h 6120679"/>
              <a:gd name="connsiteX52" fmla="*/ 2623589 w 4627223"/>
              <a:gd name="connsiteY52" fmla="*/ 1842814 h 6120679"/>
              <a:gd name="connsiteX53" fmla="*/ 2501304 w 4627223"/>
              <a:gd name="connsiteY53" fmla="*/ 1829237 h 6120679"/>
              <a:gd name="connsiteX54" fmla="*/ 2396234 w 4627223"/>
              <a:gd name="connsiteY54" fmla="*/ 1513861 h 6120679"/>
              <a:gd name="connsiteX55" fmla="*/ 1622860 w 4627223"/>
              <a:gd name="connsiteY55" fmla="*/ 2074621 h 6120679"/>
              <a:gd name="connsiteX56" fmla="*/ 2262782 w 4627223"/>
              <a:gd name="connsiteY56" fmla="*/ 2945597 h 6120679"/>
              <a:gd name="connsiteX57" fmla="*/ 2313586 w 4627223"/>
              <a:gd name="connsiteY57" fmla="*/ 2953830 h 6120679"/>
              <a:gd name="connsiteX58" fmla="*/ 2281078 w 4627223"/>
              <a:gd name="connsiteY58" fmla="*/ 2941987 h 6120679"/>
              <a:gd name="connsiteX59" fmla="*/ 1871319 w 4627223"/>
              <a:gd name="connsiteY59" fmla="*/ 2200917 h 6120679"/>
              <a:gd name="connsiteX60" fmla="*/ 2682742 w 4627223"/>
              <a:gd name="connsiteY60" fmla="*/ 1701355 h 6120679"/>
              <a:gd name="connsiteX61" fmla="*/ 3178851 w 4627223"/>
              <a:gd name="connsiteY61" fmla="*/ 2086744 h 6120679"/>
              <a:gd name="connsiteX62" fmla="*/ 3192796 w 4627223"/>
              <a:gd name="connsiteY62" fmla="*/ 2123963 h 6120679"/>
              <a:gd name="connsiteX63" fmla="*/ 3181600 w 4627223"/>
              <a:gd name="connsiteY63" fmla="*/ 2072559 h 6120679"/>
              <a:gd name="connsiteX64" fmla="*/ 2557942 w 4627223"/>
              <a:gd name="connsiteY64" fmla="*/ 1532662 h 6120679"/>
              <a:gd name="connsiteX65" fmla="*/ 2396234 w 4627223"/>
              <a:gd name="connsiteY65" fmla="*/ 1513861 h 6120679"/>
              <a:gd name="connsiteX66" fmla="*/ 4627223 w 4627223"/>
              <a:gd name="connsiteY66" fmla="*/ 0 h 6120679"/>
              <a:gd name="connsiteX67" fmla="*/ 4627222 w 4627223"/>
              <a:gd name="connsiteY67" fmla="*/ 6120679 h 6120679"/>
              <a:gd name="connsiteX68" fmla="*/ 280180 w 4627223"/>
              <a:gd name="connsiteY68" fmla="*/ 5506617 h 6120679"/>
              <a:gd name="connsiteX69" fmla="*/ 0 w 4627223"/>
              <a:gd name="connsiteY69" fmla="*/ 5428505 h 6120679"/>
              <a:gd name="connsiteX70" fmla="*/ 0 w 4627223"/>
              <a:gd name="connsiteY70" fmla="*/ 677755 h 6120679"/>
              <a:gd name="connsiteX71" fmla="*/ 340045 w 4627223"/>
              <a:gd name="connsiteY71" fmla="*/ 584382 h 6120679"/>
              <a:gd name="connsiteX72" fmla="*/ 4627223 w 4627223"/>
              <a:gd name="connsiteY72"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627223" h="6120679">
                <a:moveTo>
                  <a:pt x="2313637" y="2958600"/>
                </a:moveTo>
                <a:lnTo>
                  <a:pt x="2346146" y="2970443"/>
                </a:lnTo>
                <a:cubicBezTo>
                  <a:pt x="2642384" y="3094715"/>
                  <a:pt x="2820622" y="3401709"/>
                  <a:pt x="2755904" y="3711514"/>
                </a:cubicBezTo>
                <a:cubicBezTo>
                  <a:pt x="2681941" y="4065579"/>
                  <a:pt x="2318655" y="4289239"/>
                  <a:pt x="1944481" y="4211075"/>
                </a:cubicBezTo>
                <a:cubicBezTo>
                  <a:pt x="1716470" y="4163444"/>
                  <a:pt x="1537030" y="4014724"/>
                  <a:pt x="1448372" y="3825686"/>
                </a:cubicBezTo>
                <a:lnTo>
                  <a:pt x="1434427" y="3788468"/>
                </a:lnTo>
                <a:lnTo>
                  <a:pt x="1445624" y="3839871"/>
                </a:lnTo>
                <a:cubicBezTo>
                  <a:pt x="1525890" y="4099413"/>
                  <a:pt x="1760077" y="4315176"/>
                  <a:pt x="2069282" y="4379769"/>
                </a:cubicBezTo>
                <a:cubicBezTo>
                  <a:pt x="2504207" y="4470624"/>
                  <a:pt x="2922858" y="4227980"/>
                  <a:pt x="3004364" y="3837809"/>
                </a:cubicBezTo>
                <a:cubicBezTo>
                  <a:pt x="3085870" y="3447638"/>
                  <a:pt x="2799367" y="3057689"/>
                  <a:pt x="2364442" y="2966834"/>
                </a:cubicBezTo>
                <a:close/>
                <a:moveTo>
                  <a:pt x="2201059" y="2934605"/>
                </a:moveTo>
                <a:lnTo>
                  <a:pt x="2225572" y="2943762"/>
                </a:lnTo>
                <a:cubicBezTo>
                  <a:pt x="2448807" y="3040241"/>
                  <a:pt x="2581096" y="3283406"/>
                  <a:pt x="2529388" y="3530931"/>
                </a:cubicBezTo>
                <a:cubicBezTo>
                  <a:pt x="2470294" y="3813818"/>
                  <a:pt x="2193255" y="3995276"/>
                  <a:pt x="1910604" y="3936231"/>
                </a:cubicBezTo>
                <a:cubicBezTo>
                  <a:pt x="1738364" y="3900250"/>
                  <a:pt x="1603786" y="3783264"/>
                  <a:pt x="1538300" y="3633346"/>
                </a:cubicBezTo>
                <a:lnTo>
                  <a:pt x="1528065" y="3603799"/>
                </a:lnTo>
                <a:lnTo>
                  <a:pt x="1536095" y="3644677"/>
                </a:lnTo>
                <a:cubicBezTo>
                  <a:pt x="1594611" y="3850870"/>
                  <a:pt x="1770061" y="4020824"/>
                  <a:pt x="2003634" y="4069617"/>
                </a:cubicBezTo>
                <a:cubicBezTo>
                  <a:pt x="2332177" y="4138249"/>
                  <a:pt x="2651305" y="3941175"/>
                  <a:pt x="2716426" y="3629440"/>
                </a:cubicBezTo>
                <a:cubicBezTo>
                  <a:pt x="2781547" y="3317705"/>
                  <a:pt x="2568001" y="3009357"/>
                  <a:pt x="2239458" y="2940725"/>
                </a:cubicBezTo>
                <a:close/>
                <a:moveTo>
                  <a:pt x="2092760" y="2911466"/>
                </a:moveTo>
                <a:lnTo>
                  <a:pt x="2112120" y="2918453"/>
                </a:lnTo>
                <a:cubicBezTo>
                  <a:pt x="2288576" y="2991653"/>
                  <a:pt x="2395332" y="3171083"/>
                  <a:pt x="2357636" y="3351537"/>
                </a:cubicBezTo>
                <a:cubicBezTo>
                  <a:pt x="2314554" y="3557770"/>
                  <a:pt x="2099113" y="3687245"/>
                  <a:pt x="1876434" y="3640728"/>
                </a:cubicBezTo>
                <a:cubicBezTo>
                  <a:pt x="1740739" y="3612382"/>
                  <a:pt x="1633670" y="3525223"/>
                  <a:pt x="1580475" y="3414789"/>
                </a:cubicBezTo>
                <a:lnTo>
                  <a:pt x="1572089" y="3393055"/>
                </a:lnTo>
                <a:lnTo>
                  <a:pt x="1578877" y="3423052"/>
                </a:lnTo>
                <a:cubicBezTo>
                  <a:pt x="1627260" y="3574569"/>
                  <a:pt x="1767052" y="3700953"/>
                  <a:pt x="1951066" y="3739393"/>
                </a:cubicBezTo>
                <a:cubicBezTo>
                  <a:pt x="2209900" y="3793463"/>
                  <a:pt x="2458212" y="3653061"/>
                  <a:pt x="2505688" y="3425796"/>
                </a:cubicBezTo>
                <a:cubicBezTo>
                  <a:pt x="2553163" y="3198532"/>
                  <a:pt x="2381823" y="2970464"/>
                  <a:pt x="2122989" y="2916395"/>
                </a:cubicBezTo>
                <a:close/>
                <a:moveTo>
                  <a:pt x="2579959" y="2161667"/>
                </a:moveTo>
                <a:cubicBezTo>
                  <a:pt x="2358383" y="2155426"/>
                  <a:pt x="2163077" y="2287778"/>
                  <a:pt x="2121536" y="2486634"/>
                </a:cubicBezTo>
                <a:cubicBezTo>
                  <a:pt x="2074060" y="2713899"/>
                  <a:pt x="2245400" y="2941966"/>
                  <a:pt x="2504234" y="2996036"/>
                </a:cubicBezTo>
                <a:lnTo>
                  <a:pt x="2534463" y="3000965"/>
                </a:lnTo>
                <a:lnTo>
                  <a:pt x="2515103" y="2993978"/>
                </a:lnTo>
                <a:cubicBezTo>
                  <a:pt x="2338648" y="2920777"/>
                  <a:pt x="2231891" y="2741348"/>
                  <a:pt x="2269587" y="2560894"/>
                </a:cubicBezTo>
                <a:cubicBezTo>
                  <a:pt x="2312669" y="2354661"/>
                  <a:pt x="2528111" y="2225185"/>
                  <a:pt x="2750790" y="2271702"/>
                </a:cubicBezTo>
                <a:cubicBezTo>
                  <a:pt x="2886484" y="2300049"/>
                  <a:pt x="2993554" y="2387207"/>
                  <a:pt x="3046748" y="2497641"/>
                </a:cubicBezTo>
                <a:lnTo>
                  <a:pt x="3055134" y="2519375"/>
                </a:lnTo>
                <a:lnTo>
                  <a:pt x="3048346" y="2489378"/>
                </a:lnTo>
                <a:cubicBezTo>
                  <a:pt x="2999964" y="2337862"/>
                  <a:pt x="2860171" y="2211478"/>
                  <a:pt x="2676157" y="2173038"/>
                </a:cubicBezTo>
                <a:cubicBezTo>
                  <a:pt x="2643803" y="2166279"/>
                  <a:pt x="2611613" y="2162559"/>
                  <a:pt x="2579959" y="2161667"/>
                </a:cubicBezTo>
                <a:close/>
                <a:moveTo>
                  <a:pt x="2501304" y="1829237"/>
                </a:moveTo>
                <a:cubicBezTo>
                  <a:pt x="2219233" y="1825242"/>
                  <a:pt x="1967778" y="2010223"/>
                  <a:pt x="1910797" y="2282990"/>
                </a:cubicBezTo>
                <a:cubicBezTo>
                  <a:pt x="1845677" y="2594725"/>
                  <a:pt x="2059223" y="2903074"/>
                  <a:pt x="2387765" y="2971706"/>
                </a:cubicBezTo>
                <a:lnTo>
                  <a:pt x="2426164" y="2977826"/>
                </a:lnTo>
                <a:lnTo>
                  <a:pt x="2401651" y="2968669"/>
                </a:lnTo>
                <a:cubicBezTo>
                  <a:pt x="2178416" y="2872189"/>
                  <a:pt x="2046127" y="2629024"/>
                  <a:pt x="2097835" y="2381499"/>
                </a:cubicBezTo>
                <a:cubicBezTo>
                  <a:pt x="2156929" y="2098613"/>
                  <a:pt x="2433969" y="1917154"/>
                  <a:pt x="2716620" y="1976199"/>
                </a:cubicBezTo>
                <a:cubicBezTo>
                  <a:pt x="2888859" y="2012180"/>
                  <a:pt x="3023438" y="2129166"/>
                  <a:pt x="3088923" y="2279085"/>
                </a:cubicBezTo>
                <a:lnTo>
                  <a:pt x="3099158" y="2308632"/>
                </a:lnTo>
                <a:lnTo>
                  <a:pt x="3091128" y="2267754"/>
                </a:lnTo>
                <a:cubicBezTo>
                  <a:pt x="3032613" y="2061560"/>
                  <a:pt x="2857162" y="1891607"/>
                  <a:pt x="2623589" y="1842814"/>
                </a:cubicBezTo>
                <a:cubicBezTo>
                  <a:pt x="2582521" y="1834235"/>
                  <a:pt x="2541600" y="1829808"/>
                  <a:pt x="2501304" y="1829237"/>
                </a:cubicBezTo>
                <a:close/>
                <a:moveTo>
                  <a:pt x="2396234" y="1513861"/>
                </a:moveTo>
                <a:cubicBezTo>
                  <a:pt x="2023622" y="1504773"/>
                  <a:pt x="1694177" y="1733222"/>
                  <a:pt x="1622860" y="2074621"/>
                </a:cubicBezTo>
                <a:cubicBezTo>
                  <a:pt x="1541353" y="2464793"/>
                  <a:pt x="1827856" y="2854742"/>
                  <a:pt x="2262782" y="2945597"/>
                </a:cubicBezTo>
                <a:lnTo>
                  <a:pt x="2313586" y="2953830"/>
                </a:lnTo>
                <a:lnTo>
                  <a:pt x="2281078" y="2941987"/>
                </a:lnTo>
                <a:cubicBezTo>
                  <a:pt x="1984839" y="2817716"/>
                  <a:pt x="1806601" y="2510722"/>
                  <a:pt x="1871319" y="2200917"/>
                </a:cubicBezTo>
                <a:cubicBezTo>
                  <a:pt x="1945283" y="1846852"/>
                  <a:pt x="2308569" y="1623191"/>
                  <a:pt x="2682742" y="1701355"/>
                </a:cubicBezTo>
                <a:cubicBezTo>
                  <a:pt x="2910753" y="1748987"/>
                  <a:pt x="3090193" y="1897706"/>
                  <a:pt x="3178851" y="2086744"/>
                </a:cubicBezTo>
                <a:lnTo>
                  <a:pt x="3192796" y="2123963"/>
                </a:lnTo>
                <a:lnTo>
                  <a:pt x="3181600" y="2072559"/>
                </a:lnTo>
                <a:cubicBezTo>
                  <a:pt x="3101334" y="1813018"/>
                  <a:pt x="2867146" y="1597254"/>
                  <a:pt x="2557942" y="1532662"/>
                </a:cubicBezTo>
                <a:cubicBezTo>
                  <a:pt x="2503576" y="1521305"/>
                  <a:pt x="2449465" y="1515159"/>
                  <a:pt x="2396234" y="1513861"/>
                </a:cubicBezTo>
                <a:close/>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path>
            </a:pathLst>
          </a:custGeom>
          <a:gradFill>
            <a:gsLst>
              <a:gs pos="49000">
                <a:schemeClr val="accent6">
                  <a:lumMod val="75000"/>
                  <a:alpha val="75000"/>
                </a:schemeClr>
              </a:gs>
              <a:gs pos="13000">
                <a:srgbClr val="FCD78E">
                  <a:lumMod val="56000"/>
                  <a:lumOff val="44000"/>
                  <a:alpha val="82000"/>
                </a:srgbClr>
              </a:gs>
              <a:gs pos="31000">
                <a:srgbClr val="FEED5A">
                  <a:alpha val="79000"/>
                </a:srgbClr>
              </a:gs>
              <a:gs pos="100000">
                <a:schemeClr val="bg1"/>
              </a:gs>
            </a:gsLst>
            <a:path path="circle">
              <a:fillToRect l="100000" t="100000"/>
            </a:path>
          </a:gradFill>
          <a:ln>
            <a:noFill/>
          </a:ln>
          <a:scene3d>
            <a:camera prst="orthographicFront"/>
            <a:lightRig rig="chilly"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7" name="Forma libre 10"/>
          <p:cNvSpPr/>
          <p:nvPr/>
        </p:nvSpPr>
        <p:spPr>
          <a:xfrm flipH="1">
            <a:off x="4558196" y="404664"/>
            <a:ext cx="4585804" cy="6048671"/>
          </a:xfrm>
          <a:custGeom>
            <a:avLst/>
            <a:gdLst>
              <a:gd name="connsiteX0" fmla="*/ 2313637 w 4627223"/>
              <a:gd name="connsiteY0" fmla="*/ 2958600 h 6120679"/>
              <a:gd name="connsiteX1" fmla="*/ 2346146 w 4627223"/>
              <a:gd name="connsiteY1" fmla="*/ 2970443 h 6120679"/>
              <a:gd name="connsiteX2" fmla="*/ 2755904 w 4627223"/>
              <a:gd name="connsiteY2" fmla="*/ 3711514 h 6120679"/>
              <a:gd name="connsiteX3" fmla="*/ 1944481 w 4627223"/>
              <a:gd name="connsiteY3" fmla="*/ 4211075 h 6120679"/>
              <a:gd name="connsiteX4" fmla="*/ 1448372 w 4627223"/>
              <a:gd name="connsiteY4" fmla="*/ 3825686 h 6120679"/>
              <a:gd name="connsiteX5" fmla="*/ 1434427 w 4627223"/>
              <a:gd name="connsiteY5" fmla="*/ 3788468 h 6120679"/>
              <a:gd name="connsiteX6" fmla="*/ 1445624 w 4627223"/>
              <a:gd name="connsiteY6" fmla="*/ 3839871 h 6120679"/>
              <a:gd name="connsiteX7" fmla="*/ 2069282 w 4627223"/>
              <a:gd name="connsiteY7" fmla="*/ 4379769 h 6120679"/>
              <a:gd name="connsiteX8" fmla="*/ 3004364 w 4627223"/>
              <a:gd name="connsiteY8" fmla="*/ 3837809 h 6120679"/>
              <a:gd name="connsiteX9" fmla="*/ 2364442 w 4627223"/>
              <a:gd name="connsiteY9" fmla="*/ 2966834 h 6120679"/>
              <a:gd name="connsiteX10" fmla="*/ 2201059 w 4627223"/>
              <a:gd name="connsiteY10" fmla="*/ 2934605 h 6120679"/>
              <a:gd name="connsiteX11" fmla="*/ 2225572 w 4627223"/>
              <a:gd name="connsiteY11" fmla="*/ 2943762 h 6120679"/>
              <a:gd name="connsiteX12" fmla="*/ 2529388 w 4627223"/>
              <a:gd name="connsiteY12" fmla="*/ 3530931 h 6120679"/>
              <a:gd name="connsiteX13" fmla="*/ 1910604 w 4627223"/>
              <a:gd name="connsiteY13" fmla="*/ 3936231 h 6120679"/>
              <a:gd name="connsiteX14" fmla="*/ 1538300 w 4627223"/>
              <a:gd name="connsiteY14" fmla="*/ 3633346 h 6120679"/>
              <a:gd name="connsiteX15" fmla="*/ 1528065 w 4627223"/>
              <a:gd name="connsiteY15" fmla="*/ 3603799 h 6120679"/>
              <a:gd name="connsiteX16" fmla="*/ 1536095 w 4627223"/>
              <a:gd name="connsiteY16" fmla="*/ 3644677 h 6120679"/>
              <a:gd name="connsiteX17" fmla="*/ 2003634 w 4627223"/>
              <a:gd name="connsiteY17" fmla="*/ 4069617 h 6120679"/>
              <a:gd name="connsiteX18" fmla="*/ 2716426 w 4627223"/>
              <a:gd name="connsiteY18" fmla="*/ 3629440 h 6120679"/>
              <a:gd name="connsiteX19" fmla="*/ 2239458 w 4627223"/>
              <a:gd name="connsiteY19" fmla="*/ 2940725 h 6120679"/>
              <a:gd name="connsiteX20" fmla="*/ 2092760 w 4627223"/>
              <a:gd name="connsiteY20" fmla="*/ 2911466 h 6120679"/>
              <a:gd name="connsiteX21" fmla="*/ 2112120 w 4627223"/>
              <a:gd name="connsiteY21" fmla="*/ 2918453 h 6120679"/>
              <a:gd name="connsiteX22" fmla="*/ 2357636 w 4627223"/>
              <a:gd name="connsiteY22" fmla="*/ 3351537 h 6120679"/>
              <a:gd name="connsiteX23" fmla="*/ 1876434 w 4627223"/>
              <a:gd name="connsiteY23" fmla="*/ 3640728 h 6120679"/>
              <a:gd name="connsiteX24" fmla="*/ 1580475 w 4627223"/>
              <a:gd name="connsiteY24" fmla="*/ 3414789 h 6120679"/>
              <a:gd name="connsiteX25" fmla="*/ 1572089 w 4627223"/>
              <a:gd name="connsiteY25" fmla="*/ 3393055 h 6120679"/>
              <a:gd name="connsiteX26" fmla="*/ 1578877 w 4627223"/>
              <a:gd name="connsiteY26" fmla="*/ 3423052 h 6120679"/>
              <a:gd name="connsiteX27" fmla="*/ 1951066 w 4627223"/>
              <a:gd name="connsiteY27" fmla="*/ 3739393 h 6120679"/>
              <a:gd name="connsiteX28" fmla="*/ 2505688 w 4627223"/>
              <a:gd name="connsiteY28" fmla="*/ 3425796 h 6120679"/>
              <a:gd name="connsiteX29" fmla="*/ 2122989 w 4627223"/>
              <a:gd name="connsiteY29" fmla="*/ 2916395 h 6120679"/>
              <a:gd name="connsiteX30" fmla="*/ 2579959 w 4627223"/>
              <a:gd name="connsiteY30" fmla="*/ 2161667 h 6120679"/>
              <a:gd name="connsiteX31" fmla="*/ 2121536 w 4627223"/>
              <a:gd name="connsiteY31" fmla="*/ 2486634 h 6120679"/>
              <a:gd name="connsiteX32" fmla="*/ 2504234 w 4627223"/>
              <a:gd name="connsiteY32" fmla="*/ 2996036 h 6120679"/>
              <a:gd name="connsiteX33" fmla="*/ 2534463 w 4627223"/>
              <a:gd name="connsiteY33" fmla="*/ 3000965 h 6120679"/>
              <a:gd name="connsiteX34" fmla="*/ 2515103 w 4627223"/>
              <a:gd name="connsiteY34" fmla="*/ 2993978 h 6120679"/>
              <a:gd name="connsiteX35" fmla="*/ 2269587 w 4627223"/>
              <a:gd name="connsiteY35" fmla="*/ 2560894 h 6120679"/>
              <a:gd name="connsiteX36" fmla="*/ 2750790 w 4627223"/>
              <a:gd name="connsiteY36" fmla="*/ 2271702 h 6120679"/>
              <a:gd name="connsiteX37" fmla="*/ 3046748 w 4627223"/>
              <a:gd name="connsiteY37" fmla="*/ 2497641 h 6120679"/>
              <a:gd name="connsiteX38" fmla="*/ 3055134 w 4627223"/>
              <a:gd name="connsiteY38" fmla="*/ 2519375 h 6120679"/>
              <a:gd name="connsiteX39" fmla="*/ 3048346 w 4627223"/>
              <a:gd name="connsiteY39" fmla="*/ 2489378 h 6120679"/>
              <a:gd name="connsiteX40" fmla="*/ 2676157 w 4627223"/>
              <a:gd name="connsiteY40" fmla="*/ 2173038 h 6120679"/>
              <a:gd name="connsiteX41" fmla="*/ 2579959 w 4627223"/>
              <a:gd name="connsiteY41" fmla="*/ 2161667 h 6120679"/>
              <a:gd name="connsiteX42" fmla="*/ 2501304 w 4627223"/>
              <a:gd name="connsiteY42" fmla="*/ 1829237 h 6120679"/>
              <a:gd name="connsiteX43" fmla="*/ 1910797 w 4627223"/>
              <a:gd name="connsiteY43" fmla="*/ 2282990 h 6120679"/>
              <a:gd name="connsiteX44" fmla="*/ 2387765 w 4627223"/>
              <a:gd name="connsiteY44" fmla="*/ 2971706 h 6120679"/>
              <a:gd name="connsiteX45" fmla="*/ 2426164 w 4627223"/>
              <a:gd name="connsiteY45" fmla="*/ 2977826 h 6120679"/>
              <a:gd name="connsiteX46" fmla="*/ 2401651 w 4627223"/>
              <a:gd name="connsiteY46" fmla="*/ 2968669 h 6120679"/>
              <a:gd name="connsiteX47" fmla="*/ 2097835 w 4627223"/>
              <a:gd name="connsiteY47" fmla="*/ 2381499 h 6120679"/>
              <a:gd name="connsiteX48" fmla="*/ 2716620 w 4627223"/>
              <a:gd name="connsiteY48" fmla="*/ 1976199 h 6120679"/>
              <a:gd name="connsiteX49" fmla="*/ 3088923 w 4627223"/>
              <a:gd name="connsiteY49" fmla="*/ 2279085 h 6120679"/>
              <a:gd name="connsiteX50" fmla="*/ 3099158 w 4627223"/>
              <a:gd name="connsiteY50" fmla="*/ 2308632 h 6120679"/>
              <a:gd name="connsiteX51" fmla="*/ 3091128 w 4627223"/>
              <a:gd name="connsiteY51" fmla="*/ 2267754 h 6120679"/>
              <a:gd name="connsiteX52" fmla="*/ 2623589 w 4627223"/>
              <a:gd name="connsiteY52" fmla="*/ 1842814 h 6120679"/>
              <a:gd name="connsiteX53" fmla="*/ 2501304 w 4627223"/>
              <a:gd name="connsiteY53" fmla="*/ 1829237 h 6120679"/>
              <a:gd name="connsiteX54" fmla="*/ 2396234 w 4627223"/>
              <a:gd name="connsiteY54" fmla="*/ 1513861 h 6120679"/>
              <a:gd name="connsiteX55" fmla="*/ 1622860 w 4627223"/>
              <a:gd name="connsiteY55" fmla="*/ 2074621 h 6120679"/>
              <a:gd name="connsiteX56" fmla="*/ 2262782 w 4627223"/>
              <a:gd name="connsiteY56" fmla="*/ 2945597 h 6120679"/>
              <a:gd name="connsiteX57" fmla="*/ 2313586 w 4627223"/>
              <a:gd name="connsiteY57" fmla="*/ 2953830 h 6120679"/>
              <a:gd name="connsiteX58" fmla="*/ 2281078 w 4627223"/>
              <a:gd name="connsiteY58" fmla="*/ 2941987 h 6120679"/>
              <a:gd name="connsiteX59" fmla="*/ 1871319 w 4627223"/>
              <a:gd name="connsiteY59" fmla="*/ 2200917 h 6120679"/>
              <a:gd name="connsiteX60" fmla="*/ 2682742 w 4627223"/>
              <a:gd name="connsiteY60" fmla="*/ 1701355 h 6120679"/>
              <a:gd name="connsiteX61" fmla="*/ 3178851 w 4627223"/>
              <a:gd name="connsiteY61" fmla="*/ 2086744 h 6120679"/>
              <a:gd name="connsiteX62" fmla="*/ 3192796 w 4627223"/>
              <a:gd name="connsiteY62" fmla="*/ 2123963 h 6120679"/>
              <a:gd name="connsiteX63" fmla="*/ 3181600 w 4627223"/>
              <a:gd name="connsiteY63" fmla="*/ 2072559 h 6120679"/>
              <a:gd name="connsiteX64" fmla="*/ 2557942 w 4627223"/>
              <a:gd name="connsiteY64" fmla="*/ 1532662 h 6120679"/>
              <a:gd name="connsiteX65" fmla="*/ 2396234 w 4627223"/>
              <a:gd name="connsiteY65" fmla="*/ 1513861 h 6120679"/>
              <a:gd name="connsiteX66" fmla="*/ 4627223 w 4627223"/>
              <a:gd name="connsiteY66" fmla="*/ 0 h 6120679"/>
              <a:gd name="connsiteX67" fmla="*/ 4627222 w 4627223"/>
              <a:gd name="connsiteY67" fmla="*/ 6120679 h 6120679"/>
              <a:gd name="connsiteX68" fmla="*/ 280180 w 4627223"/>
              <a:gd name="connsiteY68" fmla="*/ 5506617 h 6120679"/>
              <a:gd name="connsiteX69" fmla="*/ 0 w 4627223"/>
              <a:gd name="connsiteY69" fmla="*/ 5428505 h 6120679"/>
              <a:gd name="connsiteX70" fmla="*/ 0 w 4627223"/>
              <a:gd name="connsiteY70" fmla="*/ 677755 h 6120679"/>
              <a:gd name="connsiteX71" fmla="*/ 340045 w 4627223"/>
              <a:gd name="connsiteY71" fmla="*/ 584382 h 6120679"/>
              <a:gd name="connsiteX72" fmla="*/ 4627223 w 4627223"/>
              <a:gd name="connsiteY72"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627223" h="6120679">
                <a:moveTo>
                  <a:pt x="2313637" y="2958600"/>
                </a:moveTo>
                <a:lnTo>
                  <a:pt x="2346146" y="2970443"/>
                </a:lnTo>
                <a:cubicBezTo>
                  <a:pt x="2642384" y="3094715"/>
                  <a:pt x="2820622" y="3401709"/>
                  <a:pt x="2755904" y="3711514"/>
                </a:cubicBezTo>
                <a:cubicBezTo>
                  <a:pt x="2681941" y="4065579"/>
                  <a:pt x="2318655" y="4289239"/>
                  <a:pt x="1944481" y="4211075"/>
                </a:cubicBezTo>
                <a:cubicBezTo>
                  <a:pt x="1716470" y="4163444"/>
                  <a:pt x="1537030" y="4014724"/>
                  <a:pt x="1448372" y="3825686"/>
                </a:cubicBezTo>
                <a:lnTo>
                  <a:pt x="1434427" y="3788468"/>
                </a:lnTo>
                <a:lnTo>
                  <a:pt x="1445624" y="3839871"/>
                </a:lnTo>
                <a:cubicBezTo>
                  <a:pt x="1525890" y="4099413"/>
                  <a:pt x="1760077" y="4315176"/>
                  <a:pt x="2069282" y="4379769"/>
                </a:cubicBezTo>
                <a:cubicBezTo>
                  <a:pt x="2504207" y="4470624"/>
                  <a:pt x="2922858" y="4227980"/>
                  <a:pt x="3004364" y="3837809"/>
                </a:cubicBezTo>
                <a:cubicBezTo>
                  <a:pt x="3085870" y="3447638"/>
                  <a:pt x="2799367" y="3057689"/>
                  <a:pt x="2364442" y="2966834"/>
                </a:cubicBezTo>
                <a:close/>
                <a:moveTo>
                  <a:pt x="2201059" y="2934605"/>
                </a:moveTo>
                <a:lnTo>
                  <a:pt x="2225572" y="2943762"/>
                </a:lnTo>
                <a:cubicBezTo>
                  <a:pt x="2448807" y="3040241"/>
                  <a:pt x="2581096" y="3283406"/>
                  <a:pt x="2529388" y="3530931"/>
                </a:cubicBezTo>
                <a:cubicBezTo>
                  <a:pt x="2470294" y="3813818"/>
                  <a:pt x="2193255" y="3995276"/>
                  <a:pt x="1910604" y="3936231"/>
                </a:cubicBezTo>
                <a:cubicBezTo>
                  <a:pt x="1738364" y="3900250"/>
                  <a:pt x="1603786" y="3783264"/>
                  <a:pt x="1538300" y="3633346"/>
                </a:cubicBezTo>
                <a:lnTo>
                  <a:pt x="1528065" y="3603799"/>
                </a:lnTo>
                <a:lnTo>
                  <a:pt x="1536095" y="3644677"/>
                </a:lnTo>
                <a:cubicBezTo>
                  <a:pt x="1594611" y="3850870"/>
                  <a:pt x="1770061" y="4020824"/>
                  <a:pt x="2003634" y="4069617"/>
                </a:cubicBezTo>
                <a:cubicBezTo>
                  <a:pt x="2332177" y="4138249"/>
                  <a:pt x="2651305" y="3941175"/>
                  <a:pt x="2716426" y="3629440"/>
                </a:cubicBezTo>
                <a:cubicBezTo>
                  <a:pt x="2781547" y="3317705"/>
                  <a:pt x="2568001" y="3009357"/>
                  <a:pt x="2239458" y="2940725"/>
                </a:cubicBezTo>
                <a:close/>
                <a:moveTo>
                  <a:pt x="2092760" y="2911466"/>
                </a:moveTo>
                <a:lnTo>
                  <a:pt x="2112120" y="2918453"/>
                </a:lnTo>
                <a:cubicBezTo>
                  <a:pt x="2288576" y="2991653"/>
                  <a:pt x="2395332" y="3171083"/>
                  <a:pt x="2357636" y="3351537"/>
                </a:cubicBezTo>
                <a:cubicBezTo>
                  <a:pt x="2314554" y="3557770"/>
                  <a:pt x="2099113" y="3687245"/>
                  <a:pt x="1876434" y="3640728"/>
                </a:cubicBezTo>
                <a:cubicBezTo>
                  <a:pt x="1740739" y="3612382"/>
                  <a:pt x="1633670" y="3525223"/>
                  <a:pt x="1580475" y="3414789"/>
                </a:cubicBezTo>
                <a:lnTo>
                  <a:pt x="1572089" y="3393055"/>
                </a:lnTo>
                <a:lnTo>
                  <a:pt x="1578877" y="3423052"/>
                </a:lnTo>
                <a:cubicBezTo>
                  <a:pt x="1627260" y="3574569"/>
                  <a:pt x="1767052" y="3700953"/>
                  <a:pt x="1951066" y="3739393"/>
                </a:cubicBezTo>
                <a:cubicBezTo>
                  <a:pt x="2209900" y="3793463"/>
                  <a:pt x="2458212" y="3653061"/>
                  <a:pt x="2505688" y="3425796"/>
                </a:cubicBezTo>
                <a:cubicBezTo>
                  <a:pt x="2553163" y="3198532"/>
                  <a:pt x="2381823" y="2970464"/>
                  <a:pt x="2122989" y="2916395"/>
                </a:cubicBezTo>
                <a:close/>
                <a:moveTo>
                  <a:pt x="2579959" y="2161667"/>
                </a:moveTo>
                <a:cubicBezTo>
                  <a:pt x="2358383" y="2155426"/>
                  <a:pt x="2163077" y="2287778"/>
                  <a:pt x="2121536" y="2486634"/>
                </a:cubicBezTo>
                <a:cubicBezTo>
                  <a:pt x="2074060" y="2713899"/>
                  <a:pt x="2245400" y="2941966"/>
                  <a:pt x="2504234" y="2996036"/>
                </a:cubicBezTo>
                <a:lnTo>
                  <a:pt x="2534463" y="3000965"/>
                </a:lnTo>
                <a:lnTo>
                  <a:pt x="2515103" y="2993978"/>
                </a:lnTo>
                <a:cubicBezTo>
                  <a:pt x="2338648" y="2920777"/>
                  <a:pt x="2231891" y="2741348"/>
                  <a:pt x="2269587" y="2560894"/>
                </a:cubicBezTo>
                <a:cubicBezTo>
                  <a:pt x="2312669" y="2354661"/>
                  <a:pt x="2528111" y="2225185"/>
                  <a:pt x="2750790" y="2271702"/>
                </a:cubicBezTo>
                <a:cubicBezTo>
                  <a:pt x="2886484" y="2300049"/>
                  <a:pt x="2993554" y="2387207"/>
                  <a:pt x="3046748" y="2497641"/>
                </a:cubicBezTo>
                <a:lnTo>
                  <a:pt x="3055134" y="2519375"/>
                </a:lnTo>
                <a:lnTo>
                  <a:pt x="3048346" y="2489378"/>
                </a:lnTo>
                <a:cubicBezTo>
                  <a:pt x="2999964" y="2337862"/>
                  <a:pt x="2860171" y="2211478"/>
                  <a:pt x="2676157" y="2173038"/>
                </a:cubicBezTo>
                <a:cubicBezTo>
                  <a:pt x="2643803" y="2166279"/>
                  <a:pt x="2611613" y="2162559"/>
                  <a:pt x="2579959" y="2161667"/>
                </a:cubicBezTo>
                <a:close/>
                <a:moveTo>
                  <a:pt x="2501304" y="1829237"/>
                </a:moveTo>
                <a:cubicBezTo>
                  <a:pt x="2219233" y="1825242"/>
                  <a:pt x="1967778" y="2010223"/>
                  <a:pt x="1910797" y="2282990"/>
                </a:cubicBezTo>
                <a:cubicBezTo>
                  <a:pt x="1845677" y="2594725"/>
                  <a:pt x="2059223" y="2903074"/>
                  <a:pt x="2387765" y="2971706"/>
                </a:cubicBezTo>
                <a:lnTo>
                  <a:pt x="2426164" y="2977826"/>
                </a:lnTo>
                <a:lnTo>
                  <a:pt x="2401651" y="2968669"/>
                </a:lnTo>
                <a:cubicBezTo>
                  <a:pt x="2178416" y="2872189"/>
                  <a:pt x="2046127" y="2629024"/>
                  <a:pt x="2097835" y="2381499"/>
                </a:cubicBezTo>
                <a:cubicBezTo>
                  <a:pt x="2156929" y="2098613"/>
                  <a:pt x="2433969" y="1917154"/>
                  <a:pt x="2716620" y="1976199"/>
                </a:cubicBezTo>
                <a:cubicBezTo>
                  <a:pt x="2888859" y="2012180"/>
                  <a:pt x="3023438" y="2129166"/>
                  <a:pt x="3088923" y="2279085"/>
                </a:cubicBezTo>
                <a:lnTo>
                  <a:pt x="3099158" y="2308632"/>
                </a:lnTo>
                <a:lnTo>
                  <a:pt x="3091128" y="2267754"/>
                </a:lnTo>
                <a:cubicBezTo>
                  <a:pt x="3032613" y="2061560"/>
                  <a:pt x="2857162" y="1891607"/>
                  <a:pt x="2623589" y="1842814"/>
                </a:cubicBezTo>
                <a:cubicBezTo>
                  <a:pt x="2582521" y="1834235"/>
                  <a:pt x="2541600" y="1829808"/>
                  <a:pt x="2501304" y="1829237"/>
                </a:cubicBezTo>
                <a:close/>
                <a:moveTo>
                  <a:pt x="2396234" y="1513861"/>
                </a:moveTo>
                <a:cubicBezTo>
                  <a:pt x="2023622" y="1504773"/>
                  <a:pt x="1694177" y="1733222"/>
                  <a:pt x="1622860" y="2074621"/>
                </a:cubicBezTo>
                <a:cubicBezTo>
                  <a:pt x="1541353" y="2464793"/>
                  <a:pt x="1827856" y="2854742"/>
                  <a:pt x="2262782" y="2945597"/>
                </a:cubicBezTo>
                <a:lnTo>
                  <a:pt x="2313586" y="2953830"/>
                </a:lnTo>
                <a:lnTo>
                  <a:pt x="2281078" y="2941987"/>
                </a:lnTo>
                <a:cubicBezTo>
                  <a:pt x="1984839" y="2817716"/>
                  <a:pt x="1806601" y="2510722"/>
                  <a:pt x="1871319" y="2200917"/>
                </a:cubicBezTo>
                <a:cubicBezTo>
                  <a:pt x="1945283" y="1846852"/>
                  <a:pt x="2308569" y="1623191"/>
                  <a:pt x="2682742" y="1701355"/>
                </a:cubicBezTo>
                <a:cubicBezTo>
                  <a:pt x="2910753" y="1748987"/>
                  <a:pt x="3090193" y="1897706"/>
                  <a:pt x="3178851" y="2086744"/>
                </a:cubicBezTo>
                <a:lnTo>
                  <a:pt x="3192796" y="2123963"/>
                </a:lnTo>
                <a:lnTo>
                  <a:pt x="3181600" y="2072559"/>
                </a:lnTo>
                <a:cubicBezTo>
                  <a:pt x="3101334" y="1813018"/>
                  <a:pt x="2867146" y="1597254"/>
                  <a:pt x="2557942" y="1532662"/>
                </a:cubicBezTo>
                <a:cubicBezTo>
                  <a:pt x="2503576" y="1521305"/>
                  <a:pt x="2449465" y="1515159"/>
                  <a:pt x="2396234" y="1513861"/>
                </a:cubicBezTo>
                <a:close/>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path>
            </a:pathLst>
          </a:custGeom>
          <a:gradFill>
            <a:gsLst>
              <a:gs pos="49000">
                <a:schemeClr val="accent6">
                  <a:lumMod val="75000"/>
                  <a:alpha val="75000"/>
                </a:schemeClr>
              </a:gs>
              <a:gs pos="13000">
                <a:srgbClr val="FCD78E">
                  <a:lumMod val="56000"/>
                  <a:lumOff val="44000"/>
                  <a:alpha val="82000"/>
                </a:srgbClr>
              </a:gs>
              <a:gs pos="31000">
                <a:srgbClr val="FEED5A">
                  <a:alpha val="79000"/>
                </a:srgbClr>
              </a:gs>
              <a:gs pos="100000">
                <a:schemeClr val="bg1"/>
              </a:gs>
            </a:gsLst>
            <a:path path="circle">
              <a:fillToRect l="100000" t="100000"/>
            </a:path>
          </a:gradFill>
          <a:ln>
            <a:noFill/>
          </a:ln>
          <a:scene3d>
            <a:camera prst="orthographicFront"/>
            <a:lightRig rig="chilly"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8" name="7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15759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
                                        </p:tgtEl>
                                        <p:attrNameLst>
                                          <p:attrName>style.opacity</p:attrName>
                                        </p:attrNameLst>
                                      </p:cBhvr>
                                      <p:to>
                                        <p:strVal val="0"/>
                                      </p:to>
                                    </p:set>
                                    <p:animEffect filter="image" prLst="opacity: 0">
                                      <p:cBhvr rctx="IE">
                                        <p:cTn id="7" dur="indefinite"/>
                                        <p:tgtEl>
                                          <p:spTgt spid="8"/>
                                        </p:tgtEl>
                                      </p:cBhvr>
                                    </p:animEffect>
                                  </p:childTnLst>
                                </p:cTn>
                              </p:par>
                              <p:par>
                                <p:cTn id="8" presetID="23" presetClass="entr" presetSubtype="288"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4000" fill="hold"/>
                                        <p:tgtEl>
                                          <p:spTgt spid="2"/>
                                        </p:tgtEl>
                                        <p:attrNameLst>
                                          <p:attrName>ppt_w</p:attrName>
                                        </p:attrNameLst>
                                      </p:cBhvr>
                                      <p:tavLst>
                                        <p:tav tm="0">
                                          <p:val>
                                            <p:strVal val="4/3*#ppt_w"/>
                                          </p:val>
                                        </p:tav>
                                        <p:tav tm="100000">
                                          <p:val>
                                            <p:strVal val="#ppt_w"/>
                                          </p:val>
                                        </p:tav>
                                      </p:tavLst>
                                    </p:anim>
                                    <p:anim calcmode="lin" valueType="num">
                                      <p:cBhvr>
                                        <p:cTn id="11" dur="4000" fill="hold"/>
                                        <p:tgtEl>
                                          <p:spTgt spid="2"/>
                                        </p:tgtEl>
                                        <p:attrNameLst>
                                          <p:attrName>ppt_h</p:attrName>
                                        </p:attrNameLst>
                                      </p:cBhvr>
                                      <p:tavLst>
                                        <p:tav tm="0">
                                          <p:val>
                                            <p:strVal val="4/3*#ppt_h"/>
                                          </p:val>
                                        </p:tav>
                                        <p:tav tm="100000">
                                          <p:val>
                                            <p:strVal val="#ppt_h"/>
                                          </p:val>
                                        </p:tav>
                                      </p:tavLst>
                                    </p:anim>
                                  </p:childTnLst>
                                </p:cTn>
                              </p:par>
                              <p:par>
                                <p:cTn id="12" presetID="17" presetClass="exit" presetSubtype="8" fill="hold" grpId="0" nodeType="withEffect">
                                  <p:stCondLst>
                                    <p:cond delay="0"/>
                                  </p:stCondLst>
                                  <p:childTnLst>
                                    <p:anim calcmode="lin" valueType="num">
                                      <p:cBhvr>
                                        <p:cTn id="13" dur="4000"/>
                                        <p:tgtEl>
                                          <p:spTgt spid="6"/>
                                        </p:tgtEl>
                                        <p:attrNameLst>
                                          <p:attrName>ppt_x</p:attrName>
                                        </p:attrNameLst>
                                      </p:cBhvr>
                                      <p:tavLst>
                                        <p:tav tm="0">
                                          <p:val>
                                            <p:strVal val="ppt_x"/>
                                          </p:val>
                                        </p:tav>
                                        <p:tav tm="100000">
                                          <p:val>
                                            <p:strVal val="ppt_x-ppt_w/2"/>
                                          </p:val>
                                        </p:tav>
                                      </p:tavLst>
                                    </p:anim>
                                    <p:anim calcmode="lin" valueType="num">
                                      <p:cBhvr>
                                        <p:cTn id="14" dur="4000"/>
                                        <p:tgtEl>
                                          <p:spTgt spid="6"/>
                                        </p:tgtEl>
                                        <p:attrNameLst>
                                          <p:attrName>ppt_y</p:attrName>
                                        </p:attrNameLst>
                                      </p:cBhvr>
                                      <p:tavLst>
                                        <p:tav tm="0">
                                          <p:val>
                                            <p:strVal val="ppt_y"/>
                                          </p:val>
                                        </p:tav>
                                        <p:tav tm="100000">
                                          <p:val>
                                            <p:strVal val="ppt_y"/>
                                          </p:val>
                                        </p:tav>
                                      </p:tavLst>
                                    </p:anim>
                                    <p:anim calcmode="lin" valueType="num">
                                      <p:cBhvr>
                                        <p:cTn id="15" dur="4000"/>
                                        <p:tgtEl>
                                          <p:spTgt spid="6"/>
                                        </p:tgtEl>
                                        <p:attrNameLst>
                                          <p:attrName>ppt_w</p:attrName>
                                        </p:attrNameLst>
                                      </p:cBhvr>
                                      <p:tavLst>
                                        <p:tav tm="0">
                                          <p:val>
                                            <p:strVal val="ppt_w"/>
                                          </p:val>
                                        </p:tav>
                                        <p:tav tm="100000">
                                          <p:val>
                                            <p:fltVal val="0"/>
                                          </p:val>
                                        </p:tav>
                                      </p:tavLst>
                                    </p:anim>
                                    <p:anim calcmode="lin" valueType="num">
                                      <p:cBhvr>
                                        <p:cTn id="16" dur="4000"/>
                                        <p:tgtEl>
                                          <p:spTgt spid="6"/>
                                        </p:tgtEl>
                                        <p:attrNameLst>
                                          <p:attrName>ppt_h</p:attrName>
                                        </p:attrNameLst>
                                      </p:cBhvr>
                                      <p:tavLst>
                                        <p:tav tm="0">
                                          <p:val>
                                            <p:strVal val="ppt_h"/>
                                          </p:val>
                                        </p:tav>
                                        <p:tav tm="100000">
                                          <p:val>
                                            <p:strVal val="ppt_h"/>
                                          </p:val>
                                        </p:tav>
                                      </p:tavLst>
                                    </p:anim>
                                    <p:set>
                                      <p:cBhvr>
                                        <p:cTn id="17" dur="1" fill="hold">
                                          <p:stCondLst>
                                            <p:cond delay="3999"/>
                                          </p:stCondLst>
                                        </p:cTn>
                                        <p:tgtEl>
                                          <p:spTgt spid="6"/>
                                        </p:tgtEl>
                                        <p:attrNameLst>
                                          <p:attrName>style.visibility</p:attrName>
                                        </p:attrNameLst>
                                      </p:cBhvr>
                                      <p:to>
                                        <p:strVal val="hidden"/>
                                      </p:to>
                                    </p:set>
                                  </p:childTnLst>
                                </p:cTn>
                              </p:par>
                              <p:par>
                                <p:cTn id="18" presetID="17" presetClass="exit" presetSubtype="2" fill="hold" grpId="0" nodeType="withEffect">
                                  <p:stCondLst>
                                    <p:cond delay="0"/>
                                  </p:stCondLst>
                                  <p:childTnLst>
                                    <p:anim calcmode="lin" valueType="num">
                                      <p:cBhvr>
                                        <p:cTn id="19" dur="4000"/>
                                        <p:tgtEl>
                                          <p:spTgt spid="7"/>
                                        </p:tgtEl>
                                        <p:attrNameLst>
                                          <p:attrName>ppt_x</p:attrName>
                                        </p:attrNameLst>
                                      </p:cBhvr>
                                      <p:tavLst>
                                        <p:tav tm="0">
                                          <p:val>
                                            <p:strVal val="ppt_x"/>
                                          </p:val>
                                        </p:tav>
                                        <p:tav tm="100000">
                                          <p:val>
                                            <p:strVal val="ppt_x+ppt_w/2"/>
                                          </p:val>
                                        </p:tav>
                                      </p:tavLst>
                                    </p:anim>
                                    <p:anim calcmode="lin" valueType="num">
                                      <p:cBhvr>
                                        <p:cTn id="20" dur="4000"/>
                                        <p:tgtEl>
                                          <p:spTgt spid="7"/>
                                        </p:tgtEl>
                                        <p:attrNameLst>
                                          <p:attrName>ppt_y</p:attrName>
                                        </p:attrNameLst>
                                      </p:cBhvr>
                                      <p:tavLst>
                                        <p:tav tm="0">
                                          <p:val>
                                            <p:strVal val="ppt_y"/>
                                          </p:val>
                                        </p:tav>
                                        <p:tav tm="100000">
                                          <p:val>
                                            <p:strVal val="ppt_y"/>
                                          </p:val>
                                        </p:tav>
                                      </p:tavLst>
                                    </p:anim>
                                    <p:anim calcmode="lin" valueType="num">
                                      <p:cBhvr>
                                        <p:cTn id="21" dur="4000"/>
                                        <p:tgtEl>
                                          <p:spTgt spid="7"/>
                                        </p:tgtEl>
                                        <p:attrNameLst>
                                          <p:attrName>ppt_w</p:attrName>
                                        </p:attrNameLst>
                                      </p:cBhvr>
                                      <p:tavLst>
                                        <p:tav tm="0">
                                          <p:val>
                                            <p:strVal val="ppt_w"/>
                                          </p:val>
                                        </p:tav>
                                        <p:tav tm="100000">
                                          <p:val>
                                            <p:fltVal val="0"/>
                                          </p:val>
                                        </p:tav>
                                      </p:tavLst>
                                    </p:anim>
                                    <p:anim calcmode="lin" valueType="num">
                                      <p:cBhvr>
                                        <p:cTn id="22" dur="4000"/>
                                        <p:tgtEl>
                                          <p:spTgt spid="7"/>
                                        </p:tgtEl>
                                        <p:attrNameLst>
                                          <p:attrName>ppt_h</p:attrName>
                                        </p:attrNameLst>
                                      </p:cBhvr>
                                      <p:tavLst>
                                        <p:tav tm="0">
                                          <p:val>
                                            <p:strVal val="ppt_h"/>
                                          </p:val>
                                        </p:tav>
                                        <p:tav tm="100000">
                                          <p:val>
                                            <p:strVal val="ppt_h"/>
                                          </p:val>
                                        </p:tav>
                                      </p:tavLst>
                                    </p:anim>
                                    <p:set>
                                      <p:cBhvr>
                                        <p:cTn id="23" dur="1" fill="hold">
                                          <p:stCondLst>
                                            <p:cond delay="39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9 Imagen" descr="FRUTOS DE OTOÑO"/>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39463" y="1780"/>
            <a:ext cx="9144000" cy="6858000"/>
          </a:xfrm>
          <a:prstGeom prst="rect">
            <a:avLst/>
          </a:prstGeom>
          <a:gradFill>
            <a:gsLst>
              <a:gs pos="0">
                <a:schemeClr val="accent6">
                  <a:lumMod val="75000"/>
                </a:schemeClr>
              </a:gs>
              <a:gs pos="35001">
                <a:srgbClr val="1A8D48"/>
              </a:gs>
              <a:gs pos="52000">
                <a:srgbClr val="FFFF00"/>
              </a:gs>
              <a:gs pos="73000">
                <a:srgbClr val="EE3F17"/>
              </a:gs>
              <a:gs pos="88000">
                <a:srgbClr val="E81766"/>
              </a:gs>
              <a:gs pos="100000">
                <a:schemeClr val="accent6">
                  <a:lumMod val="75000"/>
                </a:schemeClr>
              </a:gs>
            </a:gsLst>
            <a:lin ang="5400000" scaled="0"/>
          </a:gradFill>
          <a:ln>
            <a:noFill/>
          </a:ln>
        </p:spPr>
      </p:pic>
      <p:sp>
        <p:nvSpPr>
          <p:cNvPr id="3" name="Forma libre 15"/>
          <p:cNvSpPr/>
          <p:nvPr/>
        </p:nvSpPr>
        <p:spPr>
          <a:xfrm>
            <a:off x="1619672" y="476672"/>
            <a:ext cx="5845702" cy="5884117"/>
          </a:xfrm>
          <a:custGeom>
            <a:avLst/>
            <a:gdLst>
              <a:gd name="connsiteX0" fmla="*/ 1502381 w 7504385"/>
              <a:gd name="connsiteY0" fmla="*/ 777750 h 6858002"/>
              <a:gd name="connsiteX1" fmla="*/ 1411951 w 7504385"/>
              <a:gd name="connsiteY1" fmla="*/ 839432 h 6858002"/>
              <a:gd name="connsiteX2" fmla="*/ 73106 w 7504385"/>
              <a:gd name="connsiteY2" fmla="*/ 3429002 h 6858002"/>
              <a:gd name="connsiteX3" fmla="*/ 3752192 w 7504385"/>
              <a:gd name="connsiteY3" fmla="*/ 6784896 h 6858002"/>
              <a:gd name="connsiteX4" fmla="*/ 7431279 w 7504385"/>
              <a:gd name="connsiteY4" fmla="*/ 3429002 h 6858002"/>
              <a:gd name="connsiteX5" fmla="*/ 6092433 w 7504385"/>
              <a:gd name="connsiteY5" fmla="*/ 839432 h 6858002"/>
              <a:gd name="connsiteX6" fmla="*/ 6002004 w 7504385"/>
              <a:gd name="connsiteY6" fmla="*/ 777750 h 6858002"/>
              <a:gd name="connsiteX7" fmla="*/ 6122980 w 7504385"/>
              <a:gd name="connsiteY7" fmla="*/ 875810 h 6858002"/>
              <a:gd name="connsiteX8" fmla="*/ 7104993 w 7504385"/>
              <a:gd name="connsiteY8" fmla="*/ 2990195 h 6858002"/>
              <a:gd name="connsiteX9" fmla="*/ 3752192 w 7504385"/>
              <a:gd name="connsiteY9" fmla="*/ 5980388 h 6858002"/>
              <a:gd name="connsiteX10" fmla="*/ 399391 w 7504385"/>
              <a:gd name="connsiteY10" fmla="*/ 2990195 h 6858002"/>
              <a:gd name="connsiteX11" fmla="*/ 1381404 w 7504385"/>
              <a:gd name="connsiteY11" fmla="*/ 875810 h 6858002"/>
              <a:gd name="connsiteX12" fmla="*/ 5232790 w 7504385"/>
              <a:gd name="connsiteY12" fmla="*/ 447140 h 6858002"/>
              <a:gd name="connsiteX13" fmla="*/ 5259549 w 7504385"/>
              <a:gd name="connsiteY13" fmla="*/ 464411 h 6858002"/>
              <a:gd name="connsiteX14" fmla="*/ 6117020 w 7504385"/>
              <a:gd name="connsiteY14" fmla="*/ 2033753 h 6858002"/>
              <a:gd name="connsiteX15" fmla="*/ 3760730 w 7504385"/>
              <a:gd name="connsiteY15" fmla="*/ 4067505 h 6858002"/>
              <a:gd name="connsiteX16" fmla="*/ 1404440 w 7504385"/>
              <a:gd name="connsiteY16" fmla="*/ 2033753 h 6858002"/>
              <a:gd name="connsiteX17" fmla="*/ 1942502 w 7504385"/>
              <a:gd name="connsiteY17" fmla="*/ 740098 h 6858002"/>
              <a:gd name="connsiteX18" fmla="*/ 2049495 w 7504385"/>
              <a:gd name="connsiteY18" fmla="*/ 638491 h 6858002"/>
              <a:gd name="connsiteX19" fmla="*/ 2014632 w 7504385"/>
              <a:gd name="connsiteY19" fmla="*/ 661060 h 6858002"/>
              <a:gd name="connsiteX20" fmla="*/ 992019 w 7504385"/>
              <a:gd name="connsiteY20" fmla="*/ 2538250 h 6858002"/>
              <a:gd name="connsiteX21" fmla="*/ 3802110 w 7504385"/>
              <a:gd name="connsiteY21" fmla="*/ 4970951 h 6858002"/>
              <a:gd name="connsiteX22" fmla="*/ 6612201 w 7504385"/>
              <a:gd name="connsiteY22" fmla="*/ 2538250 h 6858002"/>
              <a:gd name="connsiteX23" fmla="*/ 5373259 w 7504385"/>
              <a:gd name="connsiteY23" fmla="*/ 521016 h 6858002"/>
              <a:gd name="connsiteX24" fmla="*/ 2812059 w 7504385"/>
              <a:gd name="connsiteY24" fmla="*/ 261749 h 6858002"/>
              <a:gd name="connsiteX25" fmla="*/ 2771721 w 7504385"/>
              <a:gd name="connsiteY25" fmla="*/ 274290 h 6858002"/>
              <a:gd name="connsiteX26" fmla="*/ 2462654 w 7504385"/>
              <a:gd name="connsiteY26" fmla="*/ 399163 h 6858002"/>
              <a:gd name="connsiteX27" fmla="*/ 2354437 w 7504385"/>
              <a:gd name="connsiteY27" fmla="*/ 456078 h 6858002"/>
              <a:gd name="connsiteX28" fmla="*/ 2289492 w 7504385"/>
              <a:gd name="connsiteY28" fmla="*/ 497870 h 6858002"/>
              <a:gd name="connsiteX29" fmla="*/ 1447800 w 7504385"/>
              <a:gd name="connsiteY29" fmla="*/ 2033753 h 6858002"/>
              <a:gd name="connsiteX30" fmla="*/ 3760730 w 7504385"/>
              <a:gd name="connsiteY30" fmla="*/ 4024145 h 6858002"/>
              <a:gd name="connsiteX31" fmla="*/ 6073660 w 7504385"/>
              <a:gd name="connsiteY31" fmla="*/ 2033753 h 6858002"/>
              <a:gd name="connsiteX32" fmla="*/ 5053911 w 7504385"/>
              <a:gd name="connsiteY32" fmla="*/ 383289 h 6858002"/>
              <a:gd name="connsiteX33" fmla="*/ 4876644 w 7504385"/>
              <a:gd name="connsiteY33" fmla="*/ 290614 h 6858002"/>
              <a:gd name="connsiteX34" fmla="*/ 4801604 w 7504385"/>
              <a:gd name="connsiteY34" fmla="*/ 266838 h 6858002"/>
              <a:gd name="connsiteX35" fmla="*/ 4816900 w 7504385"/>
              <a:gd name="connsiteY35" fmla="*/ 275084 h 6858002"/>
              <a:gd name="connsiteX36" fmla="*/ 5617120 w 7504385"/>
              <a:gd name="connsiteY36" fmla="*/ 1610711 h 6858002"/>
              <a:gd name="connsiteX37" fmla="*/ 3802112 w 7504385"/>
              <a:gd name="connsiteY37" fmla="*/ 3221422 h 6858002"/>
              <a:gd name="connsiteX38" fmla="*/ 1987104 w 7504385"/>
              <a:gd name="connsiteY38" fmla="*/ 1610711 h 6858002"/>
              <a:gd name="connsiteX39" fmla="*/ 2787324 w 7504385"/>
              <a:gd name="connsiteY39" fmla="*/ 275084 h 6858002"/>
              <a:gd name="connsiteX40" fmla="*/ 2707417 w 7504385"/>
              <a:gd name="connsiteY40" fmla="*/ 216428 h 6858002"/>
              <a:gd name="connsiteX41" fmla="*/ 2527537 w 7504385"/>
              <a:gd name="connsiteY41" fmla="*/ 273341 h 6858002"/>
              <a:gd name="connsiteX42" fmla="*/ 463143 w 7504385"/>
              <a:gd name="connsiteY42" fmla="*/ 2990195 h 6858002"/>
              <a:gd name="connsiteX43" fmla="*/ 3752192 w 7504385"/>
              <a:gd name="connsiteY43" fmla="*/ 5916637 h 6858002"/>
              <a:gd name="connsiteX44" fmla="*/ 7041242 w 7504385"/>
              <a:gd name="connsiteY44" fmla="*/ 2990195 h 6858002"/>
              <a:gd name="connsiteX45" fmla="*/ 5213957 w 7504385"/>
              <a:gd name="connsiteY45" fmla="*/ 367932 h 6858002"/>
              <a:gd name="connsiteX46" fmla="*/ 4988924 w 7504385"/>
              <a:gd name="connsiteY46" fmla="*/ 278159 h 6858002"/>
              <a:gd name="connsiteX47" fmla="*/ 5166828 w 7504385"/>
              <a:gd name="connsiteY47" fmla="*/ 352564 h 6858002"/>
              <a:gd name="connsiteX48" fmla="*/ 6665198 w 7504385"/>
              <a:gd name="connsiteY48" fmla="*/ 2538250 h 6858002"/>
              <a:gd name="connsiteX49" fmla="*/ 3802111 w 7504385"/>
              <a:gd name="connsiteY49" fmla="*/ 5023947 h 6858002"/>
              <a:gd name="connsiteX50" fmla="*/ 939024 w 7504385"/>
              <a:gd name="connsiteY50" fmla="*/ 2538250 h 6858002"/>
              <a:gd name="connsiteX51" fmla="*/ 2332283 w 7504385"/>
              <a:gd name="connsiteY51" fmla="*/ 404669 h 6858002"/>
              <a:gd name="connsiteX52" fmla="*/ 2416312 w 7504385"/>
              <a:gd name="connsiteY52" fmla="*/ 364757 h 6858002"/>
              <a:gd name="connsiteX53" fmla="*/ 2443306 w 7504385"/>
              <a:gd name="connsiteY53" fmla="*/ 347334 h 6858002"/>
              <a:gd name="connsiteX54" fmla="*/ 2637583 w 7504385"/>
              <a:gd name="connsiteY54" fmla="*/ 245464 h 6858002"/>
              <a:gd name="connsiteX55" fmla="*/ 4546180 w 7504385"/>
              <a:gd name="connsiteY55" fmla="*/ 193475 h 6858002"/>
              <a:gd name="connsiteX56" fmla="*/ 4565712 w 7504385"/>
              <a:gd name="connsiteY56" fmla="*/ 203285 h 6858002"/>
              <a:gd name="connsiteX57" fmla="*/ 5200487 w 7504385"/>
              <a:gd name="connsiteY57" fmla="*/ 1190298 h 6858002"/>
              <a:gd name="connsiteX58" fmla="*/ 3760730 w 7504385"/>
              <a:gd name="connsiteY58" fmla="*/ 2380595 h 6858002"/>
              <a:gd name="connsiteX59" fmla="*/ 2320973 w 7504385"/>
              <a:gd name="connsiteY59" fmla="*/ 1190298 h 6858002"/>
              <a:gd name="connsiteX60" fmla="*/ 2742668 w 7504385"/>
              <a:gd name="connsiteY60" fmla="*/ 348631 h 6858002"/>
              <a:gd name="connsiteX61" fmla="*/ 2774389 w 7504385"/>
              <a:gd name="connsiteY61" fmla="*/ 324796 h 6858002"/>
              <a:gd name="connsiteX62" fmla="*/ 2753929 w 7504385"/>
              <a:gd name="connsiteY62" fmla="*/ 336252 h 6858002"/>
              <a:gd name="connsiteX63" fmla="*/ 2021444 w 7504385"/>
              <a:gd name="connsiteY63" fmla="*/ 1610711 h 6858002"/>
              <a:gd name="connsiteX64" fmla="*/ 3802111 w 7504385"/>
              <a:gd name="connsiteY64" fmla="*/ 3187081 h 6858002"/>
              <a:gd name="connsiteX65" fmla="*/ 5582778 w 7504385"/>
              <a:gd name="connsiteY65" fmla="*/ 1610711 h 6858002"/>
              <a:gd name="connsiteX66" fmla="*/ 4650883 w 7504385"/>
              <a:gd name="connsiteY66" fmla="*/ 224601 h 6858002"/>
              <a:gd name="connsiteX67" fmla="*/ 4616529 w 7504385"/>
              <a:gd name="connsiteY67" fmla="*/ 209950 h 6858002"/>
              <a:gd name="connsiteX68" fmla="*/ 3089587 w 7504385"/>
              <a:gd name="connsiteY68" fmla="*/ 129161 h 6858002"/>
              <a:gd name="connsiteX69" fmla="*/ 3072936 w 7504385"/>
              <a:gd name="connsiteY69" fmla="*/ 132845 h 6858002"/>
              <a:gd name="connsiteX70" fmla="*/ 3027405 w 7504385"/>
              <a:gd name="connsiteY70" fmla="*/ 147186 h 6858002"/>
              <a:gd name="connsiteX71" fmla="*/ 3069301 w 7504385"/>
              <a:gd name="connsiteY71" fmla="*/ 137834 h 6858002"/>
              <a:gd name="connsiteX72" fmla="*/ 3802110 w 7504385"/>
              <a:gd name="connsiteY72" fmla="*/ 105549 h 6858002"/>
              <a:gd name="connsiteX73" fmla="*/ 3099825 w 7504385"/>
              <a:gd name="connsiteY73" fmla="*/ 182137 h 6858002"/>
              <a:gd name="connsiteX74" fmla="*/ 3008159 w 7504385"/>
              <a:gd name="connsiteY74" fmla="*/ 205204 h 6858002"/>
              <a:gd name="connsiteX75" fmla="*/ 2969937 w 7504385"/>
              <a:gd name="connsiteY75" fmla="*/ 224329 h 6858002"/>
              <a:gd name="connsiteX76" fmla="*/ 2346350 w 7504385"/>
              <a:gd name="connsiteY76" fmla="*/ 1190298 h 6858002"/>
              <a:gd name="connsiteX77" fmla="*/ 3760729 w 7504385"/>
              <a:gd name="connsiteY77" fmla="*/ 2355217 h 6858002"/>
              <a:gd name="connsiteX78" fmla="*/ 5175108 w 7504385"/>
              <a:gd name="connsiteY78" fmla="*/ 1190298 h 6858002"/>
              <a:gd name="connsiteX79" fmla="*/ 4551522 w 7504385"/>
              <a:gd name="connsiteY79" fmla="*/ 224329 h 6858002"/>
              <a:gd name="connsiteX80" fmla="*/ 4440306 w 7504385"/>
              <a:gd name="connsiteY80" fmla="*/ 168680 h 6858002"/>
              <a:gd name="connsiteX81" fmla="*/ 4436733 w 7504385"/>
              <a:gd name="connsiteY81" fmla="*/ 167844 h 6858002"/>
              <a:gd name="connsiteX82" fmla="*/ 3802110 w 7504385"/>
              <a:gd name="connsiteY82" fmla="*/ 105549 h 6858002"/>
              <a:gd name="connsiteX83" fmla="*/ 3802112 w 7504385"/>
              <a:gd name="connsiteY83" fmla="*/ 0 h 6858002"/>
              <a:gd name="connsiteX84" fmla="*/ 3852790 w 7504385"/>
              <a:gd name="connsiteY84" fmla="*/ 2271 h 6858002"/>
              <a:gd name="connsiteX85" fmla="*/ 3924727 w 7504385"/>
              <a:gd name="connsiteY85" fmla="*/ 3893 h 6858002"/>
              <a:gd name="connsiteX86" fmla="*/ 3926875 w 7504385"/>
              <a:gd name="connsiteY86" fmla="*/ 4039 h 6858002"/>
              <a:gd name="connsiteX87" fmla="*/ 3945280 w 7504385"/>
              <a:gd name="connsiteY87" fmla="*/ 4464 h 6858002"/>
              <a:gd name="connsiteX88" fmla="*/ 7504385 w 7504385"/>
              <a:gd name="connsiteY88" fmla="*/ 3429002 h 6858002"/>
              <a:gd name="connsiteX89" fmla="*/ 3752192 w 7504385"/>
              <a:gd name="connsiteY89" fmla="*/ 6858002 h 6858002"/>
              <a:gd name="connsiteX90" fmla="*/ 0 w 7504385"/>
              <a:gd name="connsiteY90" fmla="*/ 3429002 h 6858002"/>
              <a:gd name="connsiteX91" fmla="*/ 3559105 w 7504385"/>
              <a:gd name="connsiteY91" fmla="*/ 4464 h 6858002"/>
              <a:gd name="connsiteX92" fmla="*/ 3577510 w 7504385"/>
              <a:gd name="connsiteY92" fmla="*/ 4039 h 6858002"/>
              <a:gd name="connsiteX93" fmla="*/ 3579658 w 7504385"/>
              <a:gd name="connsiteY93" fmla="*/ 3893 h 6858002"/>
              <a:gd name="connsiteX94" fmla="*/ 3752192 w 7504385"/>
              <a:gd name="connsiteY94" fmla="*/ 3 h 6858002"/>
              <a:gd name="connsiteX95" fmla="*/ 3757713 w 7504385"/>
              <a:gd name="connsiteY95" fmla="*/ 127 h 6858002"/>
              <a:gd name="connsiteX96" fmla="*/ 3760730 w 7504385"/>
              <a:gd name="connsiteY96" fmla="*/ 1 h 6858002"/>
              <a:gd name="connsiteX97" fmla="*/ 3770835 w 7504385"/>
              <a:gd name="connsiteY97" fmla="*/ 423 h 6858002"/>
              <a:gd name="connsiteX98" fmla="*/ 3785366 w 7504385"/>
              <a:gd name="connsiteY98" fmla="*/ 751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504385" h="6858002">
                <a:moveTo>
                  <a:pt x="1502381" y="777750"/>
                </a:moveTo>
                <a:lnTo>
                  <a:pt x="1411951" y="839432"/>
                </a:lnTo>
                <a:cubicBezTo>
                  <a:pt x="594285" y="1454952"/>
                  <a:pt x="73106" y="2386460"/>
                  <a:pt x="73106" y="3429002"/>
                </a:cubicBezTo>
                <a:cubicBezTo>
                  <a:pt x="73106" y="5282411"/>
                  <a:pt x="1720288" y="6784896"/>
                  <a:pt x="3752192" y="6784896"/>
                </a:cubicBezTo>
                <a:cubicBezTo>
                  <a:pt x="5784096" y="6784896"/>
                  <a:pt x="7431279" y="5282411"/>
                  <a:pt x="7431279" y="3429002"/>
                </a:cubicBezTo>
                <a:cubicBezTo>
                  <a:pt x="7431279" y="2386460"/>
                  <a:pt x="6910100" y="1454952"/>
                  <a:pt x="6092433" y="839432"/>
                </a:cubicBezTo>
                <a:lnTo>
                  <a:pt x="6002004" y="777750"/>
                </a:lnTo>
                <a:lnTo>
                  <a:pt x="6122980" y="875810"/>
                </a:lnTo>
                <a:cubicBezTo>
                  <a:pt x="6729718" y="1416928"/>
                  <a:pt x="7104993" y="2164477"/>
                  <a:pt x="7104993" y="2990195"/>
                </a:cubicBezTo>
                <a:cubicBezTo>
                  <a:pt x="7104993" y="4641633"/>
                  <a:pt x="5603893" y="5980388"/>
                  <a:pt x="3752192" y="5980388"/>
                </a:cubicBezTo>
                <a:cubicBezTo>
                  <a:pt x="1900491" y="5980388"/>
                  <a:pt x="399391" y="4641633"/>
                  <a:pt x="399391" y="2990195"/>
                </a:cubicBezTo>
                <a:cubicBezTo>
                  <a:pt x="399391" y="2164477"/>
                  <a:pt x="774666" y="1416928"/>
                  <a:pt x="1381404" y="875810"/>
                </a:cubicBezTo>
                <a:close/>
                <a:moveTo>
                  <a:pt x="5232790" y="447140"/>
                </a:moveTo>
                <a:lnTo>
                  <a:pt x="5259549" y="464411"/>
                </a:lnTo>
                <a:cubicBezTo>
                  <a:pt x="5783228" y="837432"/>
                  <a:pt x="6117020" y="1401948"/>
                  <a:pt x="6117020" y="2033753"/>
                </a:cubicBezTo>
                <a:cubicBezTo>
                  <a:pt x="6117020" y="3156964"/>
                  <a:pt x="5062073" y="4067505"/>
                  <a:pt x="3760730" y="4067505"/>
                </a:cubicBezTo>
                <a:cubicBezTo>
                  <a:pt x="2459387" y="4067505"/>
                  <a:pt x="1404440" y="3156964"/>
                  <a:pt x="1404440" y="2033753"/>
                </a:cubicBezTo>
                <a:cubicBezTo>
                  <a:pt x="1404440" y="1542349"/>
                  <a:pt x="1606364" y="1091651"/>
                  <a:pt x="1942502" y="740098"/>
                </a:cubicBezTo>
                <a:lnTo>
                  <a:pt x="2049495" y="638491"/>
                </a:lnTo>
                <a:lnTo>
                  <a:pt x="2014632" y="661060"/>
                </a:lnTo>
                <a:cubicBezTo>
                  <a:pt x="1390097" y="1107253"/>
                  <a:pt x="992019" y="1782507"/>
                  <a:pt x="992019" y="2538250"/>
                </a:cubicBezTo>
                <a:cubicBezTo>
                  <a:pt x="992019" y="3881794"/>
                  <a:pt x="2250140" y="4970951"/>
                  <a:pt x="3802110" y="4970951"/>
                </a:cubicBezTo>
                <a:cubicBezTo>
                  <a:pt x="5354080" y="4970951"/>
                  <a:pt x="6612201" y="3881794"/>
                  <a:pt x="6612201" y="2538250"/>
                </a:cubicBezTo>
                <a:cubicBezTo>
                  <a:pt x="6612201" y="1698535"/>
                  <a:pt x="6120747" y="958190"/>
                  <a:pt x="5373259" y="521016"/>
                </a:cubicBezTo>
                <a:close/>
                <a:moveTo>
                  <a:pt x="2812059" y="261749"/>
                </a:moveTo>
                <a:lnTo>
                  <a:pt x="2771721" y="274290"/>
                </a:lnTo>
                <a:cubicBezTo>
                  <a:pt x="2665373" y="310593"/>
                  <a:pt x="2562197" y="352350"/>
                  <a:pt x="2462654" y="399163"/>
                </a:cubicBezTo>
                <a:lnTo>
                  <a:pt x="2354437" y="456078"/>
                </a:lnTo>
                <a:lnTo>
                  <a:pt x="2289492" y="497870"/>
                </a:lnTo>
                <a:cubicBezTo>
                  <a:pt x="1775450" y="862937"/>
                  <a:pt x="1447800" y="1415418"/>
                  <a:pt x="1447800" y="2033753"/>
                </a:cubicBezTo>
                <a:cubicBezTo>
                  <a:pt x="1447800" y="3133017"/>
                  <a:pt x="2483334" y="4024145"/>
                  <a:pt x="3760730" y="4024145"/>
                </a:cubicBezTo>
                <a:cubicBezTo>
                  <a:pt x="5038126" y="4024145"/>
                  <a:pt x="6073660" y="3133017"/>
                  <a:pt x="6073660" y="2033753"/>
                </a:cubicBezTo>
                <a:cubicBezTo>
                  <a:pt x="6073660" y="1346714"/>
                  <a:pt x="5669155" y="740977"/>
                  <a:pt x="5053911" y="383289"/>
                </a:cubicBezTo>
                <a:lnTo>
                  <a:pt x="4876644" y="290614"/>
                </a:lnTo>
                <a:lnTo>
                  <a:pt x="4801604" y="266838"/>
                </a:lnTo>
                <a:lnTo>
                  <a:pt x="4816900" y="275084"/>
                </a:lnTo>
                <a:cubicBezTo>
                  <a:pt x="5299696" y="564541"/>
                  <a:pt x="5617120" y="1054729"/>
                  <a:pt x="5617120" y="1610711"/>
                </a:cubicBezTo>
                <a:cubicBezTo>
                  <a:pt x="5617120" y="2500282"/>
                  <a:pt x="4804513" y="3221422"/>
                  <a:pt x="3802112" y="3221422"/>
                </a:cubicBezTo>
                <a:cubicBezTo>
                  <a:pt x="2799711" y="3221422"/>
                  <a:pt x="1987104" y="2500282"/>
                  <a:pt x="1987104" y="1610711"/>
                </a:cubicBezTo>
                <a:cubicBezTo>
                  <a:pt x="1987104" y="1054729"/>
                  <a:pt x="2304529" y="564541"/>
                  <a:pt x="2787324" y="275084"/>
                </a:cubicBezTo>
                <a:close/>
                <a:moveTo>
                  <a:pt x="2707417" y="216428"/>
                </a:moveTo>
                <a:lnTo>
                  <a:pt x="2527537" y="273341"/>
                </a:lnTo>
                <a:cubicBezTo>
                  <a:pt x="1317543" y="705527"/>
                  <a:pt x="463143" y="1759084"/>
                  <a:pt x="463143" y="2990195"/>
                </a:cubicBezTo>
                <a:cubicBezTo>
                  <a:pt x="463143" y="4606424"/>
                  <a:pt x="1935700" y="5916637"/>
                  <a:pt x="3752192" y="5916637"/>
                </a:cubicBezTo>
                <a:cubicBezTo>
                  <a:pt x="5568684" y="5916637"/>
                  <a:pt x="7041242" y="4606424"/>
                  <a:pt x="7041242" y="2990195"/>
                </a:cubicBezTo>
                <a:cubicBezTo>
                  <a:pt x="7041242" y="1841158"/>
                  <a:pt x="6296964" y="846790"/>
                  <a:pt x="5213957" y="367932"/>
                </a:cubicBezTo>
                <a:lnTo>
                  <a:pt x="4988924" y="278159"/>
                </a:lnTo>
                <a:lnTo>
                  <a:pt x="5166828" y="352564"/>
                </a:lnTo>
                <a:cubicBezTo>
                  <a:pt x="6059325" y="773490"/>
                  <a:pt x="6665198" y="1594442"/>
                  <a:pt x="6665198" y="2538250"/>
                </a:cubicBezTo>
                <a:cubicBezTo>
                  <a:pt x="6665198" y="3911063"/>
                  <a:pt x="5383350" y="5023947"/>
                  <a:pt x="3802111" y="5023947"/>
                </a:cubicBezTo>
                <a:cubicBezTo>
                  <a:pt x="2220872" y="5023947"/>
                  <a:pt x="939024" y="3911063"/>
                  <a:pt x="939024" y="2538250"/>
                </a:cubicBezTo>
                <a:cubicBezTo>
                  <a:pt x="939024" y="1631979"/>
                  <a:pt x="1497662" y="838987"/>
                  <a:pt x="2332283" y="404669"/>
                </a:cubicBezTo>
                <a:lnTo>
                  <a:pt x="2416312" y="364757"/>
                </a:lnTo>
                <a:lnTo>
                  <a:pt x="2443306" y="347334"/>
                </a:lnTo>
                <a:cubicBezTo>
                  <a:pt x="2505984" y="310786"/>
                  <a:pt x="2570808" y="276773"/>
                  <a:pt x="2637583" y="245464"/>
                </a:cubicBezTo>
                <a:close/>
                <a:moveTo>
                  <a:pt x="4546180" y="193475"/>
                </a:moveTo>
                <a:lnTo>
                  <a:pt x="4565712" y="203285"/>
                </a:lnTo>
                <a:cubicBezTo>
                  <a:pt x="4948690" y="417190"/>
                  <a:pt x="5200487" y="779434"/>
                  <a:pt x="5200487" y="1190298"/>
                </a:cubicBezTo>
                <a:cubicBezTo>
                  <a:pt x="5200487" y="1847681"/>
                  <a:pt x="4555886" y="2380595"/>
                  <a:pt x="3760730" y="2380595"/>
                </a:cubicBezTo>
                <a:cubicBezTo>
                  <a:pt x="2965574" y="2380595"/>
                  <a:pt x="2320973" y="1847681"/>
                  <a:pt x="2320973" y="1190298"/>
                </a:cubicBezTo>
                <a:cubicBezTo>
                  <a:pt x="2320973" y="861607"/>
                  <a:pt x="2482124" y="564032"/>
                  <a:pt x="2742668" y="348631"/>
                </a:cubicBezTo>
                <a:lnTo>
                  <a:pt x="2774389" y="324796"/>
                </a:lnTo>
                <a:lnTo>
                  <a:pt x="2753929" y="336252"/>
                </a:lnTo>
                <a:cubicBezTo>
                  <a:pt x="2309945" y="622916"/>
                  <a:pt x="2021444" y="1086988"/>
                  <a:pt x="2021444" y="1610711"/>
                </a:cubicBezTo>
                <a:cubicBezTo>
                  <a:pt x="2021444" y="2481316"/>
                  <a:pt x="2818676" y="3187081"/>
                  <a:pt x="3802111" y="3187081"/>
                </a:cubicBezTo>
                <a:cubicBezTo>
                  <a:pt x="4785546" y="3187081"/>
                  <a:pt x="5582778" y="2481316"/>
                  <a:pt x="5582778" y="1610711"/>
                </a:cubicBezTo>
                <a:cubicBezTo>
                  <a:pt x="5582778" y="1012170"/>
                  <a:pt x="5205962" y="491542"/>
                  <a:pt x="4650883" y="224601"/>
                </a:cubicBezTo>
                <a:lnTo>
                  <a:pt x="4616529" y="209950"/>
                </a:lnTo>
                <a:close/>
                <a:moveTo>
                  <a:pt x="3089587" y="129161"/>
                </a:moveTo>
                <a:lnTo>
                  <a:pt x="3072936" y="132845"/>
                </a:lnTo>
                <a:lnTo>
                  <a:pt x="3027405" y="147186"/>
                </a:lnTo>
                <a:lnTo>
                  <a:pt x="3069301" y="137834"/>
                </a:lnTo>
                <a:close/>
                <a:moveTo>
                  <a:pt x="3802110" y="105549"/>
                </a:moveTo>
                <a:cubicBezTo>
                  <a:pt x="3559615" y="105549"/>
                  <a:pt x="3324294" y="132140"/>
                  <a:pt x="3099825" y="182137"/>
                </a:cubicBezTo>
                <a:lnTo>
                  <a:pt x="3008159" y="205204"/>
                </a:lnTo>
                <a:lnTo>
                  <a:pt x="2969937" y="224329"/>
                </a:lnTo>
                <a:cubicBezTo>
                  <a:pt x="2593709" y="433673"/>
                  <a:pt x="2346350" y="788194"/>
                  <a:pt x="2346350" y="1190298"/>
                </a:cubicBezTo>
                <a:cubicBezTo>
                  <a:pt x="2346350" y="1833665"/>
                  <a:pt x="2979589" y="2355217"/>
                  <a:pt x="3760729" y="2355217"/>
                </a:cubicBezTo>
                <a:cubicBezTo>
                  <a:pt x="4541869" y="2355217"/>
                  <a:pt x="5175108" y="1833665"/>
                  <a:pt x="5175108" y="1190298"/>
                </a:cubicBezTo>
                <a:cubicBezTo>
                  <a:pt x="5175108" y="788194"/>
                  <a:pt x="4927749" y="433673"/>
                  <a:pt x="4551522" y="224329"/>
                </a:cubicBezTo>
                <a:lnTo>
                  <a:pt x="4440306" y="168680"/>
                </a:lnTo>
                <a:lnTo>
                  <a:pt x="4436733" y="167844"/>
                </a:lnTo>
                <a:cubicBezTo>
                  <a:pt x="4232791" y="127088"/>
                  <a:pt x="4020356" y="105549"/>
                  <a:pt x="3802110" y="105549"/>
                </a:cubicBezTo>
                <a:close/>
                <a:moveTo>
                  <a:pt x="3802112" y="0"/>
                </a:moveTo>
                <a:lnTo>
                  <a:pt x="3852790" y="2271"/>
                </a:lnTo>
                <a:lnTo>
                  <a:pt x="3924727" y="3893"/>
                </a:lnTo>
                <a:lnTo>
                  <a:pt x="3926875" y="4039"/>
                </a:lnTo>
                <a:lnTo>
                  <a:pt x="3945280" y="4464"/>
                </a:lnTo>
                <a:cubicBezTo>
                  <a:pt x="5927825" y="96304"/>
                  <a:pt x="7504385" y="1594399"/>
                  <a:pt x="7504385" y="3429002"/>
                </a:cubicBezTo>
                <a:cubicBezTo>
                  <a:pt x="7504385" y="5322786"/>
                  <a:pt x="5824471" y="6858002"/>
                  <a:pt x="3752192" y="6858002"/>
                </a:cubicBezTo>
                <a:cubicBezTo>
                  <a:pt x="1679913" y="6858002"/>
                  <a:pt x="0" y="5322786"/>
                  <a:pt x="0" y="3429002"/>
                </a:cubicBezTo>
                <a:cubicBezTo>
                  <a:pt x="0" y="1594399"/>
                  <a:pt x="1576559" y="96304"/>
                  <a:pt x="3559105" y="4464"/>
                </a:cubicBezTo>
                <a:lnTo>
                  <a:pt x="3577510" y="4039"/>
                </a:lnTo>
                <a:lnTo>
                  <a:pt x="3579658" y="3893"/>
                </a:lnTo>
                <a:cubicBezTo>
                  <a:pt x="3636803" y="1310"/>
                  <a:pt x="3694327" y="3"/>
                  <a:pt x="3752192" y="3"/>
                </a:cubicBezTo>
                <a:lnTo>
                  <a:pt x="3757713" y="127"/>
                </a:lnTo>
                <a:lnTo>
                  <a:pt x="3760730" y="1"/>
                </a:lnTo>
                <a:lnTo>
                  <a:pt x="3770835" y="423"/>
                </a:lnTo>
                <a:lnTo>
                  <a:pt x="3785366" y="751"/>
                </a:lnTo>
                <a:close/>
              </a:path>
            </a:pathLst>
          </a:custGeom>
          <a:gradFill>
            <a:gsLst>
              <a:gs pos="0">
                <a:schemeClr val="accent6">
                  <a:lumMod val="75000"/>
                </a:schemeClr>
              </a:gs>
              <a:gs pos="35001">
                <a:srgbClr val="1A8D48"/>
              </a:gs>
              <a:gs pos="52000">
                <a:srgbClr val="FFFF00"/>
              </a:gs>
              <a:gs pos="73000">
                <a:srgbClr val="EE3F17"/>
              </a:gs>
              <a:gs pos="88000">
                <a:schemeClr val="accent2">
                  <a:lumMod val="75000"/>
                </a:schemeClr>
              </a:gs>
              <a:gs pos="100000">
                <a:schemeClr val="accent6">
                  <a:lumMod val="75000"/>
                </a:schemeClr>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4" name="Forma libre 15"/>
          <p:cNvSpPr/>
          <p:nvPr/>
        </p:nvSpPr>
        <p:spPr>
          <a:xfrm>
            <a:off x="1633282" y="509723"/>
            <a:ext cx="5845702" cy="5884117"/>
          </a:xfrm>
          <a:custGeom>
            <a:avLst/>
            <a:gdLst>
              <a:gd name="connsiteX0" fmla="*/ 1502381 w 7504385"/>
              <a:gd name="connsiteY0" fmla="*/ 777750 h 6858002"/>
              <a:gd name="connsiteX1" fmla="*/ 1411951 w 7504385"/>
              <a:gd name="connsiteY1" fmla="*/ 839432 h 6858002"/>
              <a:gd name="connsiteX2" fmla="*/ 73106 w 7504385"/>
              <a:gd name="connsiteY2" fmla="*/ 3429002 h 6858002"/>
              <a:gd name="connsiteX3" fmla="*/ 3752192 w 7504385"/>
              <a:gd name="connsiteY3" fmla="*/ 6784896 h 6858002"/>
              <a:gd name="connsiteX4" fmla="*/ 7431279 w 7504385"/>
              <a:gd name="connsiteY4" fmla="*/ 3429002 h 6858002"/>
              <a:gd name="connsiteX5" fmla="*/ 6092433 w 7504385"/>
              <a:gd name="connsiteY5" fmla="*/ 839432 h 6858002"/>
              <a:gd name="connsiteX6" fmla="*/ 6002004 w 7504385"/>
              <a:gd name="connsiteY6" fmla="*/ 777750 h 6858002"/>
              <a:gd name="connsiteX7" fmla="*/ 6122980 w 7504385"/>
              <a:gd name="connsiteY7" fmla="*/ 875810 h 6858002"/>
              <a:gd name="connsiteX8" fmla="*/ 7104993 w 7504385"/>
              <a:gd name="connsiteY8" fmla="*/ 2990195 h 6858002"/>
              <a:gd name="connsiteX9" fmla="*/ 3752192 w 7504385"/>
              <a:gd name="connsiteY9" fmla="*/ 5980388 h 6858002"/>
              <a:gd name="connsiteX10" fmla="*/ 399391 w 7504385"/>
              <a:gd name="connsiteY10" fmla="*/ 2990195 h 6858002"/>
              <a:gd name="connsiteX11" fmla="*/ 1381404 w 7504385"/>
              <a:gd name="connsiteY11" fmla="*/ 875810 h 6858002"/>
              <a:gd name="connsiteX12" fmla="*/ 5232790 w 7504385"/>
              <a:gd name="connsiteY12" fmla="*/ 447140 h 6858002"/>
              <a:gd name="connsiteX13" fmla="*/ 5259549 w 7504385"/>
              <a:gd name="connsiteY13" fmla="*/ 464411 h 6858002"/>
              <a:gd name="connsiteX14" fmla="*/ 6117020 w 7504385"/>
              <a:gd name="connsiteY14" fmla="*/ 2033753 h 6858002"/>
              <a:gd name="connsiteX15" fmla="*/ 3760730 w 7504385"/>
              <a:gd name="connsiteY15" fmla="*/ 4067505 h 6858002"/>
              <a:gd name="connsiteX16" fmla="*/ 1404440 w 7504385"/>
              <a:gd name="connsiteY16" fmla="*/ 2033753 h 6858002"/>
              <a:gd name="connsiteX17" fmla="*/ 1942502 w 7504385"/>
              <a:gd name="connsiteY17" fmla="*/ 740098 h 6858002"/>
              <a:gd name="connsiteX18" fmla="*/ 2049495 w 7504385"/>
              <a:gd name="connsiteY18" fmla="*/ 638491 h 6858002"/>
              <a:gd name="connsiteX19" fmla="*/ 2014632 w 7504385"/>
              <a:gd name="connsiteY19" fmla="*/ 661060 h 6858002"/>
              <a:gd name="connsiteX20" fmla="*/ 992019 w 7504385"/>
              <a:gd name="connsiteY20" fmla="*/ 2538250 h 6858002"/>
              <a:gd name="connsiteX21" fmla="*/ 3802110 w 7504385"/>
              <a:gd name="connsiteY21" fmla="*/ 4970951 h 6858002"/>
              <a:gd name="connsiteX22" fmla="*/ 6612201 w 7504385"/>
              <a:gd name="connsiteY22" fmla="*/ 2538250 h 6858002"/>
              <a:gd name="connsiteX23" fmla="*/ 5373259 w 7504385"/>
              <a:gd name="connsiteY23" fmla="*/ 521016 h 6858002"/>
              <a:gd name="connsiteX24" fmla="*/ 2812059 w 7504385"/>
              <a:gd name="connsiteY24" fmla="*/ 261749 h 6858002"/>
              <a:gd name="connsiteX25" fmla="*/ 2771721 w 7504385"/>
              <a:gd name="connsiteY25" fmla="*/ 274290 h 6858002"/>
              <a:gd name="connsiteX26" fmla="*/ 2462654 w 7504385"/>
              <a:gd name="connsiteY26" fmla="*/ 399163 h 6858002"/>
              <a:gd name="connsiteX27" fmla="*/ 2354437 w 7504385"/>
              <a:gd name="connsiteY27" fmla="*/ 456078 h 6858002"/>
              <a:gd name="connsiteX28" fmla="*/ 2289492 w 7504385"/>
              <a:gd name="connsiteY28" fmla="*/ 497870 h 6858002"/>
              <a:gd name="connsiteX29" fmla="*/ 1447800 w 7504385"/>
              <a:gd name="connsiteY29" fmla="*/ 2033753 h 6858002"/>
              <a:gd name="connsiteX30" fmla="*/ 3760730 w 7504385"/>
              <a:gd name="connsiteY30" fmla="*/ 4024145 h 6858002"/>
              <a:gd name="connsiteX31" fmla="*/ 6073660 w 7504385"/>
              <a:gd name="connsiteY31" fmla="*/ 2033753 h 6858002"/>
              <a:gd name="connsiteX32" fmla="*/ 5053911 w 7504385"/>
              <a:gd name="connsiteY32" fmla="*/ 383289 h 6858002"/>
              <a:gd name="connsiteX33" fmla="*/ 4876644 w 7504385"/>
              <a:gd name="connsiteY33" fmla="*/ 290614 h 6858002"/>
              <a:gd name="connsiteX34" fmla="*/ 4801604 w 7504385"/>
              <a:gd name="connsiteY34" fmla="*/ 266838 h 6858002"/>
              <a:gd name="connsiteX35" fmla="*/ 4816900 w 7504385"/>
              <a:gd name="connsiteY35" fmla="*/ 275084 h 6858002"/>
              <a:gd name="connsiteX36" fmla="*/ 5617120 w 7504385"/>
              <a:gd name="connsiteY36" fmla="*/ 1610711 h 6858002"/>
              <a:gd name="connsiteX37" fmla="*/ 3802112 w 7504385"/>
              <a:gd name="connsiteY37" fmla="*/ 3221422 h 6858002"/>
              <a:gd name="connsiteX38" fmla="*/ 1987104 w 7504385"/>
              <a:gd name="connsiteY38" fmla="*/ 1610711 h 6858002"/>
              <a:gd name="connsiteX39" fmla="*/ 2787324 w 7504385"/>
              <a:gd name="connsiteY39" fmla="*/ 275084 h 6858002"/>
              <a:gd name="connsiteX40" fmla="*/ 2707417 w 7504385"/>
              <a:gd name="connsiteY40" fmla="*/ 216428 h 6858002"/>
              <a:gd name="connsiteX41" fmla="*/ 2527537 w 7504385"/>
              <a:gd name="connsiteY41" fmla="*/ 273341 h 6858002"/>
              <a:gd name="connsiteX42" fmla="*/ 463143 w 7504385"/>
              <a:gd name="connsiteY42" fmla="*/ 2990195 h 6858002"/>
              <a:gd name="connsiteX43" fmla="*/ 3752192 w 7504385"/>
              <a:gd name="connsiteY43" fmla="*/ 5916637 h 6858002"/>
              <a:gd name="connsiteX44" fmla="*/ 7041242 w 7504385"/>
              <a:gd name="connsiteY44" fmla="*/ 2990195 h 6858002"/>
              <a:gd name="connsiteX45" fmla="*/ 5213957 w 7504385"/>
              <a:gd name="connsiteY45" fmla="*/ 367932 h 6858002"/>
              <a:gd name="connsiteX46" fmla="*/ 4988924 w 7504385"/>
              <a:gd name="connsiteY46" fmla="*/ 278159 h 6858002"/>
              <a:gd name="connsiteX47" fmla="*/ 5166828 w 7504385"/>
              <a:gd name="connsiteY47" fmla="*/ 352564 h 6858002"/>
              <a:gd name="connsiteX48" fmla="*/ 6665198 w 7504385"/>
              <a:gd name="connsiteY48" fmla="*/ 2538250 h 6858002"/>
              <a:gd name="connsiteX49" fmla="*/ 3802111 w 7504385"/>
              <a:gd name="connsiteY49" fmla="*/ 5023947 h 6858002"/>
              <a:gd name="connsiteX50" fmla="*/ 939024 w 7504385"/>
              <a:gd name="connsiteY50" fmla="*/ 2538250 h 6858002"/>
              <a:gd name="connsiteX51" fmla="*/ 2332283 w 7504385"/>
              <a:gd name="connsiteY51" fmla="*/ 404669 h 6858002"/>
              <a:gd name="connsiteX52" fmla="*/ 2416312 w 7504385"/>
              <a:gd name="connsiteY52" fmla="*/ 364757 h 6858002"/>
              <a:gd name="connsiteX53" fmla="*/ 2443306 w 7504385"/>
              <a:gd name="connsiteY53" fmla="*/ 347334 h 6858002"/>
              <a:gd name="connsiteX54" fmla="*/ 2637583 w 7504385"/>
              <a:gd name="connsiteY54" fmla="*/ 245464 h 6858002"/>
              <a:gd name="connsiteX55" fmla="*/ 4546180 w 7504385"/>
              <a:gd name="connsiteY55" fmla="*/ 193475 h 6858002"/>
              <a:gd name="connsiteX56" fmla="*/ 4565712 w 7504385"/>
              <a:gd name="connsiteY56" fmla="*/ 203285 h 6858002"/>
              <a:gd name="connsiteX57" fmla="*/ 5200487 w 7504385"/>
              <a:gd name="connsiteY57" fmla="*/ 1190298 h 6858002"/>
              <a:gd name="connsiteX58" fmla="*/ 3760730 w 7504385"/>
              <a:gd name="connsiteY58" fmla="*/ 2380595 h 6858002"/>
              <a:gd name="connsiteX59" fmla="*/ 2320973 w 7504385"/>
              <a:gd name="connsiteY59" fmla="*/ 1190298 h 6858002"/>
              <a:gd name="connsiteX60" fmla="*/ 2742668 w 7504385"/>
              <a:gd name="connsiteY60" fmla="*/ 348631 h 6858002"/>
              <a:gd name="connsiteX61" fmla="*/ 2774389 w 7504385"/>
              <a:gd name="connsiteY61" fmla="*/ 324796 h 6858002"/>
              <a:gd name="connsiteX62" fmla="*/ 2753929 w 7504385"/>
              <a:gd name="connsiteY62" fmla="*/ 336252 h 6858002"/>
              <a:gd name="connsiteX63" fmla="*/ 2021444 w 7504385"/>
              <a:gd name="connsiteY63" fmla="*/ 1610711 h 6858002"/>
              <a:gd name="connsiteX64" fmla="*/ 3802111 w 7504385"/>
              <a:gd name="connsiteY64" fmla="*/ 3187081 h 6858002"/>
              <a:gd name="connsiteX65" fmla="*/ 5582778 w 7504385"/>
              <a:gd name="connsiteY65" fmla="*/ 1610711 h 6858002"/>
              <a:gd name="connsiteX66" fmla="*/ 4650883 w 7504385"/>
              <a:gd name="connsiteY66" fmla="*/ 224601 h 6858002"/>
              <a:gd name="connsiteX67" fmla="*/ 4616529 w 7504385"/>
              <a:gd name="connsiteY67" fmla="*/ 209950 h 6858002"/>
              <a:gd name="connsiteX68" fmla="*/ 3089587 w 7504385"/>
              <a:gd name="connsiteY68" fmla="*/ 129161 h 6858002"/>
              <a:gd name="connsiteX69" fmla="*/ 3072936 w 7504385"/>
              <a:gd name="connsiteY69" fmla="*/ 132845 h 6858002"/>
              <a:gd name="connsiteX70" fmla="*/ 3027405 w 7504385"/>
              <a:gd name="connsiteY70" fmla="*/ 147186 h 6858002"/>
              <a:gd name="connsiteX71" fmla="*/ 3069301 w 7504385"/>
              <a:gd name="connsiteY71" fmla="*/ 137834 h 6858002"/>
              <a:gd name="connsiteX72" fmla="*/ 3802110 w 7504385"/>
              <a:gd name="connsiteY72" fmla="*/ 105549 h 6858002"/>
              <a:gd name="connsiteX73" fmla="*/ 3099825 w 7504385"/>
              <a:gd name="connsiteY73" fmla="*/ 182137 h 6858002"/>
              <a:gd name="connsiteX74" fmla="*/ 3008159 w 7504385"/>
              <a:gd name="connsiteY74" fmla="*/ 205204 h 6858002"/>
              <a:gd name="connsiteX75" fmla="*/ 2969937 w 7504385"/>
              <a:gd name="connsiteY75" fmla="*/ 224329 h 6858002"/>
              <a:gd name="connsiteX76" fmla="*/ 2346350 w 7504385"/>
              <a:gd name="connsiteY76" fmla="*/ 1190298 h 6858002"/>
              <a:gd name="connsiteX77" fmla="*/ 3760729 w 7504385"/>
              <a:gd name="connsiteY77" fmla="*/ 2355217 h 6858002"/>
              <a:gd name="connsiteX78" fmla="*/ 5175108 w 7504385"/>
              <a:gd name="connsiteY78" fmla="*/ 1190298 h 6858002"/>
              <a:gd name="connsiteX79" fmla="*/ 4551522 w 7504385"/>
              <a:gd name="connsiteY79" fmla="*/ 224329 h 6858002"/>
              <a:gd name="connsiteX80" fmla="*/ 4440306 w 7504385"/>
              <a:gd name="connsiteY80" fmla="*/ 168680 h 6858002"/>
              <a:gd name="connsiteX81" fmla="*/ 4436733 w 7504385"/>
              <a:gd name="connsiteY81" fmla="*/ 167844 h 6858002"/>
              <a:gd name="connsiteX82" fmla="*/ 3802110 w 7504385"/>
              <a:gd name="connsiteY82" fmla="*/ 105549 h 6858002"/>
              <a:gd name="connsiteX83" fmla="*/ 3802112 w 7504385"/>
              <a:gd name="connsiteY83" fmla="*/ 0 h 6858002"/>
              <a:gd name="connsiteX84" fmla="*/ 3852790 w 7504385"/>
              <a:gd name="connsiteY84" fmla="*/ 2271 h 6858002"/>
              <a:gd name="connsiteX85" fmla="*/ 3924727 w 7504385"/>
              <a:gd name="connsiteY85" fmla="*/ 3893 h 6858002"/>
              <a:gd name="connsiteX86" fmla="*/ 3926875 w 7504385"/>
              <a:gd name="connsiteY86" fmla="*/ 4039 h 6858002"/>
              <a:gd name="connsiteX87" fmla="*/ 3945280 w 7504385"/>
              <a:gd name="connsiteY87" fmla="*/ 4464 h 6858002"/>
              <a:gd name="connsiteX88" fmla="*/ 7504385 w 7504385"/>
              <a:gd name="connsiteY88" fmla="*/ 3429002 h 6858002"/>
              <a:gd name="connsiteX89" fmla="*/ 3752192 w 7504385"/>
              <a:gd name="connsiteY89" fmla="*/ 6858002 h 6858002"/>
              <a:gd name="connsiteX90" fmla="*/ 0 w 7504385"/>
              <a:gd name="connsiteY90" fmla="*/ 3429002 h 6858002"/>
              <a:gd name="connsiteX91" fmla="*/ 3559105 w 7504385"/>
              <a:gd name="connsiteY91" fmla="*/ 4464 h 6858002"/>
              <a:gd name="connsiteX92" fmla="*/ 3577510 w 7504385"/>
              <a:gd name="connsiteY92" fmla="*/ 4039 h 6858002"/>
              <a:gd name="connsiteX93" fmla="*/ 3579658 w 7504385"/>
              <a:gd name="connsiteY93" fmla="*/ 3893 h 6858002"/>
              <a:gd name="connsiteX94" fmla="*/ 3752192 w 7504385"/>
              <a:gd name="connsiteY94" fmla="*/ 3 h 6858002"/>
              <a:gd name="connsiteX95" fmla="*/ 3757713 w 7504385"/>
              <a:gd name="connsiteY95" fmla="*/ 127 h 6858002"/>
              <a:gd name="connsiteX96" fmla="*/ 3760730 w 7504385"/>
              <a:gd name="connsiteY96" fmla="*/ 1 h 6858002"/>
              <a:gd name="connsiteX97" fmla="*/ 3770835 w 7504385"/>
              <a:gd name="connsiteY97" fmla="*/ 423 h 6858002"/>
              <a:gd name="connsiteX98" fmla="*/ 3785366 w 7504385"/>
              <a:gd name="connsiteY98" fmla="*/ 751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504385" h="6858002">
                <a:moveTo>
                  <a:pt x="1502381" y="777750"/>
                </a:moveTo>
                <a:lnTo>
                  <a:pt x="1411951" y="839432"/>
                </a:lnTo>
                <a:cubicBezTo>
                  <a:pt x="594285" y="1454952"/>
                  <a:pt x="73106" y="2386460"/>
                  <a:pt x="73106" y="3429002"/>
                </a:cubicBezTo>
                <a:cubicBezTo>
                  <a:pt x="73106" y="5282411"/>
                  <a:pt x="1720288" y="6784896"/>
                  <a:pt x="3752192" y="6784896"/>
                </a:cubicBezTo>
                <a:cubicBezTo>
                  <a:pt x="5784096" y="6784896"/>
                  <a:pt x="7431279" y="5282411"/>
                  <a:pt x="7431279" y="3429002"/>
                </a:cubicBezTo>
                <a:cubicBezTo>
                  <a:pt x="7431279" y="2386460"/>
                  <a:pt x="6910100" y="1454952"/>
                  <a:pt x="6092433" y="839432"/>
                </a:cubicBezTo>
                <a:lnTo>
                  <a:pt x="6002004" y="777750"/>
                </a:lnTo>
                <a:lnTo>
                  <a:pt x="6122980" y="875810"/>
                </a:lnTo>
                <a:cubicBezTo>
                  <a:pt x="6729718" y="1416928"/>
                  <a:pt x="7104993" y="2164477"/>
                  <a:pt x="7104993" y="2990195"/>
                </a:cubicBezTo>
                <a:cubicBezTo>
                  <a:pt x="7104993" y="4641633"/>
                  <a:pt x="5603893" y="5980388"/>
                  <a:pt x="3752192" y="5980388"/>
                </a:cubicBezTo>
                <a:cubicBezTo>
                  <a:pt x="1900491" y="5980388"/>
                  <a:pt x="399391" y="4641633"/>
                  <a:pt x="399391" y="2990195"/>
                </a:cubicBezTo>
                <a:cubicBezTo>
                  <a:pt x="399391" y="2164477"/>
                  <a:pt x="774666" y="1416928"/>
                  <a:pt x="1381404" y="875810"/>
                </a:cubicBezTo>
                <a:close/>
                <a:moveTo>
                  <a:pt x="5232790" y="447140"/>
                </a:moveTo>
                <a:lnTo>
                  <a:pt x="5259549" y="464411"/>
                </a:lnTo>
                <a:cubicBezTo>
                  <a:pt x="5783228" y="837432"/>
                  <a:pt x="6117020" y="1401948"/>
                  <a:pt x="6117020" y="2033753"/>
                </a:cubicBezTo>
                <a:cubicBezTo>
                  <a:pt x="6117020" y="3156964"/>
                  <a:pt x="5062073" y="4067505"/>
                  <a:pt x="3760730" y="4067505"/>
                </a:cubicBezTo>
                <a:cubicBezTo>
                  <a:pt x="2459387" y="4067505"/>
                  <a:pt x="1404440" y="3156964"/>
                  <a:pt x="1404440" y="2033753"/>
                </a:cubicBezTo>
                <a:cubicBezTo>
                  <a:pt x="1404440" y="1542349"/>
                  <a:pt x="1606364" y="1091651"/>
                  <a:pt x="1942502" y="740098"/>
                </a:cubicBezTo>
                <a:lnTo>
                  <a:pt x="2049495" y="638491"/>
                </a:lnTo>
                <a:lnTo>
                  <a:pt x="2014632" y="661060"/>
                </a:lnTo>
                <a:cubicBezTo>
                  <a:pt x="1390097" y="1107253"/>
                  <a:pt x="992019" y="1782507"/>
                  <a:pt x="992019" y="2538250"/>
                </a:cubicBezTo>
                <a:cubicBezTo>
                  <a:pt x="992019" y="3881794"/>
                  <a:pt x="2250140" y="4970951"/>
                  <a:pt x="3802110" y="4970951"/>
                </a:cubicBezTo>
                <a:cubicBezTo>
                  <a:pt x="5354080" y="4970951"/>
                  <a:pt x="6612201" y="3881794"/>
                  <a:pt x="6612201" y="2538250"/>
                </a:cubicBezTo>
                <a:cubicBezTo>
                  <a:pt x="6612201" y="1698535"/>
                  <a:pt x="6120747" y="958190"/>
                  <a:pt x="5373259" y="521016"/>
                </a:cubicBezTo>
                <a:close/>
                <a:moveTo>
                  <a:pt x="2812059" y="261749"/>
                </a:moveTo>
                <a:lnTo>
                  <a:pt x="2771721" y="274290"/>
                </a:lnTo>
                <a:cubicBezTo>
                  <a:pt x="2665373" y="310593"/>
                  <a:pt x="2562197" y="352350"/>
                  <a:pt x="2462654" y="399163"/>
                </a:cubicBezTo>
                <a:lnTo>
                  <a:pt x="2354437" y="456078"/>
                </a:lnTo>
                <a:lnTo>
                  <a:pt x="2289492" y="497870"/>
                </a:lnTo>
                <a:cubicBezTo>
                  <a:pt x="1775450" y="862937"/>
                  <a:pt x="1447800" y="1415418"/>
                  <a:pt x="1447800" y="2033753"/>
                </a:cubicBezTo>
                <a:cubicBezTo>
                  <a:pt x="1447800" y="3133017"/>
                  <a:pt x="2483334" y="4024145"/>
                  <a:pt x="3760730" y="4024145"/>
                </a:cubicBezTo>
                <a:cubicBezTo>
                  <a:pt x="5038126" y="4024145"/>
                  <a:pt x="6073660" y="3133017"/>
                  <a:pt x="6073660" y="2033753"/>
                </a:cubicBezTo>
                <a:cubicBezTo>
                  <a:pt x="6073660" y="1346714"/>
                  <a:pt x="5669155" y="740977"/>
                  <a:pt x="5053911" y="383289"/>
                </a:cubicBezTo>
                <a:lnTo>
                  <a:pt x="4876644" y="290614"/>
                </a:lnTo>
                <a:lnTo>
                  <a:pt x="4801604" y="266838"/>
                </a:lnTo>
                <a:lnTo>
                  <a:pt x="4816900" y="275084"/>
                </a:lnTo>
                <a:cubicBezTo>
                  <a:pt x="5299696" y="564541"/>
                  <a:pt x="5617120" y="1054729"/>
                  <a:pt x="5617120" y="1610711"/>
                </a:cubicBezTo>
                <a:cubicBezTo>
                  <a:pt x="5617120" y="2500282"/>
                  <a:pt x="4804513" y="3221422"/>
                  <a:pt x="3802112" y="3221422"/>
                </a:cubicBezTo>
                <a:cubicBezTo>
                  <a:pt x="2799711" y="3221422"/>
                  <a:pt x="1987104" y="2500282"/>
                  <a:pt x="1987104" y="1610711"/>
                </a:cubicBezTo>
                <a:cubicBezTo>
                  <a:pt x="1987104" y="1054729"/>
                  <a:pt x="2304529" y="564541"/>
                  <a:pt x="2787324" y="275084"/>
                </a:cubicBezTo>
                <a:close/>
                <a:moveTo>
                  <a:pt x="2707417" y="216428"/>
                </a:moveTo>
                <a:lnTo>
                  <a:pt x="2527537" y="273341"/>
                </a:lnTo>
                <a:cubicBezTo>
                  <a:pt x="1317543" y="705527"/>
                  <a:pt x="463143" y="1759084"/>
                  <a:pt x="463143" y="2990195"/>
                </a:cubicBezTo>
                <a:cubicBezTo>
                  <a:pt x="463143" y="4606424"/>
                  <a:pt x="1935700" y="5916637"/>
                  <a:pt x="3752192" y="5916637"/>
                </a:cubicBezTo>
                <a:cubicBezTo>
                  <a:pt x="5568684" y="5916637"/>
                  <a:pt x="7041242" y="4606424"/>
                  <a:pt x="7041242" y="2990195"/>
                </a:cubicBezTo>
                <a:cubicBezTo>
                  <a:pt x="7041242" y="1841158"/>
                  <a:pt x="6296964" y="846790"/>
                  <a:pt x="5213957" y="367932"/>
                </a:cubicBezTo>
                <a:lnTo>
                  <a:pt x="4988924" y="278159"/>
                </a:lnTo>
                <a:lnTo>
                  <a:pt x="5166828" y="352564"/>
                </a:lnTo>
                <a:cubicBezTo>
                  <a:pt x="6059325" y="773490"/>
                  <a:pt x="6665198" y="1594442"/>
                  <a:pt x="6665198" y="2538250"/>
                </a:cubicBezTo>
                <a:cubicBezTo>
                  <a:pt x="6665198" y="3911063"/>
                  <a:pt x="5383350" y="5023947"/>
                  <a:pt x="3802111" y="5023947"/>
                </a:cubicBezTo>
                <a:cubicBezTo>
                  <a:pt x="2220872" y="5023947"/>
                  <a:pt x="939024" y="3911063"/>
                  <a:pt x="939024" y="2538250"/>
                </a:cubicBezTo>
                <a:cubicBezTo>
                  <a:pt x="939024" y="1631979"/>
                  <a:pt x="1497662" y="838987"/>
                  <a:pt x="2332283" y="404669"/>
                </a:cubicBezTo>
                <a:lnTo>
                  <a:pt x="2416312" y="364757"/>
                </a:lnTo>
                <a:lnTo>
                  <a:pt x="2443306" y="347334"/>
                </a:lnTo>
                <a:cubicBezTo>
                  <a:pt x="2505984" y="310786"/>
                  <a:pt x="2570808" y="276773"/>
                  <a:pt x="2637583" y="245464"/>
                </a:cubicBezTo>
                <a:close/>
                <a:moveTo>
                  <a:pt x="4546180" y="193475"/>
                </a:moveTo>
                <a:lnTo>
                  <a:pt x="4565712" y="203285"/>
                </a:lnTo>
                <a:cubicBezTo>
                  <a:pt x="4948690" y="417190"/>
                  <a:pt x="5200487" y="779434"/>
                  <a:pt x="5200487" y="1190298"/>
                </a:cubicBezTo>
                <a:cubicBezTo>
                  <a:pt x="5200487" y="1847681"/>
                  <a:pt x="4555886" y="2380595"/>
                  <a:pt x="3760730" y="2380595"/>
                </a:cubicBezTo>
                <a:cubicBezTo>
                  <a:pt x="2965574" y="2380595"/>
                  <a:pt x="2320973" y="1847681"/>
                  <a:pt x="2320973" y="1190298"/>
                </a:cubicBezTo>
                <a:cubicBezTo>
                  <a:pt x="2320973" y="861607"/>
                  <a:pt x="2482124" y="564032"/>
                  <a:pt x="2742668" y="348631"/>
                </a:cubicBezTo>
                <a:lnTo>
                  <a:pt x="2774389" y="324796"/>
                </a:lnTo>
                <a:lnTo>
                  <a:pt x="2753929" y="336252"/>
                </a:lnTo>
                <a:cubicBezTo>
                  <a:pt x="2309945" y="622916"/>
                  <a:pt x="2021444" y="1086988"/>
                  <a:pt x="2021444" y="1610711"/>
                </a:cubicBezTo>
                <a:cubicBezTo>
                  <a:pt x="2021444" y="2481316"/>
                  <a:pt x="2818676" y="3187081"/>
                  <a:pt x="3802111" y="3187081"/>
                </a:cubicBezTo>
                <a:cubicBezTo>
                  <a:pt x="4785546" y="3187081"/>
                  <a:pt x="5582778" y="2481316"/>
                  <a:pt x="5582778" y="1610711"/>
                </a:cubicBezTo>
                <a:cubicBezTo>
                  <a:pt x="5582778" y="1012170"/>
                  <a:pt x="5205962" y="491542"/>
                  <a:pt x="4650883" y="224601"/>
                </a:cubicBezTo>
                <a:lnTo>
                  <a:pt x="4616529" y="209950"/>
                </a:lnTo>
                <a:close/>
                <a:moveTo>
                  <a:pt x="3089587" y="129161"/>
                </a:moveTo>
                <a:lnTo>
                  <a:pt x="3072936" y="132845"/>
                </a:lnTo>
                <a:lnTo>
                  <a:pt x="3027405" y="147186"/>
                </a:lnTo>
                <a:lnTo>
                  <a:pt x="3069301" y="137834"/>
                </a:lnTo>
                <a:close/>
                <a:moveTo>
                  <a:pt x="3802110" y="105549"/>
                </a:moveTo>
                <a:cubicBezTo>
                  <a:pt x="3559615" y="105549"/>
                  <a:pt x="3324294" y="132140"/>
                  <a:pt x="3099825" y="182137"/>
                </a:cubicBezTo>
                <a:lnTo>
                  <a:pt x="3008159" y="205204"/>
                </a:lnTo>
                <a:lnTo>
                  <a:pt x="2969937" y="224329"/>
                </a:lnTo>
                <a:cubicBezTo>
                  <a:pt x="2593709" y="433673"/>
                  <a:pt x="2346350" y="788194"/>
                  <a:pt x="2346350" y="1190298"/>
                </a:cubicBezTo>
                <a:cubicBezTo>
                  <a:pt x="2346350" y="1833665"/>
                  <a:pt x="2979589" y="2355217"/>
                  <a:pt x="3760729" y="2355217"/>
                </a:cubicBezTo>
                <a:cubicBezTo>
                  <a:pt x="4541869" y="2355217"/>
                  <a:pt x="5175108" y="1833665"/>
                  <a:pt x="5175108" y="1190298"/>
                </a:cubicBezTo>
                <a:cubicBezTo>
                  <a:pt x="5175108" y="788194"/>
                  <a:pt x="4927749" y="433673"/>
                  <a:pt x="4551522" y="224329"/>
                </a:cubicBezTo>
                <a:lnTo>
                  <a:pt x="4440306" y="168680"/>
                </a:lnTo>
                <a:lnTo>
                  <a:pt x="4436733" y="167844"/>
                </a:lnTo>
                <a:cubicBezTo>
                  <a:pt x="4232791" y="127088"/>
                  <a:pt x="4020356" y="105549"/>
                  <a:pt x="3802110" y="105549"/>
                </a:cubicBezTo>
                <a:close/>
                <a:moveTo>
                  <a:pt x="3802112" y="0"/>
                </a:moveTo>
                <a:lnTo>
                  <a:pt x="3852790" y="2271"/>
                </a:lnTo>
                <a:lnTo>
                  <a:pt x="3924727" y="3893"/>
                </a:lnTo>
                <a:lnTo>
                  <a:pt x="3926875" y="4039"/>
                </a:lnTo>
                <a:lnTo>
                  <a:pt x="3945280" y="4464"/>
                </a:lnTo>
                <a:cubicBezTo>
                  <a:pt x="5927825" y="96304"/>
                  <a:pt x="7504385" y="1594399"/>
                  <a:pt x="7504385" y="3429002"/>
                </a:cubicBezTo>
                <a:cubicBezTo>
                  <a:pt x="7504385" y="5322786"/>
                  <a:pt x="5824471" y="6858002"/>
                  <a:pt x="3752192" y="6858002"/>
                </a:cubicBezTo>
                <a:cubicBezTo>
                  <a:pt x="1679913" y="6858002"/>
                  <a:pt x="0" y="5322786"/>
                  <a:pt x="0" y="3429002"/>
                </a:cubicBezTo>
                <a:cubicBezTo>
                  <a:pt x="0" y="1594399"/>
                  <a:pt x="1576559" y="96304"/>
                  <a:pt x="3559105" y="4464"/>
                </a:cubicBezTo>
                <a:lnTo>
                  <a:pt x="3577510" y="4039"/>
                </a:lnTo>
                <a:lnTo>
                  <a:pt x="3579658" y="3893"/>
                </a:lnTo>
                <a:cubicBezTo>
                  <a:pt x="3636803" y="1310"/>
                  <a:pt x="3694327" y="3"/>
                  <a:pt x="3752192" y="3"/>
                </a:cubicBezTo>
                <a:lnTo>
                  <a:pt x="3757713" y="127"/>
                </a:lnTo>
                <a:lnTo>
                  <a:pt x="3760730" y="1"/>
                </a:lnTo>
                <a:lnTo>
                  <a:pt x="3770835" y="423"/>
                </a:lnTo>
                <a:lnTo>
                  <a:pt x="3785366" y="751"/>
                </a:lnTo>
                <a:close/>
              </a:path>
            </a:pathLst>
          </a:custGeom>
          <a:gradFill>
            <a:gsLst>
              <a:gs pos="0">
                <a:schemeClr val="accent6">
                  <a:lumMod val="75000"/>
                </a:schemeClr>
              </a:gs>
              <a:gs pos="35001">
                <a:srgbClr val="1A8D48"/>
              </a:gs>
              <a:gs pos="52000">
                <a:srgbClr val="FFFF00"/>
              </a:gs>
              <a:gs pos="73000">
                <a:srgbClr val="EE3F17"/>
              </a:gs>
              <a:gs pos="88000">
                <a:schemeClr val="accent2">
                  <a:lumMod val="75000"/>
                </a:schemeClr>
              </a:gs>
              <a:gs pos="100000">
                <a:schemeClr val="accent6">
                  <a:lumMod val="75000"/>
                </a:schemeClr>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5" name="Forma libre 15"/>
          <p:cNvSpPr/>
          <p:nvPr/>
        </p:nvSpPr>
        <p:spPr>
          <a:xfrm>
            <a:off x="1633282" y="499344"/>
            <a:ext cx="5845702" cy="5862872"/>
          </a:xfrm>
          <a:custGeom>
            <a:avLst/>
            <a:gdLst>
              <a:gd name="connsiteX0" fmla="*/ 1502381 w 7504385"/>
              <a:gd name="connsiteY0" fmla="*/ 777750 h 6858002"/>
              <a:gd name="connsiteX1" fmla="*/ 1411951 w 7504385"/>
              <a:gd name="connsiteY1" fmla="*/ 839432 h 6858002"/>
              <a:gd name="connsiteX2" fmla="*/ 73106 w 7504385"/>
              <a:gd name="connsiteY2" fmla="*/ 3429002 h 6858002"/>
              <a:gd name="connsiteX3" fmla="*/ 3752192 w 7504385"/>
              <a:gd name="connsiteY3" fmla="*/ 6784896 h 6858002"/>
              <a:gd name="connsiteX4" fmla="*/ 7431279 w 7504385"/>
              <a:gd name="connsiteY4" fmla="*/ 3429002 h 6858002"/>
              <a:gd name="connsiteX5" fmla="*/ 6092433 w 7504385"/>
              <a:gd name="connsiteY5" fmla="*/ 839432 h 6858002"/>
              <a:gd name="connsiteX6" fmla="*/ 6002004 w 7504385"/>
              <a:gd name="connsiteY6" fmla="*/ 777750 h 6858002"/>
              <a:gd name="connsiteX7" fmla="*/ 6122980 w 7504385"/>
              <a:gd name="connsiteY7" fmla="*/ 875810 h 6858002"/>
              <a:gd name="connsiteX8" fmla="*/ 7104993 w 7504385"/>
              <a:gd name="connsiteY8" fmla="*/ 2990195 h 6858002"/>
              <a:gd name="connsiteX9" fmla="*/ 3752192 w 7504385"/>
              <a:gd name="connsiteY9" fmla="*/ 5980388 h 6858002"/>
              <a:gd name="connsiteX10" fmla="*/ 399391 w 7504385"/>
              <a:gd name="connsiteY10" fmla="*/ 2990195 h 6858002"/>
              <a:gd name="connsiteX11" fmla="*/ 1381404 w 7504385"/>
              <a:gd name="connsiteY11" fmla="*/ 875810 h 6858002"/>
              <a:gd name="connsiteX12" fmla="*/ 5232790 w 7504385"/>
              <a:gd name="connsiteY12" fmla="*/ 447140 h 6858002"/>
              <a:gd name="connsiteX13" fmla="*/ 5259549 w 7504385"/>
              <a:gd name="connsiteY13" fmla="*/ 464411 h 6858002"/>
              <a:gd name="connsiteX14" fmla="*/ 6117020 w 7504385"/>
              <a:gd name="connsiteY14" fmla="*/ 2033753 h 6858002"/>
              <a:gd name="connsiteX15" fmla="*/ 3760730 w 7504385"/>
              <a:gd name="connsiteY15" fmla="*/ 4067505 h 6858002"/>
              <a:gd name="connsiteX16" fmla="*/ 1404440 w 7504385"/>
              <a:gd name="connsiteY16" fmla="*/ 2033753 h 6858002"/>
              <a:gd name="connsiteX17" fmla="*/ 1942502 w 7504385"/>
              <a:gd name="connsiteY17" fmla="*/ 740098 h 6858002"/>
              <a:gd name="connsiteX18" fmla="*/ 2049495 w 7504385"/>
              <a:gd name="connsiteY18" fmla="*/ 638491 h 6858002"/>
              <a:gd name="connsiteX19" fmla="*/ 2014632 w 7504385"/>
              <a:gd name="connsiteY19" fmla="*/ 661060 h 6858002"/>
              <a:gd name="connsiteX20" fmla="*/ 992019 w 7504385"/>
              <a:gd name="connsiteY20" fmla="*/ 2538250 h 6858002"/>
              <a:gd name="connsiteX21" fmla="*/ 3802110 w 7504385"/>
              <a:gd name="connsiteY21" fmla="*/ 4970951 h 6858002"/>
              <a:gd name="connsiteX22" fmla="*/ 6612201 w 7504385"/>
              <a:gd name="connsiteY22" fmla="*/ 2538250 h 6858002"/>
              <a:gd name="connsiteX23" fmla="*/ 5373259 w 7504385"/>
              <a:gd name="connsiteY23" fmla="*/ 521016 h 6858002"/>
              <a:gd name="connsiteX24" fmla="*/ 2812059 w 7504385"/>
              <a:gd name="connsiteY24" fmla="*/ 261749 h 6858002"/>
              <a:gd name="connsiteX25" fmla="*/ 2771721 w 7504385"/>
              <a:gd name="connsiteY25" fmla="*/ 274290 h 6858002"/>
              <a:gd name="connsiteX26" fmla="*/ 2462654 w 7504385"/>
              <a:gd name="connsiteY26" fmla="*/ 399163 h 6858002"/>
              <a:gd name="connsiteX27" fmla="*/ 2354437 w 7504385"/>
              <a:gd name="connsiteY27" fmla="*/ 456078 h 6858002"/>
              <a:gd name="connsiteX28" fmla="*/ 2289492 w 7504385"/>
              <a:gd name="connsiteY28" fmla="*/ 497870 h 6858002"/>
              <a:gd name="connsiteX29" fmla="*/ 1447800 w 7504385"/>
              <a:gd name="connsiteY29" fmla="*/ 2033753 h 6858002"/>
              <a:gd name="connsiteX30" fmla="*/ 3760730 w 7504385"/>
              <a:gd name="connsiteY30" fmla="*/ 4024145 h 6858002"/>
              <a:gd name="connsiteX31" fmla="*/ 6073660 w 7504385"/>
              <a:gd name="connsiteY31" fmla="*/ 2033753 h 6858002"/>
              <a:gd name="connsiteX32" fmla="*/ 5053911 w 7504385"/>
              <a:gd name="connsiteY32" fmla="*/ 383289 h 6858002"/>
              <a:gd name="connsiteX33" fmla="*/ 4876644 w 7504385"/>
              <a:gd name="connsiteY33" fmla="*/ 290614 h 6858002"/>
              <a:gd name="connsiteX34" fmla="*/ 4801604 w 7504385"/>
              <a:gd name="connsiteY34" fmla="*/ 266838 h 6858002"/>
              <a:gd name="connsiteX35" fmla="*/ 4816900 w 7504385"/>
              <a:gd name="connsiteY35" fmla="*/ 275084 h 6858002"/>
              <a:gd name="connsiteX36" fmla="*/ 5617120 w 7504385"/>
              <a:gd name="connsiteY36" fmla="*/ 1610711 h 6858002"/>
              <a:gd name="connsiteX37" fmla="*/ 3802112 w 7504385"/>
              <a:gd name="connsiteY37" fmla="*/ 3221422 h 6858002"/>
              <a:gd name="connsiteX38" fmla="*/ 1987104 w 7504385"/>
              <a:gd name="connsiteY38" fmla="*/ 1610711 h 6858002"/>
              <a:gd name="connsiteX39" fmla="*/ 2787324 w 7504385"/>
              <a:gd name="connsiteY39" fmla="*/ 275084 h 6858002"/>
              <a:gd name="connsiteX40" fmla="*/ 2707417 w 7504385"/>
              <a:gd name="connsiteY40" fmla="*/ 216428 h 6858002"/>
              <a:gd name="connsiteX41" fmla="*/ 2527537 w 7504385"/>
              <a:gd name="connsiteY41" fmla="*/ 273341 h 6858002"/>
              <a:gd name="connsiteX42" fmla="*/ 463143 w 7504385"/>
              <a:gd name="connsiteY42" fmla="*/ 2990195 h 6858002"/>
              <a:gd name="connsiteX43" fmla="*/ 3752192 w 7504385"/>
              <a:gd name="connsiteY43" fmla="*/ 5916637 h 6858002"/>
              <a:gd name="connsiteX44" fmla="*/ 7041242 w 7504385"/>
              <a:gd name="connsiteY44" fmla="*/ 2990195 h 6858002"/>
              <a:gd name="connsiteX45" fmla="*/ 5213957 w 7504385"/>
              <a:gd name="connsiteY45" fmla="*/ 367932 h 6858002"/>
              <a:gd name="connsiteX46" fmla="*/ 4988924 w 7504385"/>
              <a:gd name="connsiteY46" fmla="*/ 278159 h 6858002"/>
              <a:gd name="connsiteX47" fmla="*/ 5166828 w 7504385"/>
              <a:gd name="connsiteY47" fmla="*/ 352564 h 6858002"/>
              <a:gd name="connsiteX48" fmla="*/ 6665198 w 7504385"/>
              <a:gd name="connsiteY48" fmla="*/ 2538250 h 6858002"/>
              <a:gd name="connsiteX49" fmla="*/ 3802111 w 7504385"/>
              <a:gd name="connsiteY49" fmla="*/ 5023947 h 6858002"/>
              <a:gd name="connsiteX50" fmla="*/ 939024 w 7504385"/>
              <a:gd name="connsiteY50" fmla="*/ 2538250 h 6858002"/>
              <a:gd name="connsiteX51" fmla="*/ 2332283 w 7504385"/>
              <a:gd name="connsiteY51" fmla="*/ 404669 h 6858002"/>
              <a:gd name="connsiteX52" fmla="*/ 2416312 w 7504385"/>
              <a:gd name="connsiteY52" fmla="*/ 364757 h 6858002"/>
              <a:gd name="connsiteX53" fmla="*/ 2443306 w 7504385"/>
              <a:gd name="connsiteY53" fmla="*/ 347334 h 6858002"/>
              <a:gd name="connsiteX54" fmla="*/ 2637583 w 7504385"/>
              <a:gd name="connsiteY54" fmla="*/ 245464 h 6858002"/>
              <a:gd name="connsiteX55" fmla="*/ 4546180 w 7504385"/>
              <a:gd name="connsiteY55" fmla="*/ 193475 h 6858002"/>
              <a:gd name="connsiteX56" fmla="*/ 4565712 w 7504385"/>
              <a:gd name="connsiteY56" fmla="*/ 203285 h 6858002"/>
              <a:gd name="connsiteX57" fmla="*/ 5200487 w 7504385"/>
              <a:gd name="connsiteY57" fmla="*/ 1190298 h 6858002"/>
              <a:gd name="connsiteX58" fmla="*/ 3760730 w 7504385"/>
              <a:gd name="connsiteY58" fmla="*/ 2380595 h 6858002"/>
              <a:gd name="connsiteX59" fmla="*/ 2320973 w 7504385"/>
              <a:gd name="connsiteY59" fmla="*/ 1190298 h 6858002"/>
              <a:gd name="connsiteX60" fmla="*/ 2742668 w 7504385"/>
              <a:gd name="connsiteY60" fmla="*/ 348631 h 6858002"/>
              <a:gd name="connsiteX61" fmla="*/ 2774389 w 7504385"/>
              <a:gd name="connsiteY61" fmla="*/ 324796 h 6858002"/>
              <a:gd name="connsiteX62" fmla="*/ 2753929 w 7504385"/>
              <a:gd name="connsiteY62" fmla="*/ 336252 h 6858002"/>
              <a:gd name="connsiteX63" fmla="*/ 2021444 w 7504385"/>
              <a:gd name="connsiteY63" fmla="*/ 1610711 h 6858002"/>
              <a:gd name="connsiteX64" fmla="*/ 3802111 w 7504385"/>
              <a:gd name="connsiteY64" fmla="*/ 3187081 h 6858002"/>
              <a:gd name="connsiteX65" fmla="*/ 5582778 w 7504385"/>
              <a:gd name="connsiteY65" fmla="*/ 1610711 h 6858002"/>
              <a:gd name="connsiteX66" fmla="*/ 4650883 w 7504385"/>
              <a:gd name="connsiteY66" fmla="*/ 224601 h 6858002"/>
              <a:gd name="connsiteX67" fmla="*/ 4616529 w 7504385"/>
              <a:gd name="connsiteY67" fmla="*/ 209950 h 6858002"/>
              <a:gd name="connsiteX68" fmla="*/ 3089587 w 7504385"/>
              <a:gd name="connsiteY68" fmla="*/ 129161 h 6858002"/>
              <a:gd name="connsiteX69" fmla="*/ 3072936 w 7504385"/>
              <a:gd name="connsiteY69" fmla="*/ 132845 h 6858002"/>
              <a:gd name="connsiteX70" fmla="*/ 3027405 w 7504385"/>
              <a:gd name="connsiteY70" fmla="*/ 147186 h 6858002"/>
              <a:gd name="connsiteX71" fmla="*/ 3069301 w 7504385"/>
              <a:gd name="connsiteY71" fmla="*/ 137834 h 6858002"/>
              <a:gd name="connsiteX72" fmla="*/ 3802110 w 7504385"/>
              <a:gd name="connsiteY72" fmla="*/ 105549 h 6858002"/>
              <a:gd name="connsiteX73" fmla="*/ 3099825 w 7504385"/>
              <a:gd name="connsiteY73" fmla="*/ 182137 h 6858002"/>
              <a:gd name="connsiteX74" fmla="*/ 3008159 w 7504385"/>
              <a:gd name="connsiteY74" fmla="*/ 205204 h 6858002"/>
              <a:gd name="connsiteX75" fmla="*/ 2969937 w 7504385"/>
              <a:gd name="connsiteY75" fmla="*/ 224329 h 6858002"/>
              <a:gd name="connsiteX76" fmla="*/ 2346350 w 7504385"/>
              <a:gd name="connsiteY76" fmla="*/ 1190298 h 6858002"/>
              <a:gd name="connsiteX77" fmla="*/ 3760729 w 7504385"/>
              <a:gd name="connsiteY77" fmla="*/ 2355217 h 6858002"/>
              <a:gd name="connsiteX78" fmla="*/ 5175108 w 7504385"/>
              <a:gd name="connsiteY78" fmla="*/ 1190298 h 6858002"/>
              <a:gd name="connsiteX79" fmla="*/ 4551522 w 7504385"/>
              <a:gd name="connsiteY79" fmla="*/ 224329 h 6858002"/>
              <a:gd name="connsiteX80" fmla="*/ 4440306 w 7504385"/>
              <a:gd name="connsiteY80" fmla="*/ 168680 h 6858002"/>
              <a:gd name="connsiteX81" fmla="*/ 4436733 w 7504385"/>
              <a:gd name="connsiteY81" fmla="*/ 167844 h 6858002"/>
              <a:gd name="connsiteX82" fmla="*/ 3802110 w 7504385"/>
              <a:gd name="connsiteY82" fmla="*/ 105549 h 6858002"/>
              <a:gd name="connsiteX83" fmla="*/ 3802112 w 7504385"/>
              <a:gd name="connsiteY83" fmla="*/ 0 h 6858002"/>
              <a:gd name="connsiteX84" fmla="*/ 3852790 w 7504385"/>
              <a:gd name="connsiteY84" fmla="*/ 2271 h 6858002"/>
              <a:gd name="connsiteX85" fmla="*/ 3924727 w 7504385"/>
              <a:gd name="connsiteY85" fmla="*/ 3893 h 6858002"/>
              <a:gd name="connsiteX86" fmla="*/ 3926875 w 7504385"/>
              <a:gd name="connsiteY86" fmla="*/ 4039 h 6858002"/>
              <a:gd name="connsiteX87" fmla="*/ 3945280 w 7504385"/>
              <a:gd name="connsiteY87" fmla="*/ 4464 h 6858002"/>
              <a:gd name="connsiteX88" fmla="*/ 7504385 w 7504385"/>
              <a:gd name="connsiteY88" fmla="*/ 3429002 h 6858002"/>
              <a:gd name="connsiteX89" fmla="*/ 3752192 w 7504385"/>
              <a:gd name="connsiteY89" fmla="*/ 6858002 h 6858002"/>
              <a:gd name="connsiteX90" fmla="*/ 0 w 7504385"/>
              <a:gd name="connsiteY90" fmla="*/ 3429002 h 6858002"/>
              <a:gd name="connsiteX91" fmla="*/ 3559105 w 7504385"/>
              <a:gd name="connsiteY91" fmla="*/ 4464 h 6858002"/>
              <a:gd name="connsiteX92" fmla="*/ 3577510 w 7504385"/>
              <a:gd name="connsiteY92" fmla="*/ 4039 h 6858002"/>
              <a:gd name="connsiteX93" fmla="*/ 3579658 w 7504385"/>
              <a:gd name="connsiteY93" fmla="*/ 3893 h 6858002"/>
              <a:gd name="connsiteX94" fmla="*/ 3752192 w 7504385"/>
              <a:gd name="connsiteY94" fmla="*/ 3 h 6858002"/>
              <a:gd name="connsiteX95" fmla="*/ 3757713 w 7504385"/>
              <a:gd name="connsiteY95" fmla="*/ 127 h 6858002"/>
              <a:gd name="connsiteX96" fmla="*/ 3760730 w 7504385"/>
              <a:gd name="connsiteY96" fmla="*/ 1 h 6858002"/>
              <a:gd name="connsiteX97" fmla="*/ 3770835 w 7504385"/>
              <a:gd name="connsiteY97" fmla="*/ 423 h 6858002"/>
              <a:gd name="connsiteX98" fmla="*/ 3785366 w 7504385"/>
              <a:gd name="connsiteY98" fmla="*/ 751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504385" h="6858002">
                <a:moveTo>
                  <a:pt x="1502381" y="777750"/>
                </a:moveTo>
                <a:lnTo>
                  <a:pt x="1411951" y="839432"/>
                </a:lnTo>
                <a:cubicBezTo>
                  <a:pt x="594285" y="1454952"/>
                  <a:pt x="73106" y="2386460"/>
                  <a:pt x="73106" y="3429002"/>
                </a:cubicBezTo>
                <a:cubicBezTo>
                  <a:pt x="73106" y="5282411"/>
                  <a:pt x="1720288" y="6784896"/>
                  <a:pt x="3752192" y="6784896"/>
                </a:cubicBezTo>
                <a:cubicBezTo>
                  <a:pt x="5784096" y="6784896"/>
                  <a:pt x="7431279" y="5282411"/>
                  <a:pt x="7431279" y="3429002"/>
                </a:cubicBezTo>
                <a:cubicBezTo>
                  <a:pt x="7431279" y="2386460"/>
                  <a:pt x="6910100" y="1454952"/>
                  <a:pt x="6092433" y="839432"/>
                </a:cubicBezTo>
                <a:lnTo>
                  <a:pt x="6002004" y="777750"/>
                </a:lnTo>
                <a:lnTo>
                  <a:pt x="6122980" y="875810"/>
                </a:lnTo>
                <a:cubicBezTo>
                  <a:pt x="6729718" y="1416928"/>
                  <a:pt x="7104993" y="2164477"/>
                  <a:pt x="7104993" y="2990195"/>
                </a:cubicBezTo>
                <a:cubicBezTo>
                  <a:pt x="7104993" y="4641633"/>
                  <a:pt x="5603893" y="5980388"/>
                  <a:pt x="3752192" y="5980388"/>
                </a:cubicBezTo>
                <a:cubicBezTo>
                  <a:pt x="1900491" y="5980388"/>
                  <a:pt x="399391" y="4641633"/>
                  <a:pt x="399391" y="2990195"/>
                </a:cubicBezTo>
                <a:cubicBezTo>
                  <a:pt x="399391" y="2164477"/>
                  <a:pt x="774666" y="1416928"/>
                  <a:pt x="1381404" y="875810"/>
                </a:cubicBezTo>
                <a:close/>
                <a:moveTo>
                  <a:pt x="5232790" y="447140"/>
                </a:moveTo>
                <a:lnTo>
                  <a:pt x="5259549" y="464411"/>
                </a:lnTo>
                <a:cubicBezTo>
                  <a:pt x="5783228" y="837432"/>
                  <a:pt x="6117020" y="1401948"/>
                  <a:pt x="6117020" y="2033753"/>
                </a:cubicBezTo>
                <a:cubicBezTo>
                  <a:pt x="6117020" y="3156964"/>
                  <a:pt x="5062073" y="4067505"/>
                  <a:pt x="3760730" y="4067505"/>
                </a:cubicBezTo>
                <a:cubicBezTo>
                  <a:pt x="2459387" y="4067505"/>
                  <a:pt x="1404440" y="3156964"/>
                  <a:pt x="1404440" y="2033753"/>
                </a:cubicBezTo>
                <a:cubicBezTo>
                  <a:pt x="1404440" y="1542349"/>
                  <a:pt x="1606364" y="1091651"/>
                  <a:pt x="1942502" y="740098"/>
                </a:cubicBezTo>
                <a:lnTo>
                  <a:pt x="2049495" y="638491"/>
                </a:lnTo>
                <a:lnTo>
                  <a:pt x="2014632" y="661060"/>
                </a:lnTo>
                <a:cubicBezTo>
                  <a:pt x="1390097" y="1107253"/>
                  <a:pt x="992019" y="1782507"/>
                  <a:pt x="992019" y="2538250"/>
                </a:cubicBezTo>
                <a:cubicBezTo>
                  <a:pt x="992019" y="3881794"/>
                  <a:pt x="2250140" y="4970951"/>
                  <a:pt x="3802110" y="4970951"/>
                </a:cubicBezTo>
                <a:cubicBezTo>
                  <a:pt x="5354080" y="4970951"/>
                  <a:pt x="6612201" y="3881794"/>
                  <a:pt x="6612201" y="2538250"/>
                </a:cubicBezTo>
                <a:cubicBezTo>
                  <a:pt x="6612201" y="1698535"/>
                  <a:pt x="6120747" y="958190"/>
                  <a:pt x="5373259" y="521016"/>
                </a:cubicBezTo>
                <a:close/>
                <a:moveTo>
                  <a:pt x="2812059" y="261749"/>
                </a:moveTo>
                <a:lnTo>
                  <a:pt x="2771721" y="274290"/>
                </a:lnTo>
                <a:cubicBezTo>
                  <a:pt x="2665373" y="310593"/>
                  <a:pt x="2562197" y="352350"/>
                  <a:pt x="2462654" y="399163"/>
                </a:cubicBezTo>
                <a:lnTo>
                  <a:pt x="2354437" y="456078"/>
                </a:lnTo>
                <a:lnTo>
                  <a:pt x="2289492" y="497870"/>
                </a:lnTo>
                <a:cubicBezTo>
                  <a:pt x="1775450" y="862937"/>
                  <a:pt x="1447800" y="1415418"/>
                  <a:pt x="1447800" y="2033753"/>
                </a:cubicBezTo>
                <a:cubicBezTo>
                  <a:pt x="1447800" y="3133017"/>
                  <a:pt x="2483334" y="4024145"/>
                  <a:pt x="3760730" y="4024145"/>
                </a:cubicBezTo>
                <a:cubicBezTo>
                  <a:pt x="5038126" y="4024145"/>
                  <a:pt x="6073660" y="3133017"/>
                  <a:pt x="6073660" y="2033753"/>
                </a:cubicBezTo>
                <a:cubicBezTo>
                  <a:pt x="6073660" y="1346714"/>
                  <a:pt x="5669155" y="740977"/>
                  <a:pt x="5053911" y="383289"/>
                </a:cubicBezTo>
                <a:lnTo>
                  <a:pt x="4876644" y="290614"/>
                </a:lnTo>
                <a:lnTo>
                  <a:pt x="4801604" y="266838"/>
                </a:lnTo>
                <a:lnTo>
                  <a:pt x="4816900" y="275084"/>
                </a:lnTo>
                <a:cubicBezTo>
                  <a:pt x="5299696" y="564541"/>
                  <a:pt x="5617120" y="1054729"/>
                  <a:pt x="5617120" y="1610711"/>
                </a:cubicBezTo>
                <a:cubicBezTo>
                  <a:pt x="5617120" y="2500282"/>
                  <a:pt x="4804513" y="3221422"/>
                  <a:pt x="3802112" y="3221422"/>
                </a:cubicBezTo>
                <a:cubicBezTo>
                  <a:pt x="2799711" y="3221422"/>
                  <a:pt x="1987104" y="2500282"/>
                  <a:pt x="1987104" y="1610711"/>
                </a:cubicBezTo>
                <a:cubicBezTo>
                  <a:pt x="1987104" y="1054729"/>
                  <a:pt x="2304529" y="564541"/>
                  <a:pt x="2787324" y="275084"/>
                </a:cubicBezTo>
                <a:close/>
                <a:moveTo>
                  <a:pt x="2707417" y="216428"/>
                </a:moveTo>
                <a:lnTo>
                  <a:pt x="2527537" y="273341"/>
                </a:lnTo>
                <a:cubicBezTo>
                  <a:pt x="1317543" y="705527"/>
                  <a:pt x="463143" y="1759084"/>
                  <a:pt x="463143" y="2990195"/>
                </a:cubicBezTo>
                <a:cubicBezTo>
                  <a:pt x="463143" y="4606424"/>
                  <a:pt x="1935700" y="5916637"/>
                  <a:pt x="3752192" y="5916637"/>
                </a:cubicBezTo>
                <a:cubicBezTo>
                  <a:pt x="5568684" y="5916637"/>
                  <a:pt x="7041242" y="4606424"/>
                  <a:pt x="7041242" y="2990195"/>
                </a:cubicBezTo>
                <a:cubicBezTo>
                  <a:pt x="7041242" y="1841158"/>
                  <a:pt x="6296964" y="846790"/>
                  <a:pt x="5213957" y="367932"/>
                </a:cubicBezTo>
                <a:lnTo>
                  <a:pt x="4988924" y="278159"/>
                </a:lnTo>
                <a:lnTo>
                  <a:pt x="5166828" y="352564"/>
                </a:lnTo>
                <a:cubicBezTo>
                  <a:pt x="6059325" y="773490"/>
                  <a:pt x="6665198" y="1594442"/>
                  <a:pt x="6665198" y="2538250"/>
                </a:cubicBezTo>
                <a:cubicBezTo>
                  <a:pt x="6665198" y="3911063"/>
                  <a:pt x="5383350" y="5023947"/>
                  <a:pt x="3802111" y="5023947"/>
                </a:cubicBezTo>
                <a:cubicBezTo>
                  <a:pt x="2220872" y="5023947"/>
                  <a:pt x="939024" y="3911063"/>
                  <a:pt x="939024" y="2538250"/>
                </a:cubicBezTo>
                <a:cubicBezTo>
                  <a:pt x="939024" y="1631979"/>
                  <a:pt x="1497662" y="838987"/>
                  <a:pt x="2332283" y="404669"/>
                </a:cubicBezTo>
                <a:lnTo>
                  <a:pt x="2416312" y="364757"/>
                </a:lnTo>
                <a:lnTo>
                  <a:pt x="2443306" y="347334"/>
                </a:lnTo>
                <a:cubicBezTo>
                  <a:pt x="2505984" y="310786"/>
                  <a:pt x="2570808" y="276773"/>
                  <a:pt x="2637583" y="245464"/>
                </a:cubicBezTo>
                <a:close/>
                <a:moveTo>
                  <a:pt x="4546180" y="193475"/>
                </a:moveTo>
                <a:lnTo>
                  <a:pt x="4565712" y="203285"/>
                </a:lnTo>
                <a:cubicBezTo>
                  <a:pt x="4948690" y="417190"/>
                  <a:pt x="5200487" y="779434"/>
                  <a:pt x="5200487" y="1190298"/>
                </a:cubicBezTo>
                <a:cubicBezTo>
                  <a:pt x="5200487" y="1847681"/>
                  <a:pt x="4555886" y="2380595"/>
                  <a:pt x="3760730" y="2380595"/>
                </a:cubicBezTo>
                <a:cubicBezTo>
                  <a:pt x="2965574" y="2380595"/>
                  <a:pt x="2320973" y="1847681"/>
                  <a:pt x="2320973" y="1190298"/>
                </a:cubicBezTo>
                <a:cubicBezTo>
                  <a:pt x="2320973" y="861607"/>
                  <a:pt x="2482124" y="564032"/>
                  <a:pt x="2742668" y="348631"/>
                </a:cubicBezTo>
                <a:lnTo>
                  <a:pt x="2774389" y="324796"/>
                </a:lnTo>
                <a:lnTo>
                  <a:pt x="2753929" y="336252"/>
                </a:lnTo>
                <a:cubicBezTo>
                  <a:pt x="2309945" y="622916"/>
                  <a:pt x="2021444" y="1086988"/>
                  <a:pt x="2021444" y="1610711"/>
                </a:cubicBezTo>
                <a:cubicBezTo>
                  <a:pt x="2021444" y="2481316"/>
                  <a:pt x="2818676" y="3187081"/>
                  <a:pt x="3802111" y="3187081"/>
                </a:cubicBezTo>
                <a:cubicBezTo>
                  <a:pt x="4785546" y="3187081"/>
                  <a:pt x="5582778" y="2481316"/>
                  <a:pt x="5582778" y="1610711"/>
                </a:cubicBezTo>
                <a:cubicBezTo>
                  <a:pt x="5582778" y="1012170"/>
                  <a:pt x="5205962" y="491542"/>
                  <a:pt x="4650883" y="224601"/>
                </a:cubicBezTo>
                <a:lnTo>
                  <a:pt x="4616529" y="209950"/>
                </a:lnTo>
                <a:close/>
                <a:moveTo>
                  <a:pt x="3089587" y="129161"/>
                </a:moveTo>
                <a:lnTo>
                  <a:pt x="3072936" y="132845"/>
                </a:lnTo>
                <a:lnTo>
                  <a:pt x="3027405" y="147186"/>
                </a:lnTo>
                <a:lnTo>
                  <a:pt x="3069301" y="137834"/>
                </a:lnTo>
                <a:close/>
                <a:moveTo>
                  <a:pt x="3802110" y="105549"/>
                </a:moveTo>
                <a:cubicBezTo>
                  <a:pt x="3559615" y="105549"/>
                  <a:pt x="3324294" y="132140"/>
                  <a:pt x="3099825" y="182137"/>
                </a:cubicBezTo>
                <a:lnTo>
                  <a:pt x="3008159" y="205204"/>
                </a:lnTo>
                <a:lnTo>
                  <a:pt x="2969937" y="224329"/>
                </a:lnTo>
                <a:cubicBezTo>
                  <a:pt x="2593709" y="433673"/>
                  <a:pt x="2346350" y="788194"/>
                  <a:pt x="2346350" y="1190298"/>
                </a:cubicBezTo>
                <a:cubicBezTo>
                  <a:pt x="2346350" y="1833665"/>
                  <a:pt x="2979589" y="2355217"/>
                  <a:pt x="3760729" y="2355217"/>
                </a:cubicBezTo>
                <a:cubicBezTo>
                  <a:pt x="4541869" y="2355217"/>
                  <a:pt x="5175108" y="1833665"/>
                  <a:pt x="5175108" y="1190298"/>
                </a:cubicBezTo>
                <a:cubicBezTo>
                  <a:pt x="5175108" y="788194"/>
                  <a:pt x="4927749" y="433673"/>
                  <a:pt x="4551522" y="224329"/>
                </a:cubicBezTo>
                <a:lnTo>
                  <a:pt x="4440306" y="168680"/>
                </a:lnTo>
                <a:lnTo>
                  <a:pt x="4436733" y="167844"/>
                </a:lnTo>
                <a:cubicBezTo>
                  <a:pt x="4232791" y="127088"/>
                  <a:pt x="4020356" y="105549"/>
                  <a:pt x="3802110" y="105549"/>
                </a:cubicBezTo>
                <a:close/>
                <a:moveTo>
                  <a:pt x="3802112" y="0"/>
                </a:moveTo>
                <a:lnTo>
                  <a:pt x="3852790" y="2271"/>
                </a:lnTo>
                <a:lnTo>
                  <a:pt x="3924727" y="3893"/>
                </a:lnTo>
                <a:lnTo>
                  <a:pt x="3926875" y="4039"/>
                </a:lnTo>
                <a:lnTo>
                  <a:pt x="3945280" y="4464"/>
                </a:lnTo>
                <a:cubicBezTo>
                  <a:pt x="5927825" y="96304"/>
                  <a:pt x="7504385" y="1594399"/>
                  <a:pt x="7504385" y="3429002"/>
                </a:cubicBezTo>
                <a:cubicBezTo>
                  <a:pt x="7504385" y="5322786"/>
                  <a:pt x="5824471" y="6858002"/>
                  <a:pt x="3752192" y="6858002"/>
                </a:cubicBezTo>
                <a:cubicBezTo>
                  <a:pt x="1679913" y="6858002"/>
                  <a:pt x="0" y="5322786"/>
                  <a:pt x="0" y="3429002"/>
                </a:cubicBezTo>
                <a:cubicBezTo>
                  <a:pt x="0" y="1594399"/>
                  <a:pt x="1576559" y="96304"/>
                  <a:pt x="3559105" y="4464"/>
                </a:cubicBezTo>
                <a:lnTo>
                  <a:pt x="3577510" y="4039"/>
                </a:lnTo>
                <a:lnTo>
                  <a:pt x="3579658" y="3893"/>
                </a:lnTo>
                <a:cubicBezTo>
                  <a:pt x="3636803" y="1310"/>
                  <a:pt x="3694327" y="3"/>
                  <a:pt x="3752192" y="3"/>
                </a:cubicBezTo>
                <a:lnTo>
                  <a:pt x="3757713" y="127"/>
                </a:lnTo>
                <a:lnTo>
                  <a:pt x="3760730" y="1"/>
                </a:lnTo>
                <a:lnTo>
                  <a:pt x="3770835" y="423"/>
                </a:lnTo>
                <a:lnTo>
                  <a:pt x="3785366" y="751"/>
                </a:lnTo>
                <a:close/>
              </a:path>
            </a:pathLst>
          </a:custGeom>
          <a:gradFill>
            <a:gsLst>
              <a:gs pos="0">
                <a:schemeClr val="accent6">
                  <a:lumMod val="75000"/>
                </a:schemeClr>
              </a:gs>
              <a:gs pos="35001">
                <a:srgbClr val="1A8D48"/>
              </a:gs>
              <a:gs pos="52000">
                <a:srgbClr val="FFFF00"/>
              </a:gs>
              <a:gs pos="73000">
                <a:srgbClr val="EE3F17"/>
              </a:gs>
              <a:gs pos="88000">
                <a:schemeClr val="accent2">
                  <a:lumMod val="75000"/>
                </a:schemeClr>
              </a:gs>
              <a:gs pos="100000">
                <a:schemeClr val="accent6">
                  <a:lumMod val="75000"/>
                </a:schemeClr>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6" name="Forma libre 15"/>
          <p:cNvSpPr/>
          <p:nvPr/>
        </p:nvSpPr>
        <p:spPr>
          <a:xfrm>
            <a:off x="1556574" y="476672"/>
            <a:ext cx="5845702" cy="5871547"/>
          </a:xfrm>
          <a:custGeom>
            <a:avLst/>
            <a:gdLst>
              <a:gd name="connsiteX0" fmla="*/ 1502381 w 7504385"/>
              <a:gd name="connsiteY0" fmla="*/ 777750 h 6858002"/>
              <a:gd name="connsiteX1" fmla="*/ 1411951 w 7504385"/>
              <a:gd name="connsiteY1" fmla="*/ 839432 h 6858002"/>
              <a:gd name="connsiteX2" fmla="*/ 73106 w 7504385"/>
              <a:gd name="connsiteY2" fmla="*/ 3429002 h 6858002"/>
              <a:gd name="connsiteX3" fmla="*/ 3752192 w 7504385"/>
              <a:gd name="connsiteY3" fmla="*/ 6784896 h 6858002"/>
              <a:gd name="connsiteX4" fmla="*/ 7431279 w 7504385"/>
              <a:gd name="connsiteY4" fmla="*/ 3429002 h 6858002"/>
              <a:gd name="connsiteX5" fmla="*/ 6092433 w 7504385"/>
              <a:gd name="connsiteY5" fmla="*/ 839432 h 6858002"/>
              <a:gd name="connsiteX6" fmla="*/ 6002004 w 7504385"/>
              <a:gd name="connsiteY6" fmla="*/ 777750 h 6858002"/>
              <a:gd name="connsiteX7" fmla="*/ 6122980 w 7504385"/>
              <a:gd name="connsiteY7" fmla="*/ 875810 h 6858002"/>
              <a:gd name="connsiteX8" fmla="*/ 7104993 w 7504385"/>
              <a:gd name="connsiteY8" fmla="*/ 2990195 h 6858002"/>
              <a:gd name="connsiteX9" fmla="*/ 3752192 w 7504385"/>
              <a:gd name="connsiteY9" fmla="*/ 5980388 h 6858002"/>
              <a:gd name="connsiteX10" fmla="*/ 399391 w 7504385"/>
              <a:gd name="connsiteY10" fmla="*/ 2990195 h 6858002"/>
              <a:gd name="connsiteX11" fmla="*/ 1381404 w 7504385"/>
              <a:gd name="connsiteY11" fmla="*/ 875810 h 6858002"/>
              <a:gd name="connsiteX12" fmla="*/ 5232790 w 7504385"/>
              <a:gd name="connsiteY12" fmla="*/ 447140 h 6858002"/>
              <a:gd name="connsiteX13" fmla="*/ 5259549 w 7504385"/>
              <a:gd name="connsiteY13" fmla="*/ 464411 h 6858002"/>
              <a:gd name="connsiteX14" fmla="*/ 6117020 w 7504385"/>
              <a:gd name="connsiteY14" fmla="*/ 2033753 h 6858002"/>
              <a:gd name="connsiteX15" fmla="*/ 3760730 w 7504385"/>
              <a:gd name="connsiteY15" fmla="*/ 4067505 h 6858002"/>
              <a:gd name="connsiteX16" fmla="*/ 1404440 w 7504385"/>
              <a:gd name="connsiteY16" fmla="*/ 2033753 h 6858002"/>
              <a:gd name="connsiteX17" fmla="*/ 1942502 w 7504385"/>
              <a:gd name="connsiteY17" fmla="*/ 740098 h 6858002"/>
              <a:gd name="connsiteX18" fmla="*/ 2049495 w 7504385"/>
              <a:gd name="connsiteY18" fmla="*/ 638491 h 6858002"/>
              <a:gd name="connsiteX19" fmla="*/ 2014632 w 7504385"/>
              <a:gd name="connsiteY19" fmla="*/ 661060 h 6858002"/>
              <a:gd name="connsiteX20" fmla="*/ 992019 w 7504385"/>
              <a:gd name="connsiteY20" fmla="*/ 2538250 h 6858002"/>
              <a:gd name="connsiteX21" fmla="*/ 3802110 w 7504385"/>
              <a:gd name="connsiteY21" fmla="*/ 4970951 h 6858002"/>
              <a:gd name="connsiteX22" fmla="*/ 6612201 w 7504385"/>
              <a:gd name="connsiteY22" fmla="*/ 2538250 h 6858002"/>
              <a:gd name="connsiteX23" fmla="*/ 5373259 w 7504385"/>
              <a:gd name="connsiteY23" fmla="*/ 521016 h 6858002"/>
              <a:gd name="connsiteX24" fmla="*/ 2812059 w 7504385"/>
              <a:gd name="connsiteY24" fmla="*/ 261749 h 6858002"/>
              <a:gd name="connsiteX25" fmla="*/ 2771721 w 7504385"/>
              <a:gd name="connsiteY25" fmla="*/ 274290 h 6858002"/>
              <a:gd name="connsiteX26" fmla="*/ 2462654 w 7504385"/>
              <a:gd name="connsiteY26" fmla="*/ 399163 h 6858002"/>
              <a:gd name="connsiteX27" fmla="*/ 2354437 w 7504385"/>
              <a:gd name="connsiteY27" fmla="*/ 456078 h 6858002"/>
              <a:gd name="connsiteX28" fmla="*/ 2289492 w 7504385"/>
              <a:gd name="connsiteY28" fmla="*/ 497870 h 6858002"/>
              <a:gd name="connsiteX29" fmla="*/ 1447800 w 7504385"/>
              <a:gd name="connsiteY29" fmla="*/ 2033753 h 6858002"/>
              <a:gd name="connsiteX30" fmla="*/ 3760730 w 7504385"/>
              <a:gd name="connsiteY30" fmla="*/ 4024145 h 6858002"/>
              <a:gd name="connsiteX31" fmla="*/ 6073660 w 7504385"/>
              <a:gd name="connsiteY31" fmla="*/ 2033753 h 6858002"/>
              <a:gd name="connsiteX32" fmla="*/ 5053911 w 7504385"/>
              <a:gd name="connsiteY32" fmla="*/ 383289 h 6858002"/>
              <a:gd name="connsiteX33" fmla="*/ 4876644 w 7504385"/>
              <a:gd name="connsiteY33" fmla="*/ 290614 h 6858002"/>
              <a:gd name="connsiteX34" fmla="*/ 4801604 w 7504385"/>
              <a:gd name="connsiteY34" fmla="*/ 266838 h 6858002"/>
              <a:gd name="connsiteX35" fmla="*/ 4816900 w 7504385"/>
              <a:gd name="connsiteY35" fmla="*/ 275084 h 6858002"/>
              <a:gd name="connsiteX36" fmla="*/ 5617120 w 7504385"/>
              <a:gd name="connsiteY36" fmla="*/ 1610711 h 6858002"/>
              <a:gd name="connsiteX37" fmla="*/ 3802112 w 7504385"/>
              <a:gd name="connsiteY37" fmla="*/ 3221422 h 6858002"/>
              <a:gd name="connsiteX38" fmla="*/ 1987104 w 7504385"/>
              <a:gd name="connsiteY38" fmla="*/ 1610711 h 6858002"/>
              <a:gd name="connsiteX39" fmla="*/ 2787324 w 7504385"/>
              <a:gd name="connsiteY39" fmla="*/ 275084 h 6858002"/>
              <a:gd name="connsiteX40" fmla="*/ 2707417 w 7504385"/>
              <a:gd name="connsiteY40" fmla="*/ 216428 h 6858002"/>
              <a:gd name="connsiteX41" fmla="*/ 2527537 w 7504385"/>
              <a:gd name="connsiteY41" fmla="*/ 273341 h 6858002"/>
              <a:gd name="connsiteX42" fmla="*/ 463143 w 7504385"/>
              <a:gd name="connsiteY42" fmla="*/ 2990195 h 6858002"/>
              <a:gd name="connsiteX43" fmla="*/ 3752192 w 7504385"/>
              <a:gd name="connsiteY43" fmla="*/ 5916637 h 6858002"/>
              <a:gd name="connsiteX44" fmla="*/ 7041242 w 7504385"/>
              <a:gd name="connsiteY44" fmla="*/ 2990195 h 6858002"/>
              <a:gd name="connsiteX45" fmla="*/ 5213957 w 7504385"/>
              <a:gd name="connsiteY45" fmla="*/ 367932 h 6858002"/>
              <a:gd name="connsiteX46" fmla="*/ 4988924 w 7504385"/>
              <a:gd name="connsiteY46" fmla="*/ 278159 h 6858002"/>
              <a:gd name="connsiteX47" fmla="*/ 5166828 w 7504385"/>
              <a:gd name="connsiteY47" fmla="*/ 352564 h 6858002"/>
              <a:gd name="connsiteX48" fmla="*/ 6665198 w 7504385"/>
              <a:gd name="connsiteY48" fmla="*/ 2538250 h 6858002"/>
              <a:gd name="connsiteX49" fmla="*/ 3802111 w 7504385"/>
              <a:gd name="connsiteY49" fmla="*/ 5023947 h 6858002"/>
              <a:gd name="connsiteX50" fmla="*/ 939024 w 7504385"/>
              <a:gd name="connsiteY50" fmla="*/ 2538250 h 6858002"/>
              <a:gd name="connsiteX51" fmla="*/ 2332283 w 7504385"/>
              <a:gd name="connsiteY51" fmla="*/ 404669 h 6858002"/>
              <a:gd name="connsiteX52" fmla="*/ 2416312 w 7504385"/>
              <a:gd name="connsiteY52" fmla="*/ 364757 h 6858002"/>
              <a:gd name="connsiteX53" fmla="*/ 2443306 w 7504385"/>
              <a:gd name="connsiteY53" fmla="*/ 347334 h 6858002"/>
              <a:gd name="connsiteX54" fmla="*/ 2637583 w 7504385"/>
              <a:gd name="connsiteY54" fmla="*/ 245464 h 6858002"/>
              <a:gd name="connsiteX55" fmla="*/ 4546180 w 7504385"/>
              <a:gd name="connsiteY55" fmla="*/ 193475 h 6858002"/>
              <a:gd name="connsiteX56" fmla="*/ 4565712 w 7504385"/>
              <a:gd name="connsiteY56" fmla="*/ 203285 h 6858002"/>
              <a:gd name="connsiteX57" fmla="*/ 5200487 w 7504385"/>
              <a:gd name="connsiteY57" fmla="*/ 1190298 h 6858002"/>
              <a:gd name="connsiteX58" fmla="*/ 3760730 w 7504385"/>
              <a:gd name="connsiteY58" fmla="*/ 2380595 h 6858002"/>
              <a:gd name="connsiteX59" fmla="*/ 2320973 w 7504385"/>
              <a:gd name="connsiteY59" fmla="*/ 1190298 h 6858002"/>
              <a:gd name="connsiteX60" fmla="*/ 2742668 w 7504385"/>
              <a:gd name="connsiteY60" fmla="*/ 348631 h 6858002"/>
              <a:gd name="connsiteX61" fmla="*/ 2774389 w 7504385"/>
              <a:gd name="connsiteY61" fmla="*/ 324796 h 6858002"/>
              <a:gd name="connsiteX62" fmla="*/ 2753929 w 7504385"/>
              <a:gd name="connsiteY62" fmla="*/ 336252 h 6858002"/>
              <a:gd name="connsiteX63" fmla="*/ 2021444 w 7504385"/>
              <a:gd name="connsiteY63" fmla="*/ 1610711 h 6858002"/>
              <a:gd name="connsiteX64" fmla="*/ 3802111 w 7504385"/>
              <a:gd name="connsiteY64" fmla="*/ 3187081 h 6858002"/>
              <a:gd name="connsiteX65" fmla="*/ 5582778 w 7504385"/>
              <a:gd name="connsiteY65" fmla="*/ 1610711 h 6858002"/>
              <a:gd name="connsiteX66" fmla="*/ 4650883 w 7504385"/>
              <a:gd name="connsiteY66" fmla="*/ 224601 h 6858002"/>
              <a:gd name="connsiteX67" fmla="*/ 4616529 w 7504385"/>
              <a:gd name="connsiteY67" fmla="*/ 209950 h 6858002"/>
              <a:gd name="connsiteX68" fmla="*/ 3089587 w 7504385"/>
              <a:gd name="connsiteY68" fmla="*/ 129161 h 6858002"/>
              <a:gd name="connsiteX69" fmla="*/ 3072936 w 7504385"/>
              <a:gd name="connsiteY69" fmla="*/ 132845 h 6858002"/>
              <a:gd name="connsiteX70" fmla="*/ 3027405 w 7504385"/>
              <a:gd name="connsiteY70" fmla="*/ 147186 h 6858002"/>
              <a:gd name="connsiteX71" fmla="*/ 3069301 w 7504385"/>
              <a:gd name="connsiteY71" fmla="*/ 137834 h 6858002"/>
              <a:gd name="connsiteX72" fmla="*/ 3802110 w 7504385"/>
              <a:gd name="connsiteY72" fmla="*/ 105549 h 6858002"/>
              <a:gd name="connsiteX73" fmla="*/ 3099825 w 7504385"/>
              <a:gd name="connsiteY73" fmla="*/ 182137 h 6858002"/>
              <a:gd name="connsiteX74" fmla="*/ 3008159 w 7504385"/>
              <a:gd name="connsiteY74" fmla="*/ 205204 h 6858002"/>
              <a:gd name="connsiteX75" fmla="*/ 2969937 w 7504385"/>
              <a:gd name="connsiteY75" fmla="*/ 224329 h 6858002"/>
              <a:gd name="connsiteX76" fmla="*/ 2346350 w 7504385"/>
              <a:gd name="connsiteY76" fmla="*/ 1190298 h 6858002"/>
              <a:gd name="connsiteX77" fmla="*/ 3760729 w 7504385"/>
              <a:gd name="connsiteY77" fmla="*/ 2355217 h 6858002"/>
              <a:gd name="connsiteX78" fmla="*/ 5175108 w 7504385"/>
              <a:gd name="connsiteY78" fmla="*/ 1190298 h 6858002"/>
              <a:gd name="connsiteX79" fmla="*/ 4551522 w 7504385"/>
              <a:gd name="connsiteY79" fmla="*/ 224329 h 6858002"/>
              <a:gd name="connsiteX80" fmla="*/ 4440306 w 7504385"/>
              <a:gd name="connsiteY80" fmla="*/ 168680 h 6858002"/>
              <a:gd name="connsiteX81" fmla="*/ 4436733 w 7504385"/>
              <a:gd name="connsiteY81" fmla="*/ 167844 h 6858002"/>
              <a:gd name="connsiteX82" fmla="*/ 3802110 w 7504385"/>
              <a:gd name="connsiteY82" fmla="*/ 105549 h 6858002"/>
              <a:gd name="connsiteX83" fmla="*/ 3802112 w 7504385"/>
              <a:gd name="connsiteY83" fmla="*/ 0 h 6858002"/>
              <a:gd name="connsiteX84" fmla="*/ 3852790 w 7504385"/>
              <a:gd name="connsiteY84" fmla="*/ 2271 h 6858002"/>
              <a:gd name="connsiteX85" fmla="*/ 3924727 w 7504385"/>
              <a:gd name="connsiteY85" fmla="*/ 3893 h 6858002"/>
              <a:gd name="connsiteX86" fmla="*/ 3926875 w 7504385"/>
              <a:gd name="connsiteY86" fmla="*/ 4039 h 6858002"/>
              <a:gd name="connsiteX87" fmla="*/ 3945280 w 7504385"/>
              <a:gd name="connsiteY87" fmla="*/ 4464 h 6858002"/>
              <a:gd name="connsiteX88" fmla="*/ 7504385 w 7504385"/>
              <a:gd name="connsiteY88" fmla="*/ 3429002 h 6858002"/>
              <a:gd name="connsiteX89" fmla="*/ 3752192 w 7504385"/>
              <a:gd name="connsiteY89" fmla="*/ 6858002 h 6858002"/>
              <a:gd name="connsiteX90" fmla="*/ 0 w 7504385"/>
              <a:gd name="connsiteY90" fmla="*/ 3429002 h 6858002"/>
              <a:gd name="connsiteX91" fmla="*/ 3559105 w 7504385"/>
              <a:gd name="connsiteY91" fmla="*/ 4464 h 6858002"/>
              <a:gd name="connsiteX92" fmla="*/ 3577510 w 7504385"/>
              <a:gd name="connsiteY92" fmla="*/ 4039 h 6858002"/>
              <a:gd name="connsiteX93" fmla="*/ 3579658 w 7504385"/>
              <a:gd name="connsiteY93" fmla="*/ 3893 h 6858002"/>
              <a:gd name="connsiteX94" fmla="*/ 3752192 w 7504385"/>
              <a:gd name="connsiteY94" fmla="*/ 3 h 6858002"/>
              <a:gd name="connsiteX95" fmla="*/ 3757713 w 7504385"/>
              <a:gd name="connsiteY95" fmla="*/ 127 h 6858002"/>
              <a:gd name="connsiteX96" fmla="*/ 3760730 w 7504385"/>
              <a:gd name="connsiteY96" fmla="*/ 1 h 6858002"/>
              <a:gd name="connsiteX97" fmla="*/ 3770835 w 7504385"/>
              <a:gd name="connsiteY97" fmla="*/ 423 h 6858002"/>
              <a:gd name="connsiteX98" fmla="*/ 3785366 w 7504385"/>
              <a:gd name="connsiteY98" fmla="*/ 751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504385" h="6858002">
                <a:moveTo>
                  <a:pt x="1502381" y="777750"/>
                </a:moveTo>
                <a:lnTo>
                  <a:pt x="1411951" y="839432"/>
                </a:lnTo>
                <a:cubicBezTo>
                  <a:pt x="594285" y="1454952"/>
                  <a:pt x="73106" y="2386460"/>
                  <a:pt x="73106" y="3429002"/>
                </a:cubicBezTo>
                <a:cubicBezTo>
                  <a:pt x="73106" y="5282411"/>
                  <a:pt x="1720288" y="6784896"/>
                  <a:pt x="3752192" y="6784896"/>
                </a:cubicBezTo>
                <a:cubicBezTo>
                  <a:pt x="5784096" y="6784896"/>
                  <a:pt x="7431279" y="5282411"/>
                  <a:pt x="7431279" y="3429002"/>
                </a:cubicBezTo>
                <a:cubicBezTo>
                  <a:pt x="7431279" y="2386460"/>
                  <a:pt x="6910100" y="1454952"/>
                  <a:pt x="6092433" y="839432"/>
                </a:cubicBezTo>
                <a:lnTo>
                  <a:pt x="6002004" y="777750"/>
                </a:lnTo>
                <a:lnTo>
                  <a:pt x="6122980" y="875810"/>
                </a:lnTo>
                <a:cubicBezTo>
                  <a:pt x="6729718" y="1416928"/>
                  <a:pt x="7104993" y="2164477"/>
                  <a:pt x="7104993" y="2990195"/>
                </a:cubicBezTo>
                <a:cubicBezTo>
                  <a:pt x="7104993" y="4641633"/>
                  <a:pt x="5603893" y="5980388"/>
                  <a:pt x="3752192" y="5980388"/>
                </a:cubicBezTo>
                <a:cubicBezTo>
                  <a:pt x="1900491" y="5980388"/>
                  <a:pt x="399391" y="4641633"/>
                  <a:pt x="399391" y="2990195"/>
                </a:cubicBezTo>
                <a:cubicBezTo>
                  <a:pt x="399391" y="2164477"/>
                  <a:pt x="774666" y="1416928"/>
                  <a:pt x="1381404" y="875810"/>
                </a:cubicBezTo>
                <a:close/>
                <a:moveTo>
                  <a:pt x="5232790" y="447140"/>
                </a:moveTo>
                <a:lnTo>
                  <a:pt x="5259549" y="464411"/>
                </a:lnTo>
                <a:cubicBezTo>
                  <a:pt x="5783228" y="837432"/>
                  <a:pt x="6117020" y="1401948"/>
                  <a:pt x="6117020" y="2033753"/>
                </a:cubicBezTo>
                <a:cubicBezTo>
                  <a:pt x="6117020" y="3156964"/>
                  <a:pt x="5062073" y="4067505"/>
                  <a:pt x="3760730" y="4067505"/>
                </a:cubicBezTo>
                <a:cubicBezTo>
                  <a:pt x="2459387" y="4067505"/>
                  <a:pt x="1404440" y="3156964"/>
                  <a:pt x="1404440" y="2033753"/>
                </a:cubicBezTo>
                <a:cubicBezTo>
                  <a:pt x="1404440" y="1542349"/>
                  <a:pt x="1606364" y="1091651"/>
                  <a:pt x="1942502" y="740098"/>
                </a:cubicBezTo>
                <a:lnTo>
                  <a:pt x="2049495" y="638491"/>
                </a:lnTo>
                <a:lnTo>
                  <a:pt x="2014632" y="661060"/>
                </a:lnTo>
                <a:cubicBezTo>
                  <a:pt x="1390097" y="1107253"/>
                  <a:pt x="992019" y="1782507"/>
                  <a:pt x="992019" y="2538250"/>
                </a:cubicBezTo>
                <a:cubicBezTo>
                  <a:pt x="992019" y="3881794"/>
                  <a:pt x="2250140" y="4970951"/>
                  <a:pt x="3802110" y="4970951"/>
                </a:cubicBezTo>
                <a:cubicBezTo>
                  <a:pt x="5354080" y="4970951"/>
                  <a:pt x="6612201" y="3881794"/>
                  <a:pt x="6612201" y="2538250"/>
                </a:cubicBezTo>
                <a:cubicBezTo>
                  <a:pt x="6612201" y="1698535"/>
                  <a:pt x="6120747" y="958190"/>
                  <a:pt x="5373259" y="521016"/>
                </a:cubicBezTo>
                <a:close/>
                <a:moveTo>
                  <a:pt x="2812059" y="261749"/>
                </a:moveTo>
                <a:lnTo>
                  <a:pt x="2771721" y="274290"/>
                </a:lnTo>
                <a:cubicBezTo>
                  <a:pt x="2665373" y="310593"/>
                  <a:pt x="2562197" y="352350"/>
                  <a:pt x="2462654" y="399163"/>
                </a:cubicBezTo>
                <a:lnTo>
                  <a:pt x="2354437" y="456078"/>
                </a:lnTo>
                <a:lnTo>
                  <a:pt x="2289492" y="497870"/>
                </a:lnTo>
                <a:cubicBezTo>
                  <a:pt x="1775450" y="862937"/>
                  <a:pt x="1447800" y="1415418"/>
                  <a:pt x="1447800" y="2033753"/>
                </a:cubicBezTo>
                <a:cubicBezTo>
                  <a:pt x="1447800" y="3133017"/>
                  <a:pt x="2483334" y="4024145"/>
                  <a:pt x="3760730" y="4024145"/>
                </a:cubicBezTo>
                <a:cubicBezTo>
                  <a:pt x="5038126" y="4024145"/>
                  <a:pt x="6073660" y="3133017"/>
                  <a:pt x="6073660" y="2033753"/>
                </a:cubicBezTo>
                <a:cubicBezTo>
                  <a:pt x="6073660" y="1346714"/>
                  <a:pt x="5669155" y="740977"/>
                  <a:pt x="5053911" y="383289"/>
                </a:cubicBezTo>
                <a:lnTo>
                  <a:pt x="4876644" y="290614"/>
                </a:lnTo>
                <a:lnTo>
                  <a:pt x="4801604" y="266838"/>
                </a:lnTo>
                <a:lnTo>
                  <a:pt x="4816900" y="275084"/>
                </a:lnTo>
                <a:cubicBezTo>
                  <a:pt x="5299696" y="564541"/>
                  <a:pt x="5617120" y="1054729"/>
                  <a:pt x="5617120" y="1610711"/>
                </a:cubicBezTo>
                <a:cubicBezTo>
                  <a:pt x="5617120" y="2500282"/>
                  <a:pt x="4804513" y="3221422"/>
                  <a:pt x="3802112" y="3221422"/>
                </a:cubicBezTo>
                <a:cubicBezTo>
                  <a:pt x="2799711" y="3221422"/>
                  <a:pt x="1987104" y="2500282"/>
                  <a:pt x="1987104" y="1610711"/>
                </a:cubicBezTo>
                <a:cubicBezTo>
                  <a:pt x="1987104" y="1054729"/>
                  <a:pt x="2304529" y="564541"/>
                  <a:pt x="2787324" y="275084"/>
                </a:cubicBezTo>
                <a:close/>
                <a:moveTo>
                  <a:pt x="2707417" y="216428"/>
                </a:moveTo>
                <a:lnTo>
                  <a:pt x="2527537" y="273341"/>
                </a:lnTo>
                <a:cubicBezTo>
                  <a:pt x="1317543" y="705527"/>
                  <a:pt x="463143" y="1759084"/>
                  <a:pt x="463143" y="2990195"/>
                </a:cubicBezTo>
                <a:cubicBezTo>
                  <a:pt x="463143" y="4606424"/>
                  <a:pt x="1935700" y="5916637"/>
                  <a:pt x="3752192" y="5916637"/>
                </a:cubicBezTo>
                <a:cubicBezTo>
                  <a:pt x="5568684" y="5916637"/>
                  <a:pt x="7041242" y="4606424"/>
                  <a:pt x="7041242" y="2990195"/>
                </a:cubicBezTo>
                <a:cubicBezTo>
                  <a:pt x="7041242" y="1841158"/>
                  <a:pt x="6296964" y="846790"/>
                  <a:pt x="5213957" y="367932"/>
                </a:cubicBezTo>
                <a:lnTo>
                  <a:pt x="4988924" y="278159"/>
                </a:lnTo>
                <a:lnTo>
                  <a:pt x="5166828" y="352564"/>
                </a:lnTo>
                <a:cubicBezTo>
                  <a:pt x="6059325" y="773490"/>
                  <a:pt x="6665198" y="1594442"/>
                  <a:pt x="6665198" y="2538250"/>
                </a:cubicBezTo>
                <a:cubicBezTo>
                  <a:pt x="6665198" y="3911063"/>
                  <a:pt x="5383350" y="5023947"/>
                  <a:pt x="3802111" y="5023947"/>
                </a:cubicBezTo>
                <a:cubicBezTo>
                  <a:pt x="2220872" y="5023947"/>
                  <a:pt x="939024" y="3911063"/>
                  <a:pt x="939024" y="2538250"/>
                </a:cubicBezTo>
                <a:cubicBezTo>
                  <a:pt x="939024" y="1631979"/>
                  <a:pt x="1497662" y="838987"/>
                  <a:pt x="2332283" y="404669"/>
                </a:cubicBezTo>
                <a:lnTo>
                  <a:pt x="2416312" y="364757"/>
                </a:lnTo>
                <a:lnTo>
                  <a:pt x="2443306" y="347334"/>
                </a:lnTo>
                <a:cubicBezTo>
                  <a:pt x="2505984" y="310786"/>
                  <a:pt x="2570808" y="276773"/>
                  <a:pt x="2637583" y="245464"/>
                </a:cubicBezTo>
                <a:close/>
                <a:moveTo>
                  <a:pt x="4546180" y="193475"/>
                </a:moveTo>
                <a:lnTo>
                  <a:pt x="4565712" y="203285"/>
                </a:lnTo>
                <a:cubicBezTo>
                  <a:pt x="4948690" y="417190"/>
                  <a:pt x="5200487" y="779434"/>
                  <a:pt x="5200487" y="1190298"/>
                </a:cubicBezTo>
                <a:cubicBezTo>
                  <a:pt x="5200487" y="1847681"/>
                  <a:pt x="4555886" y="2380595"/>
                  <a:pt x="3760730" y="2380595"/>
                </a:cubicBezTo>
                <a:cubicBezTo>
                  <a:pt x="2965574" y="2380595"/>
                  <a:pt x="2320973" y="1847681"/>
                  <a:pt x="2320973" y="1190298"/>
                </a:cubicBezTo>
                <a:cubicBezTo>
                  <a:pt x="2320973" y="861607"/>
                  <a:pt x="2482124" y="564032"/>
                  <a:pt x="2742668" y="348631"/>
                </a:cubicBezTo>
                <a:lnTo>
                  <a:pt x="2774389" y="324796"/>
                </a:lnTo>
                <a:lnTo>
                  <a:pt x="2753929" y="336252"/>
                </a:lnTo>
                <a:cubicBezTo>
                  <a:pt x="2309945" y="622916"/>
                  <a:pt x="2021444" y="1086988"/>
                  <a:pt x="2021444" y="1610711"/>
                </a:cubicBezTo>
                <a:cubicBezTo>
                  <a:pt x="2021444" y="2481316"/>
                  <a:pt x="2818676" y="3187081"/>
                  <a:pt x="3802111" y="3187081"/>
                </a:cubicBezTo>
                <a:cubicBezTo>
                  <a:pt x="4785546" y="3187081"/>
                  <a:pt x="5582778" y="2481316"/>
                  <a:pt x="5582778" y="1610711"/>
                </a:cubicBezTo>
                <a:cubicBezTo>
                  <a:pt x="5582778" y="1012170"/>
                  <a:pt x="5205962" y="491542"/>
                  <a:pt x="4650883" y="224601"/>
                </a:cubicBezTo>
                <a:lnTo>
                  <a:pt x="4616529" y="209950"/>
                </a:lnTo>
                <a:close/>
                <a:moveTo>
                  <a:pt x="3089587" y="129161"/>
                </a:moveTo>
                <a:lnTo>
                  <a:pt x="3072936" y="132845"/>
                </a:lnTo>
                <a:lnTo>
                  <a:pt x="3027405" y="147186"/>
                </a:lnTo>
                <a:lnTo>
                  <a:pt x="3069301" y="137834"/>
                </a:lnTo>
                <a:close/>
                <a:moveTo>
                  <a:pt x="3802110" y="105549"/>
                </a:moveTo>
                <a:cubicBezTo>
                  <a:pt x="3559615" y="105549"/>
                  <a:pt x="3324294" y="132140"/>
                  <a:pt x="3099825" y="182137"/>
                </a:cubicBezTo>
                <a:lnTo>
                  <a:pt x="3008159" y="205204"/>
                </a:lnTo>
                <a:lnTo>
                  <a:pt x="2969937" y="224329"/>
                </a:lnTo>
                <a:cubicBezTo>
                  <a:pt x="2593709" y="433673"/>
                  <a:pt x="2346350" y="788194"/>
                  <a:pt x="2346350" y="1190298"/>
                </a:cubicBezTo>
                <a:cubicBezTo>
                  <a:pt x="2346350" y="1833665"/>
                  <a:pt x="2979589" y="2355217"/>
                  <a:pt x="3760729" y="2355217"/>
                </a:cubicBezTo>
                <a:cubicBezTo>
                  <a:pt x="4541869" y="2355217"/>
                  <a:pt x="5175108" y="1833665"/>
                  <a:pt x="5175108" y="1190298"/>
                </a:cubicBezTo>
                <a:cubicBezTo>
                  <a:pt x="5175108" y="788194"/>
                  <a:pt x="4927749" y="433673"/>
                  <a:pt x="4551522" y="224329"/>
                </a:cubicBezTo>
                <a:lnTo>
                  <a:pt x="4440306" y="168680"/>
                </a:lnTo>
                <a:lnTo>
                  <a:pt x="4436733" y="167844"/>
                </a:lnTo>
                <a:cubicBezTo>
                  <a:pt x="4232791" y="127088"/>
                  <a:pt x="4020356" y="105549"/>
                  <a:pt x="3802110" y="105549"/>
                </a:cubicBezTo>
                <a:close/>
                <a:moveTo>
                  <a:pt x="3802112" y="0"/>
                </a:moveTo>
                <a:lnTo>
                  <a:pt x="3852790" y="2271"/>
                </a:lnTo>
                <a:lnTo>
                  <a:pt x="3924727" y="3893"/>
                </a:lnTo>
                <a:lnTo>
                  <a:pt x="3926875" y="4039"/>
                </a:lnTo>
                <a:lnTo>
                  <a:pt x="3945280" y="4464"/>
                </a:lnTo>
                <a:cubicBezTo>
                  <a:pt x="5927825" y="96304"/>
                  <a:pt x="7504385" y="1594399"/>
                  <a:pt x="7504385" y="3429002"/>
                </a:cubicBezTo>
                <a:cubicBezTo>
                  <a:pt x="7504385" y="5322786"/>
                  <a:pt x="5824471" y="6858002"/>
                  <a:pt x="3752192" y="6858002"/>
                </a:cubicBezTo>
                <a:cubicBezTo>
                  <a:pt x="1679913" y="6858002"/>
                  <a:pt x="0" y="5322786"/>
                  <a:pt x="0" y="3429002"/>
                </a:cubicBezTo>
                <a:cubicBezTo>
                  <a:pt x="0" y="1594399"/>
                  <a:pt x="1576559" y="96304"/>
                  <a:pt x="3559105" y="4464"/>
                </a:cubicBezTo>
                <a:lnTo>
                  <a:pt x="3577510" y="4039"/>
                </a:lnTo>
                <a:lnTo>
                  <a:pt x="3579658" y="3893"/>
                </a:lnTo>
                <a:cubicBezTo>
                  <a:pt x="3636803" y="1310"/>
                  <a:pt x="3694327" y="3"/>
                  <a:pt x="3752192" y="3"/>
                </a:cubicBezTo>
                <a:lnTo>
                  <a:pt x="3757713" y="127"/>
                </a:lnTo>
                <a:lnTo>
                  <a:pt x="3760730" y="1"/>
                </a:lnTo>
                <a:lnTo>
                  <a:pt x="3770835" y="423"/>
                </a:lnTo>
                <a:lnTo>
                  <a:pt x="3785366" y="751"/>
                </a:lnTo>
                <a:close/>
              </a:path>
            </a:pathLst>
          </a:custGeom>
          <a:gradFill>
            <a:gsLst>
              <a:gs pos="0">
                <a:schemeClr val="accent6">
                  <a:lumMod val="75000"/>
                </a:schemeClr>
              </a:gs>
              <a:gs pos="35001">
                <a:srgbClr val="1A8D48"/>
              </a:gs>
              <a:gs pos="52000">
                <a:srgbClr val="FFFF00"/>
              </a:gs>
              <a:gs pos="73000">
                <a:srgbClr val="EE3F17"/>
              </a:gs>
              <a:gs pos="88000">
                <a:schemeClr val="accent2">
                  <a:lumMod val="50000"/>
                </a:schemeClr>
              </a:gs>
              <a:gs pos="100000">
                <a:schemeClr val="accent6">
                  <a:lumMod val="75000"/>
                </a:schemeClr>
              </a:gs>
            </a:gsLst>
            <a:lin ang="5400000" scaled="0"/>
          </a:gradFill>
          <a:ln>
            <a:noFill/>
          </a:ln>
          <a:scene3d>
            <a:camera prst="orthographicFront"/>
            <a:lightRig rig="sunse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1" name="10 Forma libre"/>
          <p:cNvSpPr/>
          <p:nvPr/>
        </p:nvSpPr>
        <p:spPr>
          <a:xfrm>
            <a:off x="-13910" y="0"/>
            <a:ext cx="917589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2" name="11 Forma libre"/>
          <p:cNvSpPr/>
          <p:nvPr/>
        </p:nvSpPr>
        <p:spPr>
          <a:xfrm rot="10800000">
            <a:off x="-108521" y="5718785"/>
            <a:ext cx="9291983"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9" name="8 Rectángulo"/>
          <p:cNvSpPr/>
          <p:nvPr/>
        </p:nvSpPr>
        <p:spPr>
          <a:xfrm>
            <a:off x="-199370" y="27665"/>
            <a:ext cx="934337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032260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
                                        </p:tgtEl>
                                        <p:attrNameLst>
                                          <p:attrName>style.opacity</p:attrName>
                                        </p:attrNameLst>
                                      </p:cBhvr>
                                      <p:to>
                                        <p:strVal val="0"/>
                                      </p:to>
                                    </p:set>
                                    <p:animEffect filter="image" prLst="opacity: 0">
                                      <p:cBhvr rctx="IE">
                                        <p:cTn id="7" dur="indefinite"/>
                                        <p:tgtEl>
                                          <p:spTgt spid="9"/>
                                        </p:tgtEl>
                                      </p:cBhvr>
                                    </p:animEffect>
                                  </p:childTnLst>
                                </p:cTn>
                              </p:par>
                              <p:par>
                                <p:cTn id="8" presetID="19" presetClass="entr" presetSubtype="10"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5000" fill="hold"/>
                                        <p:tgtEl>
                                          <p:spTgt spid="3"/>
                                        </p:tgtEl>
                                        <p:attrNameLst>
                                          <p:attrName>ppt_w</p:attrName>
                                        </p:attrNameLst>
                                      </p:cBhvr>
                                      <p:tavLst>
                                        <p:tav tm="0" fmla="#ppt_w*sin(2.5*pi*$)">
                                          <p:val>
                                            <p:fltVal val="0"/>
                                          </p:val>
                                        </p:tav>
                                        <p:tav tm="100000">
                                          <p:val>
                                            <p:fltVal val="1"/>
                                          </p:val>
                                        </p:tav>
                                      </p:tavLst>
                                    </p:anim>
                                    <p:anim calcmode="lin" valueType="num">
                                      <p:cBhvr>
                                        <p:cTn id="11" dur="5000" fill="hold"/>
                                        <p:tgtEl>
                                          <p:spTgt spid="3"/>
                                        </p:tgtEl>
                                        <p:attrNameLst>
                                          <p:attrName>ppt_h</p:attrName>
                                        </p:attrNameLst>
                                      </p:cBhvr>
                                      <p:tavLst>
                                        <p:tav tm="0">
                                          <p:val>
                                            <p:strVal val="#ppt_h"/>
                                          </p:val>
                                        </p:tav>
                                        <p:tav tm="100000">
                                          <p:val>
                                            <p:strVal val="#ppt_h"/>
                                          </p:val>
                                        </p:tav>
                                      </p:tavLst>
                                    </p:anim>
                                  </p:childTnLst>
                                </p:cTn>
                              </p:par>
                              <p:par>
                                <p:cTn id="12" presetID="19" presetClass="entr" presetSubtype="10"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4500" fill="hold"/>
                                        <p:tgtEl>
                                          <p:spTgt spid="5"/>
                                        </p:tgtEl>
                                        <p:attrNameLst>
                                          <p:attrName>ppt_w</p:attrName>
                                        </p:attrNameLst>
                                      </p:cBhvr>
                                      <p:tavLst>
                                        <p:tav tm="0" fmla="#ppt_w*sin(2.5*pi*$)">
                                          <p:val>
                                            <p:fltVal val="0"/>
                                          </p:val>
                                        </p:tav>
                                        <p:tav tm="100000">
                                          <p:val>
                                            <p:fltVal val="1"/>
                                          </p:val>
                                        </p:tav>
                                      </p:tavLst>
                                    </p:anim>
                                    <p:anim calcmode="lin" valueType="num">
                                      <p:cBhvr>
                                        <p:cTn id="15" dur="4500" fill="hold"/>
                                        <p:tgtEl>
                                          <p:spTgt spid="5"/>
                                        </p:tgtEl>
                                        <p:attrNameLst>
                                          <p:attrName>ppt_h</p:attrName>
                                        </p:attrNameLst>
                                      </p:cBhvr>
                                      <p:tavLst>
                                        <p:tav tm="0">
                                          <p:val>
                                            <p:strVal val="#ppt_h"/>
                                          </p:val>
                                        </p:tav>
                                        <p:tav tm="100000">
                                          <p:val>
                                            <p:strVal val="#ppt_h"/>
                                          </p:val>
                                        </p:tav>
                                      </p:tavLst>
                                    </p:anim>
                                  </p:childTnLst>
                                </p:cTn>
                              </p:par>
                              <p:par>
                                <p:cTn id="16" presetID="19" presetClass="entr" presetSubtype="10"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p:cTn id="18" dur="4000" fill="hold"/>
                                        <p:tgtEl>
                                          <p:spTgt spid="6"/>
                                        </p:tgtEl>
                                        <p:attrNameLst>
                                          <p:attrName>ppt_w</p:attrName>
                                        </p:attrNameLst>
                                      </p:cBhvr>
                                      <p:tavLst>
                                        <p:tav tm="0" fmla="#ppt_w*sin(2.5*pi*$)">
                                          <p:val>
                                            <p:fltVal val="0"/>
                                          </p:val>
                                        </p:tav>
                                        <p:tav tm="100000">
                                          <p:val>
                                            <p:fltVal val="1"/>
                                          </p:val>
                                        </p:tav>
                                      </p:tavLst>
                                    </p:anim>
                                    <p:anim calcmode="lin" valueType="num">
                                      <p:cBhvr>
                                        <p:cTn id="19" dur="4000" fill="hold"/>
                                        <p:tgtEl>
                                          <p:spTgt spid="6"/>
                                        </p:tgtEl>
                                        <p:attrNameLst>
                                          <p:attrName>ppt_h</p:attrName>
                                        </p:attrNameLst>
                                      </p:cBhvr>
                                      <p:tavLst>
                                        <p:tav tm="0">
                                          <p:val>
                                            <p:strVal val="#ppt_h"/>
                                          </p:val>
                                        </p:tav>
                                        <p:tav tm="100000">
                                          <p:val>
                                            <p:strVal val="#ppt_h"/>
                                          </p:val>
                                        </p:tav>
                                      </p:tavLst>
                                    </p:anim>
                                  </p:childTnLst>
                                </p:cTn>
                              </p:par>
                              <p:par>
                                <p:cTn id="20" presetID="19" presetClass="entr" presetSubtype="10" fill="hold" grpId="0"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p:cTn id="22" dur="3500" fill="hold"/>
                                        <p:tgtEl>
                                          <p:spTgt spid="4"/>
                                        </p:tgtEl>
                                        <p:attrNameLst>
                                          <p:attrName>ppt_w</p:attrName>
                                        </p:attrNameLst>
                                      </p:cBhvr>
                                      <p:tavLst>
                                        <p:tav tm="0" fmla="#ppt_w*sin(2.5*pi*$)">
                                          <p:val>
                                            <p:fltVal val="0"/>
                                          </p:val>
                                        </p:tav>
                                        <p:tav tm="100000">
                                          <p:val>
                                            <p:fltVal val="1"/>
                                          </p:val>
                                        </p:tav>
                                      </p:tavLst>
                                    </p:anim>
                                    <p:anim calcmode="lin" valueType="num">
                                      <p:cBhvr>
                                        <p:cTn id="23" dur="3500" fill="hold"/>
                                        <p:tgtEl>
                                          <p:spTgt spid="4"/>
                                        </p:tgtEl>
                                        <p:attrNameLst>
                                          <p:attrName>ppt_h</p:attrName>
                                        </p:attrNameLst>
                                      </p:cBhvr>
                                      <p:tavLst>
                                        <p:tav tm="0">
                                          <p:val>
                                            <p:strVal val="#ppt_h"/>
                                          </p:val>
                                        </p:tav>
                                        <p:tav tm="100000">
                                          <p:val>
                                            <p:strVal val="#ppt_h"/>
                                          </p:val>
                                        </p:tav>
                                      </p:tavLst>
                                    </p:anim>
                                  </p:childTnLst>
                                </p:cTn>
                              </p:par>
                            </p:childTnLst>
                          </p:cTn>
                        </p:par>
                        <p:par>
                          <p:cTn id="24" fill="hold">
                            <p:stCondLst>
                              <p:cond delay="5000"/>
                            </p:stCondLst>
                            <p:childTnLst>
                              <p:par>
                                <p:cTn id="25" presetID="2" presetClass="exit" presetSubtype="2" fill="hold" grpId="1" nodeType="afterEffect">
                                  <p:stCondLst>
                                    <p:cond delay="0"/>
                                  </p:stCondLst>
                                  <p:childTnLst>
                                    <p:anim calcmode="lin" valueType="num">
                                      <p:cBhvr additive="base">
                                        <p:cTn id="26" dur="4000"/>
                                        <p:tgtEl>
                                          <p:spTgt spid="4"/>
                                        </p:tgtEl>
                                        <p:attrNameLst>
                                          <p:attrName>ppt_x</p:attrName>
                                        </p:attrNameLst>
                                      </p:cBhvr>
                                      <p:tavLst>
                                        <p:tav tm="0">
                                          <p:val>
                                            <p:strVal val="ppt_x"/>
                                          </p:val>
                                        </p:tav>
                                        <p:tav tm="100000">
                                          <p:val>
                                            <p:strVal val="1+ppt_w/2"/>
                                          </p:val>
                                        </p:tav>
                                      </p:tavLst>
                                    </p:anim>
                                    <p:anim calcmode="lin" valueType="num">
                                      <p:cBhvr additive="base">
                                        <p:cTn id="27" dur="4000"/>
                                        <p:tgtEl>
                                          <p:spTgt spid="4"/>
                                        </p:tgtEl>
                                        <p:attrNameLst>
                                          <p:attrName>ppt_y</p:attrName>
                                        </p:attrNameLst>
                                      </p:cBhvr>
                                      <p:tavLst>
                                        <p:tav tm="0">
                                          <p:val>
                                            <p:strVal val="ppt_y"/>
                                          </p:val>
                                        </p:tav>
                                        <p:tav tm="100000">
                                          <p:val>
                                            <p:strVal val="ppt_y"/>
                                          </p:val>
                                        </p:tav>
                                      </p:tavLst>
                                    </p:anim>
                                    <p:set>
                                      <p:cBhvr>
                                        <p:cTn id="28" dur="1" fill="hold">
                                          <p:stCondLst>
                                            <p:cond delay="3999"/>
                                          </p:stCondLst>
                                        </p:cTn>
                                        <p:tgtEl>
                                          <p:spTgt spid="4"/>
                                        </p:tgtEl>
                                        <p:attrNameLst>
                                          <p:attrName>style.visibility</p:attrName>
                                        </p:attrNameLst>
                                      </p:cBhvr>
                                      <p:to>
                                        <p:strVal val="hidden"/>
                                      </p:to>
                                    </p:set>
                                  </p:childTnLst>
                                </p:cTn>
                              </p:par>
                              <p:par>
                                <p:cTn id="29" presetID="8" presetClass="emph" presetSubtype="0" fill="hold" grpId="2" nodeType="withEffect">
                                  <p:stCondLst>
                                    <p:cond delay="0"/>
                                  </p:stCondLst>
                                  <p:childTnLst>
                                    <p:animRot by="-21600000">
                                      <p:cBhvr>
                                        <p:cTn id="30" dur="3500" fill="hold"/>
                                        <p:tgtEl>
                                          <p:spTgt spid="4"/>
                                        </p:tgtEl>
                                        <p:attrNameLst>
                                          <p:attrName>r</p:attrName>
                                        </p:attrNameLst>
                                      </p:cBhvr>
                                    </p:animRot>
                                  </p:childTnLst>
                                </p:cTn>
                              </p:par>
                              <p:par>
                                <p:cTn id="31" presetID="2" presetClass="exit" presetSubtype="2" fill="hold" grpId="1" nodeType="withEffect">
                                  <p:stCondLst>
                                    <p:cond delay="0"/>
                                  </p:stCondLst>
                                  <p:childTnLst>
                                    <p:anim calcmode="lin" valueType="num">
                                      <p:cBhvr additive="base">
                                        <p:cTn id="32" dur="4000"/>
                                        <p:tgtEl>
                                          <p:spTgt spid="6"/>
                                        </p:tgtEl>
                                        <p:attrNameLst>
                                          <p:attrName>ppt_x</p:attrName>
                                        </p:attrNameLst>
                                      </p:cBhvr>
                                      <p:tavLst>
                                        <p:tav tm="0">
                                          <p:val>
                                            <p:strVal val="ppt_x"/>
                                          </p:val>
                                        </p:tav>
                                        <p:tav tm="100000">
                                          <p:val>
                                            <p:strVal val="1+ppt_w/2"/>
                                          </p:val>
                                        </p:tav>
                                      </p:tavLst>
                                    </p:anim>
                                    <p:anim calcmode="lin" valueType="num">
                                      <p:cBhvr additive="base">
                                        <p:cTn id="33" dur="4000"/>
                                        <p:tgtEl>
                                          <p:spTgt spid="6"/>
                                        </p:tgtEl>
                                        <p:attrNameLst>
                                          <p:attrName>ppt_y</p:attrName>
                                        </p:attrNameLst>
                                      </p:cBhvr>
                                      <p:tavLst>
                                        <p:tav tm="0">
                                          <p:val>
                                            <p:strVal val="ppt_y"/>
                                          </p:val>
                                        </p:tav>
                                        <p:tav tm="100000">
                                          <p:val>
                                            <p:strVal val="ppt_y"/>
                                          </p:val>
                                        </p:tav>
                                      </p:tavLst>
                                    </p:anim>
                                    <p:set>
                                      <p:cBhvr>
                                        <p:cTn id="34" dur="1" fill="hold">
                                          <p:stCondLst>
                                            <p:cond delay="3999"/>
                                          </p:stCondLst>
                                        </p:cTn>
                                        <p:tgtEl>
                                          <p:spTgt spid="6"/>
                                        </p:tgtEl>
                                        <p:attrNameLst>
                                          <p:attrName>style.visibility</p:attrName>
                                        </p:attrNameLst>
                                      </p:cBhvr>
                                      <p:to>
                                        <p:strVal val="hidden"/>
                                      </p:to>
                                    </p:set>
                                  </p:childTnLst>
                                </p:cTn>
                              </p:par>
                              <p:par>
                                <p:cTn id="35" presetID="8" presetClass="emph" presetSubtype="0" fill="hold" grpId="2" nodeType="withEffect">
                                  <p:stCondLst>
                                    <p:cond delay="0"/>
                                  </p:stCondLst>
                                  <p:childTnLst>
                                    <p:animRot by="21600000">
                                      <p:cBhvr>
                                        <p:cTn id="36" dur="3500" fill="hold"/>
                                        <p:tgtEl>
                                          <p:spTgt spid="6"/>
                                        </p:tgtEl>
                                        <p:attrNameLst>
                                          <p:attrName>r</p:attrName>
                                        </p:attrNameLst>
                                      </p:cBhvr>
                                    </p:animRot>
                                  </p:childTnLst>
                                </p:cTn>
                              </p:par>
                              <p:par>
                                <p:cTn id="37" presetID="2" presetClass="exit" presetSubtype="8" fill="hold" grpId="1" nodeType="withEffect">
                                  <p:stCondLst>
                                    <p:cond delay="0"/>
                                  </p:stCondLst>
                                  <p:childTnLst>
                                    <p:anim calcmode="lin" valueType="num">
                                      <p:cBhvr additive="base">
                                        <p:cTn id="38" dur="4000"/>
                                        <p:tgtEl>
                                          <p:spTgt spid="5"/>
                                        </p:tgtEl>
                                        <p:attrNameLst>
                                          <p:attrName>ppt_x</p:attrName>
                                        </p:attrNameLst>
                                      </p:cBhvr>
                                      <p:tavLst>
                                        <p:tav tm="0">
                                          <p:val>
                                            <p:strVal val="ppt_x"/>
                                          </p:val>
                                        </p:tav>
                                        <p:tav tm="100000">
                                          <p:val>
                                            <p:strVal val="0-ppt_w/2"/>
                                          </p:val>
                                        </p:tav>
                                      </p:tavLst>
                                    </p:anim>
                                    <p:anim calcmode="lin" valueType="num">
                                      <p:cBhvr additive="base">
                                        <p:cTn id="39" dur="4000"/>
                                        <p:tgtEl>
                                          <p:spTgt spid="5"/>
                                        </p:tgtEl>
                                        <p:attrNameLst>
                                          <p:attrName>ppt_y</p:attrName>
                                        </p:attrNameLst>
                                      </p:cBhvr>
                                      <p:tavLst>
                                        <p:tav tm="0">
                                          <p:val>
                                            <p:strVal val="ppt_y"/>
                                          </p:val>
                                        </p:tav>
                                        <p:tav tm="100000">
                                          <p:val>
                                            <p:strVal val="ppt_y"/>
                                          </p:val>
                                        </p:tav>
                                      </p:tavLst>
                                    </p:anim>
                                    <p:set>
                                      <p:cBhvr>
                                        <p:cTn id="40" dur="1" fill="hold">
                                          <p:stCondLst>
                                            <p:cond delay="3999"/>
                                          </p:stCondLst>
                                        </p:cTn>
                                        <p:tgtEl>
                                          <p:spTgt spid="5"/>
                                        </p:tgtEl>
                                        <p:attrNameLst>
                                          <p:attrName>style.visibility</p:attrName>
                                        </p:attrNameLst>
                                      </p:cBhvr>
                                      <p:to>
                                        <p:strVal val="hidden"/>
                                      </p:to>
                                    </p:set>
                                  </p:childTnLst>
                                </p:cTn>
                              </p:par>
                              <p:par>
                                <p:cTn id="41" presetID="8" presetClass="emph" presetSubtype="0" fill="hold" grpId="2" nodeType="withEffect">
                                  <p:stCondLst>
                                    <p:cond delay="0"/>
                                  </p:stCondLst>
                                  <p:childTnLst>
                                    <p:animRot by="21600000">
                                      <p:cBhvr>
                                        <p:cTn id="42" dur="3500" fill="hold"/>
                                        <p:tgtEl>
                                          <p:spTgt spid="5"/>
                                        </p:tgtEl>
                                        <p:attrNameLst>
                                          <p:attrName>r</p:attrName>
                                        </p:attrNameLst>
                                      </p:cBhvr>
                                    </p:animRot>
                                  </p:childTnLst>
                                </p:cTn>
                              </p:par>
                              <p:par>
                                <p:cTn id="43" presetID="2" presetClass="exit" presetSubtype="8" fill="hold" grpId="1" nodeType="withEffect">
                                  <p:stCondLst>
                                    <p:cond delay="0"/>
                                  </p:stCondLst>
                                  <p:childTnLst>
                                    <p:anim calcmode="lin" valueType="num">
                                      <p:cBhvr additive="base">
                                        <p:cTn id="44" dur="4000"/>
                                        <p:tgtEl>
                                          <p:spTgt spid="3"/>
                                        </p:tgtEl>
                                        <p:attrNameLst>
                                          <p:attrName>ppt_x</p:attrName>
                                        </p:attrNameLst>
                                      </p:cBhvr>
                                      <p:tavLst>
                                        <p:tav tm="0">
                                          <p:val>
                                            <p:strVal val="ppt_x"/>
                                          </p:val>
                                        </p:tav>
                                        <p:tav tm="100000">
                                          <p:val>
                                            <p:strVal val="0-ppt_w/2"/>
                                          </p:val>
                                        </p:tav>
                                      </p:tavLst>
                                    </p:anim>
                                    <p:anim calcmode="lin" valueType="num">
                                      <p:cBhvr additive="base">
                                        <p:cTn id="45" dur="4000"/>
                                        <p:tgtEl>
                                          <p:spTgt spid="3"/>
                                        </p:tgtEl>
                                        <p:attrNameLst>
                                          <p:attrName>ppt_y</p:attrName>
                                        </p:attrNameLst>
                                      </p:cBhvr>
                                      <p:tavLst>
                                        <p:tav tm="0">
                                          <p:val>
                                            <p:strVal val="ppt_y"/>
                                          </p:val>
                                        </p:tav>
                                        <p:tav tm="100000">
                                          <p:val>
                                            <p:strVal val="ppt_y"/>
                                          </p:val>
                                        </p:tav>
                                      </p:tavLst>
                                    </p:anim>
                                    <p:set>
                                      <p:cBhvr>
                                        <p:cTn id="46" dur="1" fill="hold">
                                          <p:stCondLst>
                                            <p:cond delay="3999"/>
                                          </p:stCondLst>
                                        </p:cTn>
                                        <p:tgtEl>
                                          <p:spTgt spid="3"/>
                                        </p:tgtEl>
                                        <p:attrNameLst>
                                          <p:attrName>style.visibility</p:attrName>
                                        </p:attrNameLst>
                                      </p:cBhvr>
                                      <p:to>
                                        <p:strVal val="hidden"/>
                                      </p:to>
                                    </p:set>
                                  </p:childTnLst>
                                </p:cTn>
                              </p:par>
                              <p:par>
                                <p:cTn id="47" presetID="8" presetClass="emph" presetSubtype="0" fill="hold" grpId="2" nodeType="withEffect">
                                  <p:stCondLst>
                                    <p:cond delay="0"/>
                                  </p:stCondLst>
                                  <p:childTnLst>
                                    <p:animRot by="-21600000">
                                      <p:cBhvr>
                                        <p:cTn id="48" dur="3500" fill="hold"/>
                                        <p:tgtEl>
                                          <p:spTgt spid="3"/>
                                        </p:tgtEl>
                                        <p:attrNameLst>
                                          <p:attrName>r</p:attrName>
                                        </p:attrNameLst>
                                      </p:cBhvr>
                                    </p:animRot>
                                  </p:childTnLst>
                                </p:cTn>
                              </p:par>
                              <p:par>
                                <p:cTn id="49" presetID="16" presetClass="entr" presetSubtype="37" fill="hold" nodeType="withEffect">
                                  <p:stCondLst>
                                    <p:cond delay="500"/>
                                  </p:stCondLst>
                                  <p:childTnLst>
                                    <p:set>
                                      <p:cBhvr>
                                        <p:cTn id="50" dur="1" fill="hold">
                                          <p:stCondLst>
                                            <p:cond delay="0"/>
                                          </p:stCondLst>
                                        </p:cTn>
                                        <p:tgtEl>
                                          <p:spTgt spid="10"/>
                                        </p:tgtEl>
                                        <p:attrNameLst>
                                          <p:attrName>style.visibility</p:attrName>
                                        </p:attrNameLst>
                                      </p:cBhvr>
                                      <p:to>
                                        <p:strVal val="visible"/>
                                      </p:to>
                                    </p:set>
                                    <p:animEffect transition="in" filter="barn(outVertical)">
                                      <p:cBhvr>
                                        <p:cTn id="51" dur="4250"/>
                                        <p:tgtEl>
                                          <p:spTgt spid="10"/>
                                        </p:tgtEl>
                                      </p:cBhvr>
                                    </p:animEffect>
                                  </p:childTnLst>
                                </p:cTn>
                              </p:par>
                              <p:par>
                                <p:cTn id="52" presetID="23" presetClass="entr" presetSubtype="288" fill="hold" nodeType="withEffect">
                                  <p:stCondLst>
                                    <p:cond delay="500"/>
                                  </p:stCondLst>
                                  <p:childTnLst>
                                    <p:set>
                                      <p:cBhvr>
                                        <p:cTn id="53" dur="1" fill="hold">
                                          <p:stCondLst>
                                            <p:cond delay="0"/>
                                          </p:stCondLst>
                                        </p:cTn>
                                        <p:tgtEl>
                                          <p:spTgt spid="10"/>
                                        </p:tgtEl>
                                        <p:attrNameLst>
                                          <p:attrName>style.visibility</p:attrName>
                                        </p:attrNameLst>
                                      </p:cBhvr>
                                      <p:to>
                                        <p:strVal val="visible"/>
                                      </p:to>
                                    </p:set>
                                    <p:anim calcmode="lin" valueType="num">
                                      <p:cBhvr>
                                        <p:cTn id="54" dur="4250" fill="hold"/>
                                        <p:tgtEl>
                                          <p:spTgt spid="10"/>
                                        </p:tgtEl>
                                        <p:attrNameLst>
                                          <p:attrName>ppt_w</p:attrName>
                                        </p:attrNameLst>
                                      </p:cBhvr>
                                      <p:tavLst>
                                        <p:tav tm="0">
                                          <p:val>
                                            <p:strVal val="4/3*#ppt_w"/>
                                          </p:val>
                                        </p:tav>
                                        <p:tav tm="100000">
                                          <p:val>
                                            <p:strVal val="#ppt_w"/>
                                          </p:val>
                                        </p:tav>
                                      </p:tavLst>
                                    </p:anim>
                                    <p:anim calcmode="lin" valueType="num">
                                      <p:cBhvr>
                                        <p:cTn id="55" dur="4250" fill="hold"/>
                                        <p:tgtEl>
                                          <p:spTgt spid="10"/>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9"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4"/>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5" name="Forma libre 23"/>
          <p:cNvSpPr/>
          <p:nvPr/>
        </p:nvSpPr>
        <p:spPr>
          <a:xfrm>
            <a:off x="2372251" y="1171017"/>
            <a:ext cx="4417475" cy="4515966"/>
          </a:xfrm>
          <a:custGeom>
            <a:avLst/>
            <a:gdLst>
              <a:gd name="connsiteX0" fmla="*/ 2974552 w 5814973"/>
              <a:gd name="connsiteY0" fmla="*/ 5260425 h 5717625"/>
              <a:gd name="connsiteX1" fmla="*/ 3203152 w 5814973"/>
              <a:gd name="connsiteY1" fmla="*/ 5489025 h 5717625"/>
              <a:gd name="connsiteX2" fmla="*/ 2974552 w 5814973"/>
              <a:gd name="connsiteY2" fmla="*/ 5717625 h 5717625"/>
              <a:gd name="connsiteX3" fmla="*/ 2745952 w 5814973"/>
              <a:gd name="connsiteY3" fmla="*/ 5489025 h 5717625"/>
              <a:gd name="connsiteX4" fmla="*/ 2974552 w 5814973"/>
              <a:gd name="connsiteY4" fmla="*/ 5260425 h 5717625"/>
              <a:gd name="connsiteX5" fmla="*/ 2253728 w 5814973"/>
              <a:gd name="connsiteY5" fmla="*/ 5182999 h 5717625"/>
              <a:gd name="connsiteX6" fmla="*/ 2341419 w 5814973"/>
              <a:gd name="connsiteY6" fmla="*/ 5206462 h 5717625"/>
              <a:gd name="connsiteX7" fmla="*/ 2444570 w 5814973"/>
              <a:gd name="connsiteY7" fmla="*/ 5512854 h 5717625"/>
              <a:gd name="connsiteX8" fmla="*/ 2138178 w 5814973"/>
              <a:gd name="connsiteY8" fmla="*/ 5616004 h 5717625"/>
              <a:gd name="connsiteX9" fmla="*/ 2035028 w 5814973"/>
              <a:gd name="connsiteY9" fmla="*/ 5309613 h 5717625"/>
              <a:gd name="connsiteX10" fmla="*/ 2253728 w 5814973"/>
              <a:gd name="connsiteY10" fmla="*/ 5182999 h 5717625"/>
              <a:gd name="connsiteX11" fmla="*/ 3729882 w 5814973"/>
              <a:gd name="connsiteY11" fmla="*/ 5145880 h 5717625"/>
              <a:gd name="connsiteX12" fmla="*/ 3939506 w 5814973"/>
              <a:gd name="connsiteY12" fmla="*/ 5287014 h 5717625"/>
              <a:gd name="connsiteX13" fmla="*/ 3815844 w 5814973"/>
              <a:gd name="connsiteY13" fmla="*/ 5585717 h 5717625"/>
              <a:gd name="connsiteX14" fmla="*/ 3517140 w 5814973"/>
              <a:gd name="connsiteY14" fmla="*/ 5462055 h 5717625"/>
              <a:gd name="connsiteX15" fmla="*/ 3640803 w 5814973"/>
              <a:gd name="connsiteY15" fmla="*/ 5163351 h 5717625"/>
              <a:gd name="connsiteX16" fmla="*/ 3729882 w 5814973"/>
              <a:gd name="connsiteY16" fmla="*/ 5145880 h 5717625"/>
              <a:gd name="connsiteX17" fmla="*/ 1551384 w 5814973"/>
              <a:gd name="connsiteY17" fmla="*/ 4940680 h 5717625"/>
              <a:gd name="connsiteX18" fmla="*/ 1714955 w 5814973"/>
              <a:gd name="connsiteY18" fmla="*/ 5002781 h 5717625"/>
              <a:gd name="connsiteX19" fmla="*/ 1724604 w 5814973"/>
              <a:gd name="connsiteY19" fmla="*/ 5325926 h 5717625"/>
              <a:gd name="connsiteX20" fmla="*/ 1401459 w 5814973"/>
              <a:gd name="connsiteY20" fmla="*/ 5335575 h 5717625"/>
              <a:gd name="connsiteX21" fmla="*/ 1391810 w 5814973"/>
              <a:gd name="connsiteY21" fmla="*/ 5012430 h 5717625"/>
              <a:gd name="connsiteX22" fmla="*/ 1551384 w 5814973"/>
              <a:gd name="connsiteY22" fmla="*/ 4940680 h 5717625"/>
              <a:gd name="connsiteX23" fmla="*/ 4350132 w 5814973"/>
              <a:gd name="connsiteY23" fmla="*/ 4833887 h 5717625"/>
              <a:gd name="connsiteX24" fmla="*/ 4532548 w 5814973"/>
              <a:gd name="connsiteY24" fmla="*/ 4947092 h 5717625"/>
              <a:gd name="connsiteX25" fmla="*/ 4449842 w 5814973"/>
              <a:gd name="connsiteY25" fmla="*/ 5259623 h 5717625"/>
              <a:gd name="connsiteX26" fmla="*/ 4137311 w 5814973"/>
              <a:gd name="connsiteY26" fmla="*/ 5176917 h 5717625"/>
              <a:gd name="connsiteX27" fmla="*/ 4220017 w 5814973"/>
              <a:gd name="connsiteY27" fmla="*/ 4864386 h 5717625"/>
              <a:gd name="connsiteX28" fmla="*/ 4350132 w 5814973"/>
              <a:gd name="connsiteY28" fmla="*/ 4833887 h 5717625"/>
              <a:gd name="connsiteX29" fmla="*/ 2740426 w 5814973"/>
              <a:gd name="connsiteY29" fmla="*/ 4785101 h 5717625"/>
              <a:gd name="connsiteX30" fmla="*/ 2777098 w 5814973"/>
              <a:gd name="connsiteY30" fmla="*/ 4785412 h 5717625"/>
              <a:gd name="connsiteX31" fmla="*/ 2936791 w 5814973"/>
              <a:gd name="connsiteY31" fmla="*/ 4987876 h 5717625"/>
              <a:gd name="connsiteX32" fmla="*/ 2736633 w 5814973"/>
              <a:gd name="connsiteY32" fmla="*/ 5150449 h 5717625"/>
              <a:gd name="connsiteX33" fmla="*/ 2576940 w 5814973"/>
              <a:gd name="connsiteY33" fmla="*/ 4947986 h 5717625"/>
              <a:gd name="connsiteX34" fmla="*/ 2740426 w 5814973"/>
              <a:gd name="connsiteY34" fmla="*/ 4785101 h 5717625"/>
              <a:gd name="connsiteX35" fmla="*/ 3346158 w 5814973"/>
              <a:gd name="connsiteY35" fmla="*/ 4759248 h 5717625"/>
              <a:gd name="connsiteX36" fmla="*/ 3381737 w 5814973"/>
              <a:gd name="connsiteY36" fmla="*/ 4759859 h 5717625"/>
              <a:gd name="connsiteX37" fmla="*/ 3534236 w 5814973"/>
              <a:gd name="connsiteY37" fmla="*/ 4890832 h 5717625"/>
              <a:gd name="connsiteX38" fmla="*/ 3410467 w 5814973"/>
              <a:gd name="connsiteY38" fmla="*/ 5118533 h 5717625"/>
              <a:gd name="connsiteX39" fmla="*/ 3186310 w 5814973"/>
              <a:gd name="connsiteY39" fmla="*/ 4993738 h 5717625"/>
              <a:gd name="connsiteX40" fmla="*/ 3310079 w 5814973"/>
              <a:gd name="connsiteY40" fmla="*/ 4766036 h 5717625"/>
              <a:gd name="connsiteX41" fmla="*/ 3346158 w 5814973"/>
              <a:gd name="connsiteY41" fmla="*/ 4759248 h 5717625"/>
              <a:gd name="connsiteX42" fmla="*/ 2164350 w 5814973"/>
              <a:gd name="connsiteY42" fmla="*/ 4659423 h 5717625"/>
              <a:gd name="connsiteX43" fmla="*/ 2216608 w 5814973"/>
              <a:gd name="connsiteY43" fmla="*/ 4660703 h 5717625"/>
              <a:gd name="connsiteX44" fmla="*/ 2283551 w 5814973"/>
              <a:gd name="connsiteY44" fmla="*/ 4687087 h 5717625"/>
              <a:gd name="connsiteX45" fmla="*/ 2337621 w 5814973"/>
              <a:gd name="connsiteY45" fmla="*/ 4940716 h 5717625"/>
              <a:gd name="connsiteX46" fmla="*/ 2087338 w 5814973"/>
              <a:gd name="connsiteY46" fmla="*/ 4996341 h 5717625"/>
              <a:gd name="connsiteX47" fmla="*/ 2033269 w 5814973"/>
              <a:gd name="connsiteY47" fmla="*/ 4742713 h 5717625"/>
              <a:gd name="connsiteX48" fmla="*/ 2164350 w 5814973"/>
              <a:gd name="connsiteY48" fmla="*/ 4659423 h 5717625"/>
              <a:gd name="connsiteX49" fmla="*/ 3844981 w 5814973"/>
              <a:gd name="connsiteY49" fmla="*/ 4563261 h 5717625"/>
              <a:gd name="connsiteX50" fmla="*/ 3897533 w 5814973"/>
              <a:gd name="connsiteY50" fmla="*/ 4564874 h 5717625"/>
              <a:gd name="connsiteX51" fmla="*/ 4031089 w 5814973"/>
              <a:gd name="connsiteY51" fmla="*/ 4671175 h 5717625"/>
              <a:gd name="connsiteX52" fmla="*/ 3938332 w 5814973"/>
              <a:gd name="connsiteY52" fmla="*/ 4913489 h 5717625"/>
              <a:gd name="connsiteX53" fmla="*/ 3699667 w 5814973"/>
              <a:gd name="connsiteY53" fmla="*/ 4820187 h 5717625"/>
              <a:gd name="connsiteX54" fmla="*/ 3792424 w 5814973"/>
              <a:gd name="connsiteY54" fmla="*/ 4577873 h 5717625"/>
              <a:gd name="connsiteX55" fmla="*/ 3844981 w 5814973"/>
              <a:gd name="connsiteY55" fmla="*/ 4563261 h 5717625"/>
              <a:gd name="connsiteX56" fmla="*/ 1029296 w 5814973"/>
              <a:gd name="connsiteY56" fmla="*/ 4450918 h 5717625"/>
              <a:gd name="connsiteX57" fmla="*/ 1187796 w 5814973"/>
              <a:gd name="connsiteY57" fmla="*/ 4525010 h 5717625"/>
              <a:gd name="connsiteX58" fmla="*/ 1173391 w 5814973"/>
              <a:gd name="connsiteY58" fmla="*/ 4847978 h 5717625"/>
              <a:gd name="connsiteX59" fmla="*/ 850423 w 5814973"/>
              <a:gd name="connsiteY59" fmla="*/ 4833573 h 5717625"/>
              <a:gd name="connsiteX60" fmla="*/ 864828 w 5814973"/>
              <a:gd name="connsiteY60" fmla="*/ 4510605 h 5717625"/>
              <a:gd name="connsiteX61" fmla="*/ 1029296 w 5814973"/>
              <a:gd name="connsiteY61" fmla="*/ 4450918 h 5717625"/>
              <a:gd name="connsiteX62" fmla="*/ 4902548 w 5814973"/>
              <a:gd name="connsiteY62" fmla="*/ 4450742 h 5717625"/>
              <a:gd name="connsiteX63" fmla="*/ 5058669 w 5814973"/>
              <a:gd name="connsiteY63" fmla="*/ 4529725 h 5717625"/>
              <a:gd name="connsiteX64" fmla="*/ 5034232 w 5814973"/>
              <a:gd name="connsiteY64" fmla="*/ 4852089 h 5717625"/>
              <a:gd name="connsiteX65" fmla="*/ 4711867 w 5814973"/>
              <a:gd name="connsiteY65" fmla="*/ 4827652 h 5717625"/>
              <a:gd name="connsiteX66" fmla="*/ 4736305 w 5814973"/>
              <a:gd name="connsiteY66" fmla="*/ 4505287 h 5717625"/>
              <a:gd name="connsiteX67" fmla="*/ 4902548 w 5814973"/>
              <a:gd name="connsiteY67" fmla="*/ 4450742 h 5717625"/>
              <a:gd name="connsiteX68" fmla="*/ 1685257 w 5814973"/>
              <a:gd name="connsiteY68" fmla="*/ 4405953 h 5717625"/>
              <a:gd name="connsiteX69" fmla="*/ 1808504 w 5814973"/>
              <a:gd name="connsiteY69" fmla="*/ 4469807 h 5717625"/>
              <a:gd name="connsiteX70" fmla="*/ 1787498 w 5814973"/>
              <a:gd name="connsiteY70" fmla="*/ 4728653 h 5717625"/>
              <a:gd name="connsiteX71" fmla="*/ 1532305 w 5814973"/>
              <a:gd name="connsiteY71" fmla="*/ 4708163 h 5717625"/>
              <a:gd name="connsiteX72" fmla="*/ 1553311 w 5814973"/>
              <a:gd name="connsiteY72" fmla="*/ 4449316 h 5717625"/>
              <a:gd name="connsiteX73" fmla="*/ 1685257 w 5814973"/>
              <a:gd name="connsiteY73" fmla="*/ 4405953 h 5717625"/>
              <a:gd name="connsiteX74" fmla="*/ 2979881 w 5814973"/>
              <a:gd name="connsiteY74" fmla="*/ 4350672 h 5717625"/>
              <a:gd name="connsiteX75" fmla="*/ 3126494 w 5814973"/>
              <a:gd name="connsiteY75" fmla="*/ 4492676 h 5717625"/>
              <a:gd name="connsiteX76" fmla="*/ 2979881 w 5814973"/>
              <a:gd name="connsiteY76" fmla="*/ 4634680 h 5717625"/>
              <a:gd name="connsiteX77" fmla="*/ 2833268 w 5814973"/>
              <a:gd name="connsiteY77" fmla="*/ 4492676 h 5717625"/>
              <a:gd name="connsiteX78" fmla="*/ 2979881 w 5814973"/>
              <a:gd name="connsiteY78" fmla="*/ 4350672 h 5717625"/>
              <a:gd name="connsiteX79" fmla="*/ 4366237 w 5814973"/>
              <a:gd name="connsiteY79" fmla="*/ 4307162 h 5717625"/>
              <a:gd name="connsiteX80" fmla="*/ 4482125 w 5814973"/>
              <a:gd name="connsiteY80" fmla="*/ 4383844 h 5717625"/>
              <a:gd name="connsiteX81" fmla="*/ 4434360 w 5814973"/>
              <a:gd name="connsiteY81" fmla="*/ 4639094 h 5717625"/>
              <a:gd name="connsiteX82" fmla="*/ 4182798 w 5814973"/>
              <a:gd name="connsiteY82" fmla="*/ 4591457 h 5717625"/>
              <a:gd name="connsiteX83" fmla="*/ 4230563 w 5814973"/>
              <a:gd name="connsiteY83" fmla="*/ 4336207 h 5717625"/>
              <a:gd name="connsiteX84" fmla="*/ 4366237 w 5814973"/>
              <a:gd name="connsiteY84" fmla="*/ 4307162 h 5717625"/>
              <a:gd name="connsiteX85" fmla="*/ 2517580 w 5814973"/>
              <a:gd name="connsiteY85" fmla="*/ 4302575 h 5717625"/>
              <a:gd name="connsiteX86" fmla="*/ 2573821 w 5814973"/>
              <a:gd name="connsiteY86" fmla="*/ 4317150 h 5717625"/>
              <a:gd name="connsiteX87" fmla="*/ 2639977 w 5814973"/>
              <a:gd name="connsiteY87" fmla="*/ 4507478 h 5717625"/>
              <a:gd name="connsiteX88" fmla="*/ 2443472 w 5814973"/>
              <a:gd name="connsiteY88" fmla="*/ 4571554 h 5717625"/>
              <a:gd name="connsiteX89" fmla="*/ 2377317 w 5814973"/>
              <a:gd name="connsiteY89" fmla="*/ 4381227 h 5717625"/>
              <a:gd name="connsiteX90" fmla="*/ 2517580 w 5814973"/>
              <a:gd name="connsiteY90" fmla="*/ 4302575 h 5717625"/>
              <a:gd name="connsiteX91" fmla="*/ 3464312 w 5814973"/>
              <a:gd name="connsiteY91" fmla="*/ 4279517 h 5717625"/>
              <a:gd name="connsiteX92" fmla="*/ 3598755 w 5814973"/>
              <a:gd name="connsiteY92" fmla="*/ 4367188 h 5717625"/>
              <a:gd name="connsiteX93" fmla="*/ 3519444 w 5814973"/>
              <a:gd name="connsiteY93" fmla="*/ 4552740 h 5717625"/>
              <a:gd name="connsiteX94" fmla="*/ 3327870 w 5814973"/>
              <a:gd name="connsiteY94" fmla="*/ 4475922 h 5717625"/>
              <a:gd name="connsiteX95" fmla="*/ 3407181 w 5814973"/>
              <a:gd name="connsiteY95" fmla="*/ 4290370 h 5717625"/>
              <a:gd name="connsiteX96" fmla="*/ 3464312 w 5814973"/>
              <a:gd name="connsiteY96" fmla="*/ 4279517 h 5717625"/>
              <a:gd name="connsiteX97" fmla="*/ 2067132 w 5814973"/>
              <a:gd name="connsiteY97" fmla="*/ 4152049 h 5717625"/>
              <a:gd name="connsiteX98" fmla="*/ 2172038 w 5814973"/>
              <a:gd name="connsiteY98" fmla="*/ 4190625 h 5717625"/>
              <a:gd name="connsiteX99" fmla="*/ 2178227 w 5814973"/>
              <a:gd name="connsiteY99" fmla="*/ 4391360 h 5717625"/>
              <a:gd name="connsiteX100" fmla="*/ 1970977 w 5814973"/>
              <a:gd name="connsiteY100" fmla="*/ 4397354 h 5717625"/>
              <a:gd name="connsiteX101" fmla="*/ 1964789 w 5814973"/>
              <a:gd name="connsiteY101" fmla="*/ 4196619 h 5717625"/>
              <a:gd name="connsiteX102" fmla="*/ 2067132 w 5814973"/>
              <a:gd name="connsiteY102" fmla="*/ 4152049 h 5717625"/>
              <a:gd name="connsiteX103" fmla="*/ 3862110 w 5814973"/>
              <a:gd name="connsiteY103" fmla="*/ 4085710 h 5717625"/>
              <a:gd name="connsiteX104" fmla="*/ 3979102 w 5814973"/>
              <a:gd name="connsiteY104" fmla="*/ 4156032 h 5717625"/>
              <a:gd name="connsiteX105" fmla="*/ 3926059 w 5814973"/>
              <a:gd name="connsiteY105" fmla="*/ 4350173 h 5717625"/>
              <a:gd name="connsiteX106" fmla="*/ 3725617 w 5814973"/>
              <a:gd name="connsiteY106" fmla="*/ 4298797 h 5717625"/>
              <a:gd name="connsiteX107" fmla="*/ 3778661 w 5814973"/>
              <a:gd name="connsiteY107" fmla="*/ 4104656 h 5717625"/>
              <a:gd name="connsiteX108" fmla="*/ 3862110 w 5814973"/>
              <a:gd name="connsiteY108" fmla="*/ 4085710 h 5717625"/>
              <a:gd name="connsiteX109" fmla="*/ 3117217 w 5814973"/>
              <a:gd name="connsiteY109" fmla="*/ 3980944 h 5717625"/>
              <a:gd name="connsiteX110" fmla="*/ 3206139 w 5814973"/>
              <a:gd name="connsiteY110" fmla="*/ 4063428 h 5717625"/>
              <a:gd name="connsiteX111" fmla="*/ 3123024 w 5814973"/>
              <a:gd name="connsiteY111" fmla="*/ 4190731 h 5717625"/>
              <a:gd name="connsiteX112" fmla="*/ 2990097 w 5814973"/>
              <a:gd name="connsiteY112" fmla="*/ 4108873 h 5717625"/>
              <a:gd name="connsiteX113" fmla="*/ 3073213 w 5814973"/>
              <a:gd name="connsiteY113" fmla="*/ 3981570 h 5717625"/>
              <a:gd name="connsiteX114" fmla="*/ 3117217 w 5814973"/>
              <a:gd name="connsiteY114" fmla="*/ 3980944 h 5717625"/>
              <a:gd name="connsiteX115" fmla="*/ 2746793 w 5814973"/>
              <a:gd name="connsiteY115" fmla="*/ 3970775 h 5717625"/>
              <a:gd name="connsiteX116" fmla="*/ 2837771 w 5814973"/>
              <a:gd name="connsiteY116" fmla="*/ 4095135 h 5717625"/>
              <a:gd name="connsiteX117" fmla="*/ 2710096 w 5814973"/>
              <a:gd name="connsiteY117" fmla="*/ 4181398 h 5717625"/>
              <a:gd name="connsiteX118" fmla="*/ 2619119 w 5814973"/>
              <a:gd name="connsiteY118" fmla="*/ 4057039 h 5717625"/>
              <a:gd name="connsiteX119" fmla="*/ 2746793 w 5814973"/>
              <a:gd name="connsiteY119" fmla="*/ 3970775 h 5717625"/>
              <a:gd name="connsiteX120" fmla="*/ 1317682 w 5814973"/>
              <a:gd name="connsiteY120" fmla="*/ 3969366 h 5717625"/>
              <a:gd name="connsiteX121" fmla="*/ 1435876 w 5814973"/>
              <a:gd name="connsiteY121" fmla="*/ 4042351 h 5717625"/>
              <a:gd name="connsiteX122" fmla="*/ 1395953 w 5814973"/>
              <a:gd name="connsiteY122" fmla="*/ 4298958 h 5717625"/>
              <a:gd name="connsiteX123" fmla="*/ 1143028 w 5814973"/>
              <a:gd name="connsiteY123" fmla="*/ 4259278 h 5717625"/>
              <a:gd name="connsiteX124" fmla="*/ 1182951 w 5814973"/>
              <a:gd name="connsiteY124" fmla="*/ 4002672 h 5717625"/>
              <a:gd name="connsiteX125" fmla="*/ 1317682 w 5814973"/>
              <a:gd name="connsiteY125" fmla="*/ 3969366 h 5717625"/>
              <a:gd name="connsiteX126" fmla="*/ 578263 w 5814973"/>
              <a:gd name="connsiteY126" fmla="*/ 3931389 h 5717625"/>
              <a:gd name="connsiteX127" fmla="*/ 733078 w 5814973"/>
              <a:gd name="connsiteY127" fmla="*/ 4012901 h 5717625"/>
              <a:gd name="connsiteX128" fmla="*/ 703398 w 5814973"/>
              <a:gd name="connsiteY128" fmla="*/ 4334825 h 5717625"/>
              <a:gd name="connsiteX129" fmla="*/ 381474 w 5814973"/>
              <a:gd name="connsiteY129" fmla="*/ 4305145 h 5717625"/>
              <a:gd name="connsiteX130" fmla="*/ 411154 w 5814973"/>
              <a:gd name="connsiteY130" fmla="*/ 3983221 h 5717625"/>
              <a:gd name="connsiteX131" fmla="*/ 578263 w 5814973"/>
              <a:gd name="connsiteY131" fmla="*/ 3931389 h 5717625"/>
              <a:gd name="connsiteX132" fmla="*/ 3406818 w 5814973"/>
              <a:gd name="connsiteY132" fmla="*/ 3885783 h 5717625"/>
              <a:gd name="connsiteX133" fmla="*/ 3438888 w 5814973"/>
              <a:gd name="connsiteY133" fmla="*/ 3888897 h 5717625"/>
              <a:gd name="connsiteX134" fmla="*/ 3517040 w 5814973"/>
              <a:gd name="connsiteY134" fmla="*/ 3956248 h 5717625"/>
              <a:gd name="connsiteX135" fmla="*/ 3452401 w 5814973"/>
              <a:gd name="connsiteY135" fmla="*/ 4093333 h 5717625"/>
              <a:gd name="connsiteX136" fmla="*/ 3309575 w 5814973"/>
              <a:gd name="connsiteY136" fmla="*/ 4029191 h 5717625"/>
              <a:gd name="connsiteX137" fmla="*/ 3374213 w 5814973"/>
              <a:gd name="connsiteY137" fmla="*/ 3892105 h 5717625"/>
              <a:gd name="connsiteX138" fmla="*/ 3406818 w 5814973"/>
              <a:gd name="connsiteY138" fmla="*/ 3885783 h 5717625"/>
              <a:gd name="connsiteX139" fmla="*/ 4686184 w 5814973"/>
              <a:gd name="connsiteY139" fmla="*/ 3883182 h 5717625"/>
              <a:gd name="connsiteX140" fmla="*/ 4729465 w 5814973"/>
              <a:gd name="connsiteY140" fmla="*/ 3885969 h 5717625"/>
              <a:gd name="connsiteX141" fmla="*/ 4823167 w 5814973"/>
              <a:gd name="connsiteY141" fmla="*/ 3935597 h 5717625"/>
              <a:gd name="connsiteX142" fmla="*/ 4824488 w 5814973"/>
              <a:gd name="connsiteY142" fmla="*/ 4195245 h 5717625"/>
              <a:gd name="connsiteX143" fmla="*/ 4568435 w 5814973"/>
              <a:gd name="connsiteY143" fmla="*/ 4197398 h 5717625"/>
              <a:gd name="connsiteX144" fmla="*/ 4567114 w 5814973"/>
              <a:gd name="connsiteY144" fmla="*/ 3937750 h 5717625"/>
              <a:gd name="connsiteX145" fmla="*/ 4686184 w 5814973"/>
              <a:gd name="connsiteY145" fmla="*/ 3883182 h 5717625"/>
              <a:gd name="connsiteX146" fmla="*/ 5299837 w 5814973"/>
              <a:gd name="connsiteY146" fmla="*/ 3879794 h 5717625"/>
              <a:gd name="connsiteX147" fmla="*/ 5424348 w 5814973"/>
              <a:gd name="connsiteY147" fmla="*/ 3928346 h 5717625"/>
              <a:gd name="connsiteX148" fmla="*/ 5462130 w 5814973"/>
              <a:gd name="connsiteY148" fmla="*/ 4249420 h 5717625"/>
              <a:gd name="connsiteX149" fmla="*/ 5141056 w 5814973"/>
              <a:gd name="connsiteY149" fmla="*/ 4287202 h 5717625"/>
              <a:gd name="connsiteX150" fmla="*/ 5103274 w 5814973"/>
              <a:gd name="connsiteY150" fmla="*/ 3966128 h 5717625"/>
              <a:gd name="connsiteX151" fmla="*/ 5299837 w 5814973"/>
              <a:gd name="connsiteY151" fmla="*/ 3879794 h 5717625"/>
              <a:gd name="connsiteX152" fmla="*/ 2376380 w 5814973"/>
              <a:gd name="connsiteY152" fmla="*/ 3872136 h 5717625"/>
              <a:gd name="connsiteX153" fmla="*/ 2408280 w 5814973"/>
              <a:gd name="connsiteY153" fmla="*/ 3875044 h 5717625"/>
              <a:gd name="connsiteX154" fmla="*/ 2448335 w 5814973"/>
              <a:gd name="connsiteY154" fmla="*/ 3893160 h 5717625"/>
              <a:gd name="connsiteX155" fmla="*/ 2473073 w 5814973"/>
              <a:gd name="connsiteY155" fmla="*/ 4042904 h 5717625"/>
              <a:gd name="connsiteX156" fmla="*/ 2318265 w 5814973"/>
              <a:gd name="connsiteY156" fmla="*/ 4064893 h 5717625"/>
              <a:gd name="connsiteX157" fmla="*/ 2293527 w 5814973"/>
              <a:gd name="connsiteY157" fmla="*/ 3915150 h 5717625"/>
              <a:gd name="connsiteX158" fmla="*/ 2376380 w 5814973"/>
              <a:gd name="connsiteY158" fmla="*/ 3872136 h 5717625"/>
              <a:gd name="connsiteX159" fmla="*/ 1732291 w 5814973"/>
              <a:gd name="connsiteY159" fmla="*/ 3847813 h 5717625"/>
              <a:gd name="connsiteX160" fmla="*/ 1833945 w 5814973"/>
              <a:gd name="connsiteY160" fmla="*/ 3893838 h 5717625"/>
              <a:gd name="connsiteX161" fmla="*/ 1824706 w 5814973"/>
              <a:gd name="connsiteY161" fmla="*/ 4094463 h 5717625"/>
              <a:gd name="connsiteX162" fmla="*/ 1617570 w 5814973"/>
              <a:gd name="connsiteY162" fmla="*/ 4085515 h 5717625"/>
              <a:gd name="connsiteX163" fmla="*/ 1626809 w 5814973"/>
              <a:gd name="connsiteY163" fmla="*/ 3884890 h 5717625"/>
              <a:gd name="connsiteX164" fmla="*/ 1732291 w 5814973"/>
              <a:gd name="connsiteY164" fmla="*/ 3847813 h 5717625"/>
              <a:gd name="connsiteX165" fmla="*/ 4216402 w 5814973"/>
              <a:gd name="connsiteY165" fmla="*/ 3847704 h 5717625"/>
              <a:gd name="connsiteX166" fmla="*/ 4316530 w 5814973"/>
              <a:gd name="connsiteY166" fmla="*/ 3896767 h 5717625"/>
              <a:gd name="connsiteX167" fmla="*/ 4300858 w 5814973"/>
              <a:gd name="connsiteY167" fmla="*/ 4097017 h 5717625"/>
              <a:gd name="connsiteX168" fmla="*/ 4094109 w 5814973"/>
              <a:gd name="connsiteY168" fmla="*/ 4081837 h 5717625"/>
              <a:gd name="connsiteX169" fmla="*/ 4109782 w 5814973"/>
              <a:gd name="connsiteY169" fmla="*/ 3881587 h 5717625"/>
              <a:gd name="connsiteX170" fmla="*/ 4216402 w 5814973"/>
              <a:gd name="connsiteY170" fmla="*/ 3847704 h 5717625"/>
              <a:gd name="connsiteX171" fmla="*/ 3691384 w 5814973"/>
              <a:gd name="connsiteY171" fmla="*/ 3755860 h 5717625"/>
              <a:gd name="connsiteX172" fmla="*/ 3733828 w 5814973"/>
              <a:gd name="connsiteY172" fmla="*/ 3758419 h 5717625"/>
              <a:gd name="connsiteX173" fmla="*/ 3802152 w 5814973"/>
              <a:gd name="connsiteY173" fmla="*/ 3807813 h 5717625"/>
              <a:gd name="connsiteX174" fmla="*/ 3764591 w 5814973"/>
              <a:gd name="connsiteY174" fmla="*/ 3954284 h 5717625"/>
              <a:gd name="connsiteX175" fmla="*/ 3612385 w 5814973"/>
              <a:gd name="connsiteY175" fmla="*/ 3916165 h 5717625"/>
              <a:gd name="connsiteX176" fmla="*/ 3649946 w 5814973"/>
              <a:gd name="connsiteY176" fmla="*/ 3769694 h 5717625"/>
              <a:gd name="connsiteX177" fmla="*/ 3691384 w 5814973"/>
              <a:gd name="connsiteY177" fmla="*/ 3755860 h 5717625"/>
              <a:gd name="connsiteX178" fmla="*/ 2910453 w 5814973"/>
              <a:gd name="connsiteY178" fmla="*/ 3725728 h 5717625"/>
              <a:gd name="connsiteX179" fmla="*/ 2944562 w 5814973"/>
              <a:gd name="connsiteY179" fmla="*/ 3730251 h 5717625"/>
              <a:gd name="connsiteX180" fmla="*/ 3004149 w 5814973"/>
              <a:gd name="connsiteY180" fmla="*/ 3803831 h 5717625"/>
              <a:gd name="connsiteX181" fmla="*/ 2925655 w 5814973"/>
              <a:gd name="connsiteY181" fmla="*/ 3892325 h 5717625"/>
              <a:gd name="connsiteX182" fmla="*/ 2831959 w 5814973"/>
              <a:gd name="connsiteY182" fmla="*/ 3814222 h 5717625"/>
              <a:gd name="connsiteX183" fmla="*/ 2910453 w 5814973"/>
              <a:gd name="connsiteY183" fmla="*/ 3725728 h 5717625"/>
              <a:gd name="connsiteX184" fmla="*/ 2091841 w 5814973"/>
              <a:gd name="connsiteY184" fmla="*/ 3704890 h 5717625"/>
              <a:gd name="connsiteX185" fmla="*/ 2165083 w 5814973"/>
              <a:gd name="connsiteY185" fmla="*/ 3747128 h 5717625"/>
              <a:gd name="connsiteX186" fmla="*/ 2143760 w 5814973"/>
              <a:gd name="connsiteY186" fmla="*/ 3896799 h 5717625"/>
              <a:gd name="connsiteX187" fmla="*/ 1988444 w 5814973"/>
              <a:gd name="connsiteY187" fmla="*/ 3874318 h 5717625"/>
              <a:gd name="connsiteX188" fmla="*/ 2009767 w 5814973"/>
              <a:gd name="connsiteY188" fmla="*/ 3724648 h 5717625"/>
              <a:gd name="connsiteX189" fmla="*/ 2091841 w 5814973"/>
              <a:gd name="connsiteY189" fmla="*/ 3704890 h 5717625"/>
              <a:gd name="connsiteX190" fmla="*/ 3179199 w 5814973"/>
              <a:gd name="connsiteY190" fmla="*/ 3689975 h 5717625"/>
              <a:gd name="connsiteX191" fmla="*/ 3203660 w 5814973"/>
              <a:gd name="connsiteY191" fmla="*/ 3696019 h 5717625"/>
              <a:gd name="connsiteX192" fmla="*/ 3256603 w 5814973"/>
              <a:gd name="connsiteY192" fmla="*/ 3756729 h 5717625"/>
              <a:gd name="connsiteX193" fmla="*/ 3191311 w 5814973"/>
              <a:gd name="connsiteY193" fmla="*/ 3854852 h 5717625"/>
              <a:gd name="connsiteX194" fmla="*/ 3087981 w 5814973"/>
              <a:gd name="connsiteY194" fmla="*/ 3789254 h 5717625"/>
              <a:gd name="connsiteX195" fmla="*/ 3153273 w 5814973"/>
              <a:gd name="connsiteY195" fmla="*/ 3691131 h 5717625"/>
              <a:gd name="connsiteX196" fmla="*/ 3179199 w 5814973"/>
              <a:gd name="connsiteY196" fmla="*/ 3689975 h 5717625"/>
              <a:gd name="connsiteX197" fmla="*/ 2625023 w 5814973"/>
              <a:gd name="connsiteY197" fmla="*/ 3675950 h 5717625"/>
              <a:gd name="connsiteX198" fmla="*/ 2659153 w 5814973"/>
              <a:gd name="connsiteY198" fmla="*/ 3680292 h 5717625"/>
              <a:gd name="connsiteX199" fmla="*/ 2715658 w 5814973"/>
              <a:gd name="connsiteY199" fmla="*/ 3786324 h 5717625"/>
              <a:gd name="connsiteX200" fmla="*/ 2607273 w 5814973"/>
              <a:gd name="connsiteY200" fmla="*/ 3838174 h 5717625"/>
              <a:gd name="connsiteX201" fmla="*/ 2550767 w 5814973"/>
              <a:gd name="connsiteY201" fmla="*/ 3732141 h 5717625"/>
              <a:gd name="connsiteX202" fmla="*/ 2625023 w 5814973"/>
              <a:gd name="connsiteY202" fmla="*/ 3675950 h 5717625"/>
              <a:gd name="connsiteX203" fmla="*/ 3413819 w 5814973"/>
              <a:gd name="connsiteY203" fmla="*/ 3622380 h 5717625"/>
              <a:gd name="connsiteX204" fmla="*/ 3446367 w 5814973"/>
              <a:gd name="connsiteY204" fmla="*/ 3629177 h 5717625"/>
              <a:gd name="connsiteX205" fmla="*/ 3493710 w 5814973"/>
              <a:gd name="connsiteY205" fmla="*/ 3674953 h 5717625"/>
              <a:gd name="connsiteX206" fmla="*/ 3448317 w 5814973"/>
              <a:gd name="connsiteY206" fmla="*/ 3783377 h 5717625"/>
              <a:gd name="connsiteX207" fmla="*/ 3334828 w 5814973"/>
              <a:gd name="connsiteY207" fmla="*/ 3736735 h 5717625"/>
              <a:gd name="connsiteX208" fmla="*/ 3380222 w 5814973"/>
              <a:gd name="connsiteY208" fmla="*/ 3628311 h 5717625"/>
              <a:gd name="connsiteX209" fmla="*/ 3413819 w 5814973"/>
              <a:gd name="connsiteY209" fmla="*/ 3622380 h 5717625"/>
              <a:gd name="connsiteX210" fmla="*/ 2358855 w 5814973"/>
              <a:gd name="connsiteY210" fmla="*/ 3563269 h 5717625"/>
              <a:gd name="connsiteX211" fmla="*/ 2407971 w 5814973"/>
              <a:gd name="connsiteY211" fmla="*/ 3568130 h 5717625"/>
              <a:gd name="connsiteX212" fmla="*/ 2436935 w 5814973"/>
              <a:gd name="connsiteY212" fmla="*/ 3586624 h 5717625"/>
              <a:gd name="connsiteX213" fmla="*/ 2439369 w 5814973"/>
              <a:gd name="connsiteY213" fmla="*/ 3704653 h 5717625"/>
              <a:gd name="connsiteX214" fmla="*/ 2317163 w 5814973"/>
              <a:gd name="connsiteY214" fmla="*/ 3703963 h 5717625"/>
              <a:gd name="connsiteX215" fmla="*/ 2314729 w 5814973"/>
              <a:gd name="connsiteY215" fmla="*/ 3585934 h 5717625"/>
              <a:gd name="connsiteX216" fmla="*/ 2358855 w 5814973"/>
              <a:gd name="connsiteY216" fmla="*/ 3563269 h 5717625"/>
              <a:gd name="connsiteX217" fmla="*/ 3916860 w 5814973"/>
              <a:gd name="connsiteY217" fmla="*/ 3527798 h 5717625"/>
              <a:gd name="connsiteX218" fmla="*/ 3969655 w 5814973"/>
              <a:gd name="connsiteY218" fmla="*/ 3528498 h 5717625"/>
              <a:gd name="connsiteX219" fmla="*/ 4025304 w 5814973"/>
              <a:gd name="connsiteY219" fmla="*/ 3561240 h 5717625"/>
              <a:gd name="connsiteX220" fmla="*/ 4017602 w 5814973"/>
              <a:gd name="connsiteY220" fmla="*/ 3712300 h 5717625"/>
              <a:gd name="connsiteX221" fmla="*/ 3861019 w 5814973"/>
              <a:gd name="connsiteY221" fmla="*/ 3702953 h 5717625"/>
              <a:gd name="connsiteX222" fmla="*/ 3868721 w 5814973"/>
              <a:gd name="connsiteY222" fmla="*/ 3551892 h 5717625"/>
              <a:gd name="connsiteX223" fmla="*/ 3916860 w 5814973"/>
              <a:gd name="connsiteY223" fmla="*/ 3527798 h 5717625"/>
              <a:gd name="connsiteX224" fmla="*/ 1443020 w 5814973"/>
              <a:gd name="connsiteY224" fmla="*/ 3525086 h 5717625"/>
              <a:gd name="connsiteX225" fmla="*/ 1542311 w 5814973"/>
              <a:gd name="connsiteY225" fmla="*/ 3575721 h 5717625"/>
              <a:gd name="connsiteX226" fmla="*/ 1523276 w 5814973"/>
              <a:gd name="connsiteY226" fmla="*/ 3775697 h 5717625"/>
              <a:gd name="connsiteX227" fmla="*/ 1316810 w 5814973"/>
              <a:gd name="connsiteY227" fmla="*/ 3757260 h 5717625"/>
              <a:gd name="connsiteX228" fmla="*/ 1335845 w 5814973"/>
              <a:gd name="connsiteY228" fmla="*/ 3557284 h 5717625"/>
              <a:gd name="connsiteX229" fmla="*/ 1443020 w 5814973"/>
              <a:gd name="connsiteY229" fmla="*/ 3525086 h 5717625"/>
              <a:gd name="connsiteX230" fmla="*/ 939261 w 5814973"/>
              <a:gd name="connsiteY230" fmla="*/ 3514607 h 5717625"/>
              <a:gd name="connsiteX231" fmla="*/ 1008667 w 5814973"/>
              <a:gd name="connsiteY231" fmla="*/ 3515212 h 5717625"/>
              <a:gd name="connsiteX232" fmla="*/ 1123304 w 5814973"/>
              <a:gd name="connsiteY232" fmla="*/ 3593800 h 5717625"/>
              <a:gd name="connsiteX233" fmla="*/ 1071451 w 5814973"/>
              <a:gd name="connsiteY233" fmla="*/ 3848241 h 5717625"/>
              <a:gd name="connsiteX234" fmla="*/ 820700 w 5814973"/>
              <a:gd name="connsiteY234" fmla="*/ 3796456 h 5717625"/>
              <a:gd name="connsiteX235" fmla="*/ 872552 w 5814973"/>
              <a:gd name="connsiteY235" fmla="*/ 3542016 h 5717625"/>
              <a:gd name="connsiteX236" fmla="*/ 939261 w 5814973"/>
              <a:gd name="connsiteY236" fmla="*/ 3514607 h 5717625"/>
              <a:gd name="connsiteX237" fmla="*/ 4471203 w 5814973"/>
              <a:gd name="connsiteY237" fmla="*/ 3493036 h 5717625"/>
              <a:gd name="connsiteX238" fmla="*/ 4551059 w 5814973"/>
              <a:gd name="connsiteY238" fmla="*/ 3523196 h 5717625"/>
              <a:gd name="connsiteX239" fmla="*/ 4575290 w 5814973"/>
              <a:gd name="connsiteY239" fmla="*/ 3722644 h 5717625"/>
              <a:gd name="connsiteX240" fmla="*/ 4369369 w 5814973"/>
              <a:gd name="connsiteY240" fmla="*/ 3746114 h 5717625"/>
              <a:gd name="connsiteX241" fmla="*/ 4345138 w 5814973"/>
              <a:gd name="connsiteY241" fmla="*/ 3546666 h 5717625"/>
              <a:gd name="connsiteX242" fmla="*/ 4471203 w 5814973"/>
              <a:gd name="connsiteY242" fmla="*/ 3493036 h 5717625"/>
              <a:gd name="connsiteX243" fmla="*/ 3613676 w 5814973"/>
              <a:gd name="connsiteY243" fmla="*/ 3472554 h 5717625"/>
              <a:gd name="connsiteX244" fmla="*/ 3654438 w 5814973"/>
              <a:gd name="connsiteY244" fmla="*/ 3479098 h 5717625"/>
              <a:gd name="connsiteX245" fmla="*/ 3693834 w 5814973"/>
              <a:gd name="connsiteY245" fmla="*/ 3510620 h 5717625"/>
              <a:gd name="connsiteX246" fmla="*/ 3671027 w 5814973"/>
              <a:gd name="connsiteY246" fmla="*/ 3625972 h 5717625"/>
              <a:gd name="connsiteX247" fmla="*/ 3550943 w 5814973"/>
              <a:gd name="connsiteY247" fmla="*/ 3600968 h 5717625"/>
              <a:gd name="connsiteX248" fmla="*/ 3573750 w 5814973"/>
              <a:gd name="connsiteY248" fmla="*/ 3485616 h 5717625"/>
              <a:gd name="connsiteX249" fmla="*/ 3613676 w 5814973"/>
              <a:gd name="connsiteY249" fmla="*/ 3472554 h 5717625"/>
              <a:gd name="connsiteX250" fmla="*/ 1838978 w 5814973"/>
              <a:gd name="connsiteY250" fmla="*/ 3434479 h 5717625"/>
              <a:gd name="connsiteX251" fmla="*/ 1881468 w 5814973"/>
              <a:gd name="connsiteY251" fmla="*/ 3435764 h 5717625"/>
              <a:gd name="connsiteX252" fmla="*/ 1951322 w 5814973"/>
              <a:gd name="connsiteY252" fmla="*/ 3483103 h 5717625"/>
              <a:gd name="connsiteX253" fmla="*/ 1918510 w 5814973"/>
              <a:gd name="connsiteY253" fmla="*/ 3630688 h 5717625"/>
              <a:gd name="connsiteX254" fmla="*/ 1765210 w 5814973"/>
              <a:gd name="connsiteY254" fmla="*/ 3597141 h 5717625"/>
              <a:gd name="connsiteX255" fmla="*/ 1798022 w 5814973"/>
              <a:gd name="connsiteY255" fmla="*/ 3449556 h 5717625"/>
              <a:gd name="connsiteX256" fmla="*/ 1838978 w 5814973"/>
              <a:gd name="connsiteY256" fmla="*/ 3434479 h 5717625"/>
              <a:gd name="connsiteX257" fmla="*/ 4956569 w 5814973"/>
              <a:gd name="connsiteY257" fmla="*/ 3415278 h 5717625"/>
              <a:gd name="connsiteX258" fmla="*/ 4992719 w 5814973"/>
              <a:gd name="connsiteY258" fmla="*/ 3421429 h 5717625"/>
              <a:gd name="connsiteX259" fmla="*/ 5118974 w 5814973"/>
              <a:gd name="connsiteY259" fmla="*/ 3646925 h 5717625"/>
              <a:gd name="connsiteX260" fmla="*/ 4896208 w 5814973"/>
              <a:gd name="connsiteY260" fmla="*/ 3775663 h 5717625"/>
              <a:gd name="connsiteX261" fmla="*/ 4769953 w 5814973"/>
              <a:gd name="connsiteY261" fmla="*/ 3550167 h 5717625"/>
              <a:gd name="connsiteX262" fmla="*/ 4956569 w 5814973"/>
              <a:gd name="connsiteY262" fmla="*/ 3415278 h 5717625"/>
              <a:gd name="connsiteX263" fmla="*/ 2149145 w 5814973"/>
              <a:gd name="connsiteY263" fmla="*/ 3397750 h 5717625"/>
              <a:gd name="connsiteX264" fmla="*/ 2182165 w 5814973"/>
              <a:gd name="connsiteY264" fmla="*/ 3401216 h 5717625"/>
              <a:gd name="connsiteX265" fmla="*/ 2234111 w 5814973"/>
              <a:gd name="connsiteY265" fmla="*/ 3442046 h 5717625"/>
              <a:gd name="connsiteX266" fmla="*/ 2200922 w 5814973"/>
              <a:gd name="connsiteY266" fmla="*/ 3554779 h 5717625"/>
              <a:gd name="connsiteX267" fmla="*/ 2083284 w 5814973"/>
              <a:gd name="connsiteY267" fmla="*/ 3519815 h 5717625"/>
              <a:gd name="connsiteX268" fmla="*/ 2116473 w 5814973"/>
              <a:gd name="connsiteY268" fmla="*/ 3407082 h 5717625"/>
              <a:gd name="connsiteX269" fmla="*/ 2149145 w 5814973"/>
              <a:gd name="connsiteY269" fmla="*/ 3397750 h 5717625"/>
              <a:gd name="connsiteX270" fmla="*/ 277077 w 5814973"/>
              <a:gd name="connsiteY270" fmla="*/ 3295589 h 5717625"/>
              <a:gd name="connsiteX271" fmla="*/ 515954 w 5814973"/>
              <a:gd name="connsiteY271" fmla="*/ 3458104 h 5717625"/>
              <a:gd name="connsiteX272" fmla="*/ 362143 w 5814973"/>
              <a:gd name="connsiteY272" fmla="*/ 3742459 h 5717625"/>
              <a:gd name="connsiteX273" fmla="*/ 77788 w 5814973"/>
              <a:gd name="connsiteY273" fmla="*/ 3588649 h 5717625"/>
              <a:gd name="connsiteX274" fmla="*/ 231598 w 5814973"/>
              <a:gd name="connsiteY274" fmla="*/ 3304293 h 5717625"/>
              <a:gd name="connsiteX275" fmla="*/ 277077 w 5814973"/>
              <a:gd name="connsiteY275" fmla="*/ 3295589 h 5717625"/>
              <a:gd name="connsiteX276" fmla="*/ 3773919 w 5814973"/>
              <a:gd name="connsiteY276" fmla="*/ 3290013 h 5717625"/>
              <a:gd name="connsiteX277" fmla="*/ 3803238 w 5814973"/>
              <a:gd name="connsiteY277" fmla="*/ 3293254 h 5717625"/>
              <a:gd name="connsiteX278" fmla="*/ 3819609 w 5814973"/>
              <a:gd name="connsiteY278" fmla="*/ 3299649 h 5717625"/>
              <a:gd name="connsiteX279" fmla="*/ 3858380 w 5814973"/>
              <a:gd name="connsiteY279" fmla="*/ 3412511 h 5717625"/>
              <a:gd name="connsiteX280" fmla="*/ 3742462 w 5814973"/>
              <a:gd name="connsiteY280" fmla="*/ 3447054 h 5717625"/>
              <a:gd name="connsiteX281" fmla="*/ 3703691 w 5814973"/>
              <a:gd name="connsiteY281" fmla="*/ 3334192 h 5717625"/>
              <a:gd name="connsiteX282" fmla="*/ 3773919 w 5814973"/>
              <a:gd name="connsiteY282" fmla="*/ 3290013 h 5717625"/>
              <a:gd name="connsiteX283" fmla="*/ 5519388 w 5814973"/>
              <a:gd name="connsiteY283" fmla="*/ 3266273 h 5717625"/>
              <a:gd name="connsiteX284" fmla="*/ 5565616 w 5814973"/>
              <a:gd name="connsiteY284" fmla="*/ 3268926 h 5717625"/>
              <a:gd name="connsiteX285" fmla="*/ 5755453 w 5814973"/>
              <a:gd name="connsiteY285" fmla="*/ 3530609 h 5717625"/>
              <a:gd name="connsiteX286" fmla="*/ 5493770 w 5814973"/>
              <a:gd name="connsiteY286" fmla="*/ 3720446 h 5717625"/>
              <a:gd name="connsiteX287" fmla="*/ 5303933 w 5814973"/>
              <a:gd name="connsiteY287" fmla="*/ 3458763 h 5717625"/>
              <a:gd name="connsiteX288" fmla="*/ 5519388 w 5814973"/>
              <a:gd name="connsiteY288" fmla="*/ 3266273 h 5717625"/>
              <a:gd name="connsiteX289" fmla="*/ 4123898 w 5814973"/>
              <a:gd name="connsiteY289" fmla="*/ 3264155 h 5717625"/>
              <a:gd name="connsiteX290" fmla="*/ 4145793 w 5814973"/>
              <a:gd name="connsiteY290" fmla="*/ 3269229 h 5717625"/>
              <a:gd name="connsiteX291" fmla="*/ 4215577 w 5814973"/>
              <a:gd name="connsiteY291" fmla="*/ 3405599 h 5717625"/>
              <a:gd name="connsiteX292" fmla="*/ 4075192 w 5814973"/>
              <a:gd name="connsiteY292" fmla="*/ 3471249 h 5717625"/>
              <a:gd name="connsiteX293" fmla="*/ 4005408 w 5814973"/>
              <a:gd name="connsiteY293" fmla="*/ 3334878 h 5717625"/>
              <a:gd name="connsiteX294" fmla="*/ 4123898 w 5814973"/>
              <a:gd name="connsiteY294" fmla="*/ 3264155 h 5717625"/>
              <a:gd name="connsiteX295" fmla="*/ 2016722 w 5814973"/>
              <a:gd name="connsiteY295" fmla="*/ 3164396 h 5717625"/>
              <a:gd name="connsiteX296" fmla="*/ 2049447 w 5814973"/>
              <a:gd name="connsiteY296" fmla="*/ 3170217 h 5717625"/>
              <a:gd name="connsiteX297" fmla="*/ 2098203 w 5814973"/>
              <a:gd name="connsiteY297" fmla="*/ 3214587 h 5717625"/>
              <a:gd name="connsiteX298" fmla="*/ 2056360 w 5814973"/>
              <a:gd name="connsiteY298" fmla="*/ 3324408 h 5717625"/>
              <a:gd name="connsiteX299" fmla="*/ 1941515 w 5814973"/>
              <a:gd name="connsiteY299" fmla="*/ 3281159 h 5717625"/>
              <a:gd name="connsiteX300" fmla="*/ 1983359 w 5814973"/>
              <a:gd name="connsiteY300" fmla="*/ 3171338 h 5717625"/>
              <a:gd name="connsiteX301" fmla="*/ 2016722 w 5814973"/>
              <a:gd name="connsiteY301" fmla="*/ 3164396 h 5717625"/>
              <a:gd name="connsiteX302" fmla="*/ 1665060 w 5814973"/>
              <a:gd name="connsiteY302" fmla="*/ 3155620 h 5717625"/>
              <a:gd name="connsiteX303" fmla="*/ 1707465 w 5814973"/>
              <a:gd name="connsiteY303" fmla="*/ 3158845 h 5717625"/>
              <a:gd name="connsiteX304" fmla="*/ 1774961 w 5814973"/>
              <a:gd name="connsiteY304" fmla="*/ 3209296 h 5717625"/>
              <a:gd name="connsiteX305" fmla="*/ 1734928 w 5814973"/>
              <a:gd name="connsiteY305" fmla="*/ 3355127 h 5717625"/>
              <a:gd name="connsiteX306" fmla="*/ 1583353 w 5814973"/>
              <a:gd name="connsiteY306" fmla="*/ 3314630 h 5717625"/>
              <a:gd name="connsiteX307" fmla="*/ 1623387 w 5814973"/>
              <a:gd name="connsiteY307" fmla="*/ 3168799 h 5717625"/>
              <a:gd name="connsiteX308" fmla="*/ 1665060 w 5814973"/>
              <a:gd name="connsiteY308" fmla="*/ 3155620 h 5717625"/>
              <a:gd name="connsiteX309" fmla="*/ 1249855 w 5814973"/>
              <a:gd name="connsiteY309" fmla="*/ 3130133 h 5717625"/>
              <a:gd name="connsiteX310" fmla="*/ 1403059 w 5814973"/>
              <a:gd name="connsiteY310" fmla="*/ 3231086 h 5717625"/>
              <a:gd name="connsiteX311" fmla="*/ 1304412 w 5814973"/>
              <a:gd name="connsiteY311" fmla="*/ 3407725 h 5717625"/>
              <a:gd name="connsiteX312" fmla="*/ 1122041 w 5814973"/>
              <a:gd name="connsiteY312" fmla="*/ 3312179 h 5717625"/>
              <a:gd name="connsiteX313" fmla="*/ 1220687 w 5814973"/>
              <a:gd name="connsiteY313" fmla="*/ 3135540 h 5717625"/>
              <a:gd name="connsiteX314" fmla="*/ 1249855 w 5814973"/>
              <a:gd name="connsiteY314" fmla="*/ 3130133 h 5717625"/>
              <a:gd name="connsiteX315" fmla="*/ 4612013 w 5814973"/>
              <a:gd name="connsiteY315" fmla="*/ 3111922 h 5717625"/>
              <a:gd name="connsiteX316" fmla="*/ 4641661 w 5814973"/>
              <a:gd name="connsiteY316" fmla="*/ 3113570 h 5717625"/>
              <a:gd name="connsiteX317" fmla="*/ 4763413 w 5814973"/>
              <a:gd name="connsiteY317" fmla="*/ 3276126 h 5717625"/>
              <a:gd name="connsiteX318" fmla="*/ 4595582 w 5814973"/>
              <a:gd name="connsiteY318" fmla="*/ 3394051 h 5717625"/>
              <a:gd name="connsiteX319" fmla="*/ 4473830 w 5814973"/>
              <a:gd name="connsiteY319" fmla="*/ 3231495 h 5717625"/>
              <a:gd name="connsiteX320" fmla="*/ 4612013 w 5814973"/>
              <a:gd name="connsiteY320" fmla="*/ 3111922 h 5717625"/>
              <a:gd name="connsiteX321" fmla="*/ 3871107 w 5814973"/>
              <a:gd name="connsiteY321" fmla="*/ 3059964 h 5717625"/>
              <a:gd name="connsiteX322" fmla="*/ 3905237 w 5814973"/>
              <a:gd name="connsiteY322" fmla="*/ 3064305 h 5717625"/>
              <a:gd name="connsiteX323" fmla="*/ 3961742 w 5814973"/>
              <a:gd name="connsiteY323" fmla="*/ 3170338 h 5717625"/>
              <a:gd name="connsiteX324" fmla="*/ 3853357 w 5814973"/>
              <a:gd name="connsiteY324" fmla="*/ 3222187 h 5717625"/>
              <a:gd name="connsiteX325" fmla="*/ 3796851 w 5814973"/>
              <a:gd name="connsiteY325" fmla="*/ 3116155 h 5717625"/>
              <a:gd name="connsiteX326" fmla="*/ 3871107 w 5814973"/>
              <a:gd name="connsiteY326" fmla="*/ 3059964 h 5717625"/>
              <a:gd name="connsiteX327" fmla="*/ 827883 w 5814973"/>
              <a:gd name="connsiteY327" fmla="*/ 2981299 h 5717625"/>
              <a:gd name="connsiteX328" fmla="*/ 1001514 w 5814973"/>
              <a:gd name="connsiteY328" fmla="*/ 3131896 h 5717625"/>
              <a:gd name="connsiteX329" fmla="*/ 855286 w 5814973"/>
              <a:gd name="connsiteY329" fmla="*/ 3345511 h 5717625"/>
              <a:gd name="connsiteX330" fmla="*/ 645090 w 5814973"/>
              <a:gd name="connsiteY330" fmla="*/ 3197896 h 5717625"/>
              <a:gd name="connsiteX331" fmla="*/ 791318 w 5814973"/>
              <a:gd name="connsiteY331" fmla="*/ 2984281 h 5717625"/>
              <a:gd name="connsiteX332" fmla="*/ 827883 w 5814973"/>
              <a:gd name="connsiteY332" fmla="*/ 2981299 h 5717625"/>
              <a:gd name="connsiteX333" fmla="*/ 4210993 w 5814973"/>
              <a:gd name="connsiteY333" fmla="*/ 2953716 h 5717625"/>
              <a:gd name="connsiteX334" fmla="*/ 4301970 w 5814973"/>
              <a:gd name="connsiteY334" fmla="*/ 3078076 h 5717625"/>
              <a:gd name="connsiteX335" fmla="*/ 4174296 w 5814973"/>
              <a:gd name="connsiteY335" fmla="*/ 3164339 h 5717625"/>
              <a:gd name="connsiteX336" fmla="*/ 4083319 w 5814973"/>
              <a:gd name="connsiteY336" fmla="*/ 3039980 h 5717625"/>
              <a:gd name="connsiteX337" fmla="*/ 4210993 w 5814973"/>
              <a:gd name="connsiteY337" fmla="*/ 2953716 h 5717625"/>
              <a:gd name="connsiteX338" fmla="*/ 1913291 w 5814973"/>
              <a:gd name="connsiteY338" fmla="*/ 2930055 h 5717625"/>
              <a:gd name="connsiteX339" fmla="*/ 1945733 w 5814973"/>
              <a:gd name="connsiteY339" fmla="*/ 2937360 h 5717625"/>
              <a:gd name="connsiteX340" fmla="*/ 1992319 w 5814973"/>
              <a:gd name="connsiteY340" fmla="*/ 2983855 h 5717625"/>
              <a:gd name="connsiteX341" fmla="*/ 1945085 w 5814973"/>
              <a:gd name="connsiteY341" fmla="*/ 3091505 h 5717625"/>
              <a:gd name="connsiteX342" fmla="*/ 1832350 w 5814973"/>
              <a:gd name="connsiteY342" fmla="*/ 3043105 h 5717625"/>
              <a:gd name="connsiteX343" fmla="*/ 1879584 w 5814973"/>
              <a:gd name="connsiteY343" fmla="*/ 2935454 h 5717625"/>
              <a:gd name="connsiteX344" fmla="*/ 1913291 w 5814973"/>
              <a:gd name="connsiteY344" fmla="*/ 2930055 h 5717625"/>
              <a:gd name="connsiteX345" fmla="*/ 5033333 w 5814973"/>
              <a:gd name="connsiteY345" fmla="*/ 2873106 h 5717625"/>
              <a:gd name="connsiteX346" fmla="*/ 5070005 w 5814973"/>
              <a:gd name="connsiteY346" fmla="*/ 2873418 h 5717625"/>
              <a:gd name="connsiteX347" fmla="*/ 5229698 w 5814973"/>
              <a:gd name="connsiteY347" fmla="*/ 3075882 h 5717625"/>
              <a:gd name="connsiteX348" fmla="*/ 5029540 w 5814973"/>
              <a:gd name="connsiteY348" fmla="*/ 3238455 h 5717625"/>
              <a:gd name="connsiteX349" fmla="*/ 4869847 w 5814973"/>
              <a:gd name="connsiteY349" fmla="*/ 3035992 h 5717625"/>
              <a:gd name="connsiteX350" fmla="*/ 5033333 w 5814973"/>
              <a:gd name="connsiteY350" fmla="*/ 2873106 h 5717625"/>
              <a:gd name="connsiteX351" fmla="*/ 1614458 w 5814973"/>
              <a:gd name="connsiteY351" fmla="*/ 2840848 h 5717625"/>
              <a:gd name="connsiteX352" fmla="*/ 1715655 w 5814973"/>
              <a:gd name="connsiteY352" fmla="*/ 2935620 h 5717625"/>
              <a:gd name="connsiteX353" fmla="*/ 1619272 w 5814973"/>
              <a:gd name="connsiteY353" fmla="*/ 3053800 h 5717625"/>
              <a:gd name="connsiteX354" fmla="*/ 1495628 w 5814973"/>
              <a:gd name="connsiteY354" fmla="*/ 2959249 h 5717625"/>
              <a:gd name="connsiteX355" fmla="*/ 1592010 w 5814973"/>
              <a:gd name="connsiteY355" fmla="*/ 2841068 h 5717625"/>
              <a:gd name="connsiteX356" fmla="*/ 1614458 w 5814973"/>
              <a:gd name="connsiteY356" fmla="*/ 2840848 h 5717625"/>
              <a:gd name="connsiteX357" fmla="*/ 3918208 w 5814973"/>
              <a:gd name="connsiteY357" fmla="*/ 2826259 h 5717625"/>
              <a:gd name="connsiteX358" fmla="*/ 3952073 w 5814973"/>
              <a:gd name="connsiteY358" fmla="*/ 2832483 h 5717625"/>
              <a:gd name="connsiteX359" fmla="*/ 4007697 w 5814973"/>
              <a:gd name="connsiteY359" fmla="*/ 2908856 h 5717625"/>
              <a:gd name="connsiteX360" fmla="*/ 3924438 w 5814973"/>
              <a:gd name="connsiteY360" fmla="*/ 2993170 h 5717625"/>
              <a:gd name="connsiteX361" fmla="*/ 3834949 w 5814973"/>
              <a:gd name="connsiteY361" fmla="*/ 2910573 h 5717625"/>
              <a:gd name="connsiteX362" fmla="*/ 3918208 w 5814973"/>
              <a:gd name="connsiteY362" fmla="*/ 2826259 h 5717625"/>
              <a:gd name="connsiteX363" fmla="*/ 4654973 w 5814973"/>
              <a:gd name="connsiteY363" fmla="*/ 2685794 h 5717625"/>
              <a:gd name="connsiteX364" fmla="*/ 4801586 w 5814973"/>
              <a:gd name="connsiteY364" fmla="*/ 2827799 h 5717625"/>
              <a:gd name="connsiteX365" fmla="*/ 4654973 w 5814973"/>
              <a:gd name="connsiteY365" fmla="*/ 2969803 h 5717625"/>
              <a:gd name="connsiteX366" fmla="*/ 4508361 w 5814973"/>
              <a:gd name="connsiteY366" fmla="*/ 2827799 h 5717625"/>
              <a:gd name="connsiteX367" fmla="*/ 4654973 w 5814973"/>
              <a:gd name="connsiteY367" fmla="*/ 2685794 h 5717625"/>
              <a:gd name="connsiteX368" fmla="*/ 1218764 w 5814973"/>
              <a:gd name="connsiteY368" fmla="*/ 2685794 h 5717625"/>
              <a:gd name="connsiteX369" fmla="*/ 1365377 w 5814973"/>
              <a:gd name="connsiteY369" fmla="*/ 2827799 h 5717625"/>
              <a:gd name="connsiteX370" fmla="*/ 1218764 w 5814973"/>
              <a:gd name="connsiteY370" fmla="*/ 2969803 h 5717625"/>
              <a:gd name="connsiteX371" fmla="*/ 1072151 w 5814973"/>
              <a:gd name="connsiteY371" fmla="*/ 2827799 h 5717625"/>
              <a:gd name="connsiteX372" fmla="*/ 1218764 w 5814973"/>
              <a:gd name="connsiteY372" fmla="*/ 2685794 h 5717625"/>
              <a:gd name="connsiteX373" fmla="*/ 1891866 w 5814973"/>
              <a:gd name="connsiteY373" fmla="*/ 2679726 h 5717625"/>
              <a:gd name="connsiteX374" fmla="*/ 1909256 w 5814973"/>
              <a:gd name="connsiteY374" fmla="*/ 2682110 h 5717625"/>
              <a:gd name="connsiteX375" fmla="*/ 1976967 w 5814973"/>
              <a:gd name="connsiteY375" fmla="*/ 2766539 h 5717625"/>
              <a:gd name="connsiteX376" fmla="*/ 1889228 w 5814973"/>
              <a:gd name="connsiteY376" fmla="*/ 2846505 h 5717625"/>
              <a:gd name="connsiteX377" fmla="*/ 1804127 w 5814973"/>
              <a:gd name="connsiteY377" fmla="*/ 2759692 h 5717625"/>
              <a:gd name="connsiteX378" fmla="*/ 1891866 w 5814973"/>
              <a:gd name="connsiteY378" fmla="*/ 2679726 h 5717625"/>
              <a:gd name="connsiteX379" fmla="*/ 4183732 w 5814973"/>
              <a:gd name="connsiteY379" fmla="*/ 2648358 h 5717625"/>
              <a:gd name="connsiteX380" fmla="*/ 4227739 w 5814973"/>
              <a:gd name="connsiteY380" fmla="*/ 2649942 h 5717625"/>
              <a:gd name="connsiteX381" fmla="*/ 4312158 w 5814973"/>
              <a:gd name="connsiteY381" fmla="*/ 2736723 h 5717625"/>
              <a:gd name="connsiteX382" fmla="*/ 4222244 w 5814973"/>
              <a:gd name="connsiteY382" fmla="*/ 2859598 h 5717625"/>
              <a:gd name="connsiteX383" fmla="*/ 4093818 w 5814973"/>
              <a:gd name="connsiteY383" fmla="*/ 2771234 h 5717625"/>
              <a:gd name="connsiteX384" fmla="*/ 4183732 w 5814973"/>
              <a:gd name="connsiteY384" fmla="*/ 2648358 h 5717625"/>
              <a:gd name="connsiteX385" fmla="*/ 5586373 w 5814973"/>
              <a:gd name="connsiteY385" fmla="*/ 2580287 h 5717625"/>
              <a:gd name="connsiteX386" fmla="*/ 5814973 w 5814973"/>
              <a:gd name="connsiteY386" fmla="*/ 2808888 h 5717625"/>
              <a:gd name="connsiteX387" fmla="*/ 5586373 w 5814973"/>
              <a:gd name="connsiteY387" fmla="*/ 3037487 h 5717625"/>
              <a:gd name="connsiteX388" fmla="*/ 5357773 w 5814973"/>
              <a:gd name="connsiteY388" fmla="*/ 2808888 h 5717625"/>
              <a:gd name="connsiteX389" fmla="*/ 5586373 w 5814973"/>
              <a:gd name="connsiteY389" fmla="*/ 2580287 h 5717625"/>
              <a:gd name="connsiteX390" fmla="*/ 228600 w 5814973"/>
              <a:gd name="connsiteY390" fmla="*/ 2580287 h 5717625"/>
              <a:gd name="connsiteX391" fmla="*/ 457200 w 5814973"/>
              <a:gd name="connsiteY391" fmla="*/ 2808888 h 5717625"/>
              <a:gd name="connsiteX392" fmla="*/ 228600 w 5814973"/>
              <a:gd name="connsiteY392" fmla="*/ 3037487 h 5717625"/>
              <a:gd name="connsiteX393" fmla="*/ 0 w 5814973"/>
              <a:gd name="connsiteY393" fmla="*/ 2808888 h 5717625"/>
              <a:gd name="connsiteX394" fmla="*/ 228600 w 5814973"/>
              <a:gd name="connsiteY394" fmla="*/ 2580287 h 5717625"/>
              <a:gd name="connsiteX395" fmla="*/ 3900782 w 5814973"/>
              <a:gd name="connsiteY395" fmla="*/ 2580140 h 5717625"/>
              <a:gd name="connsiteX396" fmla="*/ 3925103 w 5814973"/>
              <a:gd name="connsiteY396" fmla="*/ 2586735 h 5717625"/>
              <a:gd name="connsiteX397" fmla="*/ 3976582 w 5814973"/>
              <a:gd name="connsiteY397" fmla="*/ 2648596 h 5717625"/>
              <a:gd name="connsiteX398" fmla="*/ 3908874 w 5814973"/>
              <a:gd name="connsiteY398" fmla="*/ 2745146 h 5717625"/>
              <a:gd name="connsiteX399" fmla="*/ 3807111 w 5814973"/>
              <a:gd name="connsiteY399" fmla="*/ 2677254 h 5717625"/>
              <a:gd name="connsiteX400" fmla="*/ 3874819 w 5814973"/>
              <a:gd name="connsiteY400" fmla="*/ 2580704 h 5717625"/>
              <a:gd name="connsiteX401" fmla="*/ 3900782 w 5814973"/>
              <a:gd name="connsiteY401" fmla="*/ 2580140 h 5717625"/>
              <a:gd name="connsiteX402" fmla="*/ 1648688 w 5814973"/>
              <a:gd name="connsiteY402" fmla="*/ 2507283 h 5717625"/>
              <a:gd name="connsiteX403" fmla="*/ 1739665 w 5814973"/>
              <a:gd name="connsiteY403" fmla="*/ 2631643 h 5717625"/>
              <a:gd name="connsiteX404" fmla="*/ 1611991 w 5814973"/>
              <a:gd name="connsiteY404" fmla="*/ 2717906 h 5717625"/>
              <a:gd name="connsiteX405" fmla="*/ 1521014 w 5814973"/>
              <a:gd name="connsiteY405" fmla="*/ 2593547 h 5717625"/>
              <a:gd name="connsiteX406" fmla="*/ 1648688 w 5814973"/>
              <a:gd name="connsiteY406" fmla="*/ 2507283 h 5717625"/>
              <a:gd name="connsiteX407" fmla="*/ 1938810 w 5814973"/>
              <a:gd name="connsiteY407" fmla="*/ 2425013 h 5717625"/>
              <a:gd name="connsiteX408" fmla="*/ 1972940 w 5814973"/>
              <a:gd name="connsiteY408" fmla="*/ 2429354 h 5717625"/>
              <a:gd name="connsiteX409" fmla="*/ 2029445 w 5814973"/>
              <a:gd name="connsiteY409" fmla="*/ 2535387 h 5717625"/>
              <a:gd name="connsiteX410" fmla="*/ 1921060 w 5814973"/>
              <a:gd name="connsiteY410" fmla="*/ 2587236 h 5717625"/>
              <a:gd name="connsiteX411" fmla="*/ 1864555 w 5814973"/>
              <a:gd name="connsiteY411" fmla="*/ 2481204 h 5717625"/>
              <a:gd name="connsiteX412" fmla="*/ 1938810 w 5814973"/>
              <a:gd name="connsiteY412" fmla="*/ 2425013 h 5717625"/>
              <a:gd name="connsiteX413" fmla="*/ 816365 w 5814973"/>
              <a:gd name="connsiteY413" fmla="*/ 2405648 h 5717625"/>
              <a:gd name="connsiteX414" fmla="*/ 853037 w 5814973"/>
              <a:gd name="connsiteY414" fmla="*/ 2405959 h 5717625"/>
              <a:gd name="connsiteX415" fmla="*/ 1012730 w 5814973"/>
              <a:gd name="connsiteY415" fmla="*/ 2608424 h 5717625"/>
              <a:gd name="connsiteX416" fmla="*/ 812572 w 5814973"/>
              <a:gd name="connsiteY416" fmla="*/ 2770997 h 5717625"/>
              <a:gd name="connsiteX417" fmla="*/ 652879 w 5814973"/>
              <a:gd name="connsiteY417" fmla="*/ 2568534 h 5717625"/>
              <a:gd name="connsiteX418" fmla="*/ 816365 w 5814973"/>
              <a:gd name="connsiteY418" fmla="*/ 2405648 h 5717625"/>
              <a:gd name="connsiteX419" fmla="*/ 5033905 w 5814973"/>
              <a:gd name="connsiteY419" fmla="*/ 2348650 h 5717625"/>
              <a:gd name="connsiteX420" fmla="*/ 5069399 w 5814973"/>
              <a:gd name="connsiteY420" fmla="*/ 2351136 h 5717625"/>
              <a:gd name="connsiteX421" fmla="*/ 5214953 w 5814973"/>
              <a:gd name="connsiteY421" fmla="*/ 2489991 h 5717625"/>
              <a:gd name="connsiteX422" fmla="*/ 5079699 w 5814973"/>
              <a:gd name="connsiteY422" fmla="*/ 2710897 h 5717625"/>
              <a:gd name="connsiteX423" fmla="*/ 4862279 w 5814973"/>
              <a:gd name="connsiteY423" fmla="*/ 2574434 h 5717625"/>
              <a:gd name="connsiteX424" fmla="*/ 4997533 w 5814973"/>
              <a:gd name="connsiteY424" fmla="*/ 2353529 h 5717625"/>
              <a:gd name="connsiteX425" fmla="*/ 5033905 w 5814973"/>
              <a:gd name="connsiteY425" fmla="*/ 2348650 h 5717625"/>
              <a:gd name="connsiteX426" fmla="*/ 3790636 w 5814973"/>
              <a:gd name="connsiteY426" fmla="*/ 2346917 h 5717625"/>
              <a:gd name="connsiteX427" fmla="*/ 3823679 w 5814973"/>
              <a:gd name="connsiteY427" fmla="*/ 2350098 h 5717625"/>
              <a:gd name="connsiteX428" fmla="*/ 3875991 w 5814973"/>
              <a:gd name="connsiteY428" fmla="*/ 2390485 h 5717625"/>
              <a:gd name="connsiteX429" fmla="*/ 3843859 w 5814973"/>
              <a:gd name="connsiteY429" fmla="*/ 2503528 h 5717625"/>
              <a:gd name="connsiteX430" fmla="*/ 3725928 w 5814973"/>
              <a:gd name="connsiteY430" fmla="*/ 2469577 h 5717625"/>
              <a:gd name="connsiteX431" fmla="*/ 3758059 w 5814973"/>
              <a:gd name="connsiteY431" fmla="*/ 2356534 h 5717625"/>
              <a:gd name="connsiteX432" fmla="*/ 3790636 w 5814973"/>
              <a:gd name="connsiteY432" fmla="*/ 2346917 h 5717625"/>
              <a:gd name="connsiteX433" fmla="*/ 4116515 w 5814973"/>
              <a:gd name="connsiteY433" fmla="*/ 2338417 h 5717625"/>
              <a:gd name="connsiteX434" fmla="*/ 4148510 w 5814973"/>
              <a:gd name="connsiteY434" fmla="*/ 2342258 h 5717625"/>
              <a:gd name="connsiteX435" fmla="*/ 4225020 w 5814973"/>
              <a:gd name="connsiteY435" fmla="*/ 2411347 h 5717625"/>
              <a:gd name="connsiteX436" fmla="*/ 4157035 w 5814973"/>
              <a:gd name="connsiteY436" fmla="*/ 2546883 h 5717625"/>
              <a:gd name="connsiteX437" fmla="*/ 4015771 w 5814973"/>
              <a:gd name="connsiteY437" fmla="*/ 2479529 h 5717625"/>
              <a:gd name="connsiteX438" fmla="*/ 4083756 w 5814973"/>
              <a:gd name="connsiteY438" fmla="*/ 2343993 h 5717625"/>
              <a:gd name="connsiteX439" fmla="*/ 4116515 w 5814973"/>
              <a:gd name="connsiteY439" fmla="*/ 2338417 h 5717625"/>
              <a:gd name="connsiteX440" fmla="*/ 4607882 w 5814973"/>
              <a:gd name="connsiteY440" fmla="*/ 2284429 h 5717625"/>
              <a:gd name="connsiteX441" fmla="*/ 4737437 w 5814973"/>
              <a:gd name="connsiteY441" fmla="*/ 2378750 h 5717625"/>
              <a:gd name="connsiteX442" fmla="*/ 4648275 w 5814973"/>
              <a:gd name="connsiteY442" fmla="*/ 2560058 h 5717625"/>
              <a:gd name="connsiteX443" fmla="*/ 4461083 w 5814973"/>
              <a:gd name="connsiteY443" fmla="*/ 2473698 h 5717625"/>
              <a:gd name="connsiteX444" fmla="*/ 4550245 w 5814973"/>
              <a:gd name="connsiteY444" fmla="*/ 2292391 h 5717625"/>
              <a:gd name="connsiteX445" fmla="*/ 4607882 w 5814973"/>
              <a:gd name="connsiteY445" fmla="*/ 2284429 h 5717625"/>
              <a:gd name="connsiteX446" fmla="*/ 1313644 w 5814973"/>
              <a:gd name="connsiteY446" fmla="*/ 2195406 h 5717625"/>
              <a:gd name="connsiteX447" fmla="*/ 1343087 w 5814973"/>
              <a:gd name="connsiteY447" fmla="*/ 2199158 h 5717625"/>
              <a:gd name="connsiteX448" fmla="*/ 1452187 w 5814973"/>
              <a:gd name="connsiteY448" fmla="*/ 2369933 h 5717625"/>
              <a:gd name="connsiteX449" fmla="*/ 1275870 w 5814973"/>
              <a:gd name="connsiteY449" fmla="*/ 2475604 h 5717625"/>
              <a:gd name="connsiteX450" fmla="*/ 1166770 w 5814973"/>
              <a:gd name="connsiteY450" fmla="*/ 2304828 h 5717625"/>
              <a:gd name="connsiteX451" fmla="*/ 1313644 w 5814973"/>
              <a:gd name="connsiteY451" fmla="*/ 2195406 h 5717625"/>
              <a:gd name="connsiteX452" fmla="*/ 2086825 w 5814973"/>
              <a:gd name="connsiteY452" fmla="*/ 2168971 h 5717625"/>
              <a:gd name="connsiteX453" fmla="*/ 2115874 w 5814973"/>
              <a:gd name="connsiteY453" fmla="*/ 2174277 h 5717625"/>
              <a:gd name="connsiteX454" fmla="*/ 2131745 w 5814973"/>
              <a:gd name="connsiteY454" fmla="*/ 2181803 h 5717625"/>
              <a:gd name="connsiteX455" fmla="*/ 2161900 w 5814973"/>
              <a:gd name="connsiteY455" fmla="*/ 2296898 h 5717625"/>
              <a:gd name="connsiteX456" fmla="*/ 2043448 w 5814973"/>
              <a:gd name="connsiteY456" fmla="*/ 2323060 h 5717625"/>
              <a:gd name="connsiteX457" fmla="*/ 2013293 w 5814973"/>
              <a:gd name="connsiteY457" fmla="*/ 2207966 h 5717625"/>
              <a:gd name="connsiteX458" fmla="*/ 2086825 w 5814973"/>
              <a:gd name="connsiteY458" fmla="*/ 2168971 h 5717625"/>
              <a:gd name="connsiteX459" fmla="*/ 1745060 w 5814973"/>
              <a:gd name="connsiteY459" fmla="*/ 2154618 h 5717625"/>
              <a:gd name="connsiteX460" fmla="*/ 1782802 w 5814973"/>
              <a:gd name="connsiteY460" fmla="*/ 2155933 h 5717625"/>
              <a:gd name="connsiteX461" fmla="*/ 1804272 w 5814973"/>
              <a:gd name="connsiteY461" fmla="*/ 2162541 h 5717625"/>
              <a:gd name="connsiteX462" fmla="*/ 1863559 w 5814973"/>
              <a:gd name="connsiteY462" fmla="*/ 2303364 h 5717625"/>
              <a:gd name="connsiteX463" fmla="*/ 1718430 w 5814973"/>
              <a:gd name="connsiteY463" fmla="*/ 2358823 h 5717625"/>
              <a:gd name="connsiteX464" fmla="*/ 1659142 w 5814973"/>
              <a:gd name="connsiteY464" fmla="*/ 2218000 h 5717625"/>
              <a:gd name="connsiteX465" fmla="*/ 1745060 w 5814973"/>
              <a:gd name="connsiteY465" fmla="*/ 2154618 h 5717625"/>
              <a:gd name="connsiteX466" fmla="*/ 3647551 w 5814973"/>
              <a:gd name="connsiteY466" fmla="*/ 2130855 h 5717625"/>
              <a:gd name="connsiteX467" fmla="*/ 3680501 w 5814973"/>
              <a:gd name="connsiteY467" fmla="*/ 2135032 h 5717625"/>
              <a:gd name="connsiteX468" fmla="*/ 3731518 w 5814973"/>
              <a:gd name="connsiteY468" fmla="*/ 2176951 h 5717625"/>
              <a:gd name="connsiteX469" fmla="*/ 3695706 w 5814973"/>
              <a:gd name="connsiteY469" fmla="*/ 2288873 h 5717625"/>
              <a:gd name="connsiteX470" fmla="*/ 3578840 w 5814973"/>
              <a:gd name="connsiteY470" fmla="*/ 2251396 h 5717625"/>
              <a:gd name="connsiteX471" fmla="*/ 3614651 w 5814973"/>
              <a:gd name="connsiteY471" fmla="*/ 2139473 h 5717625"/>
              <a:gd name="connsiteX472" fmla="*/ 3647551 w 5814973"/>
              <a:gd name="connsiteY472" fmla="*/ 2130855 h 5717625"/>
              <a:gd name="connsiteX473" fmla="*/ 3976712 w 5814973"/>
              <a:gd name="connsiteY473" fmla="*/ 2060101 h 5717625"/>
              <a:gd name="connsiteX474" fmla="*/ 4050336 w 5814973"/>
              <a:gd name="connsiteY474" fmla="*/ 2101708 h 5717625"/>
              <a:gd name="connsiteX475" fmla="*/ 4030408 w 5814973"/>
              <a:gd name="connsiteY475" fmla="*/ 2251575 h 5717625"/>
              <a:gd name="connsiteX476" fmla="*/ 3874907 w 5814973"/>
              <a:gd name="connsiteY476" fmla="*/ 2230438 h 5717625"/>
              <a:gd name="connsiteX477" fmla="*/ 3894835 w 5814973"/>
              <a:gd name="connsiteY477" fmla="*/ 2080571 h 5717625"/>
              <a:gd name="connsiteX478" fmla="*/ 3976712 w 5814973"/>
              <a:gd name="connsiteY478" fmla="*/ 2060101 h 5717625"/>
              <a:gd name="connsiteX479" fmla="*/ 2244726 w 5814973"/>
              <a:gd name="connsiteY479" fmla="*/ 2001609 h 5717625"/>
              <a:gd name="connsiteX480" fmla="*/ 2285858 w 5814973"/>
              <a:gd name="connsiteY480" fmla="*/ 2004179 h 5717625"/>
              <a:gd name="connsiteX481" fmla="*/ 2328235 w 5814973"/>
              <a:gd name="connsiteY481" fmla="*/ 2031797 h 5717625"/>
              <a:gd name="connsiteX482" fmla="*/ 2317615 w 5814973"/>
              <a:gd name="connsiteY482" fmla="*/ 2149078 h 5717625"/>
              <a:gd name="connsiteX483" fmla="*/ 2195847 w 5814973"/>
              <a:gd name="connsiteY483" fmla="*/ 2135798 h 5717625"/>
              <a:gd name="connsiteX484" fmla="*/ 2206467 w 5814973"/>
              <a:gd name="connsiteY484" fmla="*/ 2018517 h 5717625"/>
              <a:gd name="connsiteX485" fmla="*/ 2244726 w 5814973"/>
              <a:gd name="connsiteY485" fmla="*/ 2001609 h 5717625"/>
              <a:gd name="connsiteX486" fmla="*/ 3440652 w 5814973"/>
              <a:gd name="connsiteY486" fmla="*/ 1968888 h 5717625"/>
              <a:gd name="connsiteX487" fmla="*/ 3481803 w 5814973"/>
              <a:gd name="connsiteY487" fmla="*/ 1970897 h 5717625"/>
              <a:gd name="connsiteX488" fmla="*/ 3524564 w 5814973"/>
              <a:gd name="connsiteY488" fmla="*/ 1997944 h 5717625"/>
              <a:gd name="connsiteX489" fmla="*/ 3515667 w 5814973"/>
              <a:gd name="connsiteY489" fmla="*/ 2115401 h 5717625"/>
              <a:gd name="connsiteX490" fmla="*/ 3393761 w 5814973"/>
              <a:gd name="connsiteY490" fmla="*/ 2103779 h 5717625"/>
              <a:gd name="connsiteX491" fmla="*/ 3402658 w 5814973"/>
              <a:gd name="connsiteY491" fmla="*/ 1986322 h 5717625"/>
              <a:gd name="connsiteX492" fmla="*/ 3440652 w 5814973"/>
              <a:gd name="connsiteY492" fmla="*/ 1968888 h 5717625"/>
              <a:gd name="connsiteX493" fmla="*/ 5512947 w 5814973"/>
              <a:gd name="connsiteY493" fmla="*/ 1934165 h 5717625"/>
              <a:gd name="connsiteX494" fmla="*/ 5714951 w 5814973"/>
              <a:gd name="connsiteY494" fmla="*/ 2086004 h 5717625"/>
              <a:gd name="connsiteX495" fmla="*/ 5575928 w 5814973"/>
              <a:gd name="connsiteY495" fmla="*/ 2377875 h 5717625"/>
              <a:gd name="connsiteX496" fmla="*/ 5284057 w 5814973"/>
              <a:gd name="connsiteY496" fmla="*/ 2238853 h 5717625"/>
              <a:gd name="connsiteX497" fmla="*/ 5423080 w 5814973"/>
              <a:gd name="connsiteY497" fmla="*/ 1946982 h 5717625"/>
              <a:gd name="connsiteX498" fmla="*/ 5512947 w 5814973"/>
              <a:gd name="connsiteY498" fmla="*/ 1934165 h 5717625"/>
              <a:gd name="connsiteX499" fmla="*/ 1966747 w 5814973"/>
              <a:gd name="connsiteY499" fmla="*/ 1907664 h 5717625"/>
              <a:gd name="connsiteX500" fmla="*/ 2025453 w 5814973"/>
              <a:gd name="connsiteY500" fmla="*/ 1934880 h 5717625"/>
              <a:gd name="connsiteX501" fmla="*/ 2033531 w 5814973"/>
              <a:gd name="connsiteY501" fmla="*/ 2086115 h 5717625"/>
              <a:gd name="connsiteX502" fmla="*/ 1876967 w 5814973"/>
              <a:gd name="connsiteY502" fmla="*/ 2092001 h 5717625"/>
              <a:gd name="connsiteX503" fmla="*/ 1868889 w 5814973"/>
              <a:gd name="connsiteY503" fmla="*/ 1940766 h 5717625"/>
              <a:gd name="connsiteX504" fmla="*/ 1966747 w 5814973"/>
              <a:gd name="connsiteY504" fmla="*/ 1907664 h 5717625"/>
              <a:gd name="connsiteX505" fmla="*/ 4434988 w 5814973"/>
              <a:gd name="connsiteY505" fmla="*/ 1899830 h 5717625"/>
              <a:gd name="connsiteX506" fmla="*/ 4550237 w 5814973"/>
              <a:gd name="connsiteY506" fmla="*/ 1972802 h 5717625"/>
              <a:gd name="connsiteX507" fmla="*/ 4492486 w 5814973"/>
              <a:gd name="connsiteY507" fmla="*/ 2165678 h 5717625"/>
              <a:gd name="connsiteX508" fmla="*/ 4293350 w 5814973"/>
              <a:gd name="connsiteY508" fmla="*/ 2109743 h 5717625"/>
              <a:gd name="connsiteX509" fmla="*/ 4351100 w 5814973"/>
              <a:gd name="connsiteY509" fmla="*/ 1916867 h 5717625"/>
              <a:gd name="connsiteX510" fmla="*/ 4434988 w 5814973"/>
              <a:gd name="connsiteY510" fmla="*/ 1899830 h 5717625"/>
              <a:gd name="connsiteX511" fmla="*/ 2469104 w 5814973"/>
              <a:gd name="connsiteY511" fmla="*/ 1876395 h 5717625"/>
              <a:gd name="connsiteX512" fmla="*/ 2502138 w 5814973"/>
              <a:gd name="connsiteY512" fmla="*/ 1879692 h 5717625"/>
              <a:gd name="connsiteX513" fmla="*/ 2554300 w 5814973"/>
              <a:gd name="connsiteY513" fmla="*/ 1920261 h 5717625"/>
              <a:gd name="connsiteX514" fmla="*/ 2521736 w 5814973"/>
              <a:gd name="connsiteY514" fmla="*/ 2033178 h 5717625"/>
              <a:gd name="connsiteX515" fmla="*/ 2403924 w 5814973"/>
              <a:gd name="connsiteY515" fmla="*/ 1998812 h 5717625"/>
              <a:gd name="connsiteX516" fmla="*/ 2436487 w 5814973"/>
              <a:gd name="connsiteY516" fmla="*/ 1885895 h 5717625"/>
              <a:gd name="connsiteX517" fmla="*/ 2469104 w 5814973"/>
              <a:gd name="connsiteY517" fmla="*/ 1876395 h 5717625"/>
              <a:gd name="connsiteX518" fmla="*/ 3221939 w 5814973"/>
              <a:gd name="connsiteY518" fmla="*/ 1859403 h 5717625"/>
              <a:gd name="connsiteX519" fmla="*/ 3256069 w 5814973"/>
              <a:gd name="connsiteY519" fmla="*/ 1863745 h 5717625"/>
              <a:gd name="connsiteX520" fmla="*/ 3312574 w 5814973"/>
              <a:gd name="connsiteY520" fmla="*/ 1969777 h 5717625"/>
              <a:gd name="connsiteX521" fmla="*/ 3204189 w 5814973"/>
              <a:gd name="connsiteY521" fmla="*/ 2021627 h 5717625"/>
              <a:gd name="connsiteX522" fmla="*/ 3147683 w 5814973"/>
              <a:gd name="connsiteY522" fmla="*/ 1915594 h 5717625"/>
              <a:gd name="connsiteX523" fmla="*/ 3221939 w 5814973"/>
              <a:gd name="connsiteY523" fmla="*/ 1859403 h 5717625"/>
              <a:gd name="connsiteX524" fmla="*/ 4859521 w 5814973"/>
              <a:gd name="connsiteY524" fmla="*/ 1830422 h 5717625"/>
              <a:gd name="connsiteX525" fmla="*/ 4912018 w 5814973"/>
              <a:gd name="connsiteY525" fmla="*/ 1833290 h 5717625"/>
              <a:gd name="connsiteX526" fmla="*/ 5043057 w 5814973"/>
              <a:gd name="connsiteY526" fmla="*/ 1942758 h 5717625"/>
              <a:gd name="connsiteX527" fmla="*/ 4944703 w 5814973"/>
              <a:gd name="connsiteY527" fmla="*/ 2182807 h 5717625"/>
              <a:gd name="connsiteX528" fmla="*/ 4708290 w 5814973"/>
              <a:gd name="connsiteY528" fmla="*/ 2083823 h 5717625"/>
              <a:gd name="connsiteX529" fmla="*/ 4806643 w 5814973"/>
              <a:gd name="connsiteY529" fmla="*/ 1843774 h 5717625"/>
              <a:gd name="connsiteX530" fmla="*/ 4859521 w 5814973"/>
              <a:gd name="connsiteY530" fmla="*/ 1830422 h 5717625"/>
              <a:gd name="connsiteX531" fmla="*/ 1496759 w 5814973"/>
              <a:gd name="connsiteY531" fmla="*/ 1828555 h 5717625"/>
              <a:gd name="connsiteX532" fmla="*/ 1579339 w 5814973"/>
              <a:gd name="connsiteY532" fmla="*/ 1850787 h 5717625"/>
              <a:gd name="connsiteX533" fmla="*/ 1624149 w 5814973"/>
              <a:gd name="connsiteY533" fmla="*/ 2046865 h 5717625"/>
              <a:gd name="connsiteX534" fmla="*/ 1421707 w 5814973"/>
              <a:gd name="connsiteY534" fmla="*/ 2090266 h 5717625"/>
              <a:gd name="connsiteX535" fmla="*/ 1376898 w 5814973"/>
              <a:gd name="connsiteY535" fmla="*/ 1894188 h 5717625"/>
              <a:gd name="connsiteX536" fmla="*/ 1496759 w 5814973"/>
              <a:gd name="connsiteY536" fmla="*/ 1828555 h 5717625"/>
              <a:gd name="connsiteX537" fmla="*/ 3756023 w 5814973"/>
              <a:gd name="connsiteY537" fmla="*/ 1813208 h 5717625"/>
              <a:gd name="connsiteX538" fmla="*/ 3828288 w 5814973"/>
              <a:gd name="connsiteY538" fmla="*/ 1857006 h 5717625"/>
              <a:gd name="connsiteX539" fmla="*/ 3803496 w 5814973"/>
              <a:gd name="connsiteY539" fmla="*/ 2006136 h 5717625"/>
              <a:gd name="connsiteX540" fmla="*/ 3648696 w 5814973"/>
              <a:gd name="connsiteY540" fmla="*/ 1980313 h 5717625"/>
              <a:gd name="connsiteX541" fmla="*/ 3673488 w 5814973"/>
              <a:gd name="connsiteY541" fmla="*/ 1831182 h 5717625"/>
              <a:gd name="connsiteX542" fmla="*/ 3756023 w 5814973"/>
              <a:gd name="connsiteY542" fmla="*/ 1813208 h 5717625"/>
              <a:gd name="connsiteX543" fmla="*/ 2968565 w 5814973"/>
              <a:gd name="connsiteY543" fmla="*/ 1807687 h 5717625"/>
              <a:gd name="connsiteX544" fmla="*/ 3002513 w 5814973"/>
              <a:gd name="connsiteY544" fmla="*/ 1813401 h 5717625"/>
              <a:gd name="connsiteX545" fmla="*/ 3059345 w 5814973"/>
              <a:gd name="connsiteY545" fmla="*/ 1888955 h 5717625"/>
              <a:gd name="connsiteX546" fmla="*/ 2977497 w 5814973"/>
              <a:gd name="connsiteY546" fmla="*/ 1974551 h 5717625"/>
              <a:gd name="connsiteX547" fmla="*/ 2886717 w 5814973"/>
              <a:gd name="connsiteY547" fmla="*/ 1893283 h 5717625"/>
              <a:gd name="connsiteX548" fmla="*/ 2968565 w 5814973"/>
              <a:gd name="connsiteY548" fmla="*/ 1807687 h 5717625"/>
              <a:gd name="connsiteX549" fmla="*/ 2722784 w 5814973"/>
              <a:gd name="connsiteY549" fmla="*/ 1803361 h 5717625"/>
              <a:gd name="connsiteX550" fmla="*/ 2747644 w 5814973"/>
              <a:gd name="connsiteY550" fmla="*/ 1807324 h 5717625"/>
              <a:gd name="connsiteX551" fmla="*/ 2805776 w 5814973"/>
              <a:gd name="connsiteY551" fmla="*/ 1863456 h 5717625"/>
              <a:gd name="connsiteX552" fmla="*/ 2749792 w 5814973"/>
              <a:gd name="connsiteY552" fmla="*/ 1966950 h 5717625"/>
              <a:gd name="connsiteX553" fmla="*/ 2641136 w 5814973"/>
              <a:gd name="connsiteY553" fmla="*/ 1910204 h 5717625"/>
              <a:gd name="connsiteX554" fmla="*/ 2697120 w 5814973"/>
              <a:gd name="connsiteY554" fmla="*/ 1806710 h 5717625"/>
              <a:gd name="connsiteX555" fmla="*/ 2722784 w 5814973"/>
              <a:gd name="connsiteY555" fmla="*/ 1803361 h 5717625"/>
              <a:gd name="connsiteX556" fmla="*/ 376538 w 5814973"/>
              <a:gd name="connsiteY556" fmla="*/ 1790854 h 5717625"/>
              <a:gd name="connsiteX557" fmla="*/ 422446 w 5814973"/>
              <a:gd name="connsiteY557" fmla="*/ 1796894 h 5717625"/>
              <a:gd name="connsiteX558" fmla="*/ 592556 w 5814973"/>
              <a:gd name="connsiteY558" fmla="*/ 2071810 h 5717625"/>
              <a:gd name="connsiteX559" fmla="*/ 317640 w 5814973"/>
              <a:gd name="connsiteY559" fmla="*/ 2241920 h 5717625"/>
              <a:gd name="connsiteX560" fmla="*/ 147530 w 5814973"/>
              <a:gd name="connsiteY560" fmla="*/ 1967004 h 5717625"/>
              <a:gd name="connsiteX561" fmla="*/ 376538 w 5814973"/>
              <a:gd name="connsiteY561" fmla="*/ 1790854 h 5717625"/>
              <a:gd name="connsiteX562" fmla="*/ 1039345 w 5814973"/>
              <a:gd name="connsiteY562" fmla="*/ 1788569 h 5717625"/>
              <a:gd name="connsiteX563" fmla="*/ 1074943 w 5814973"/>
              <a:gd name="connsiteY563" fmla="*/ 1797397 h 5717625"/>
              <a:gd name="connsiteX564" fmla="*/ 1184501 w 5814973"/>
              <a:gd name="connsiteY564" fmla="*/ 2031737 h 5717625"/>
              <a:gd name="connsiteX565" fmla="*/ 953066 w 5814973"/>
              <a:gd name="connsiteY565" fmla="*/ 2143569 h 5717625"/>
              <a:gd name="connsiteX566" fmla="*/ 843508 w 5814973"/>
              <a:gd name="connsiteY566" fmla="*/ 1909230 h 5717625"/>
              <a:gd name="connsiteX567" fmla="*/ 1039345 w 5814973"/>
              <a:gd name="connsiteY567" fmla="*/ 1788569 h 5717625"/>
              <a:gd name="connsiteX568" fmla="*/ 2217661 w 5814973"/>
              <a:gd name="connsiteY568" fmla="*/ 1708775 h 5717625"/>
              <a:gd name="connsiteX569" fmla="*/ 2291129 w 5814973"/>
              <a:gd name="connsiteY569" fmla="*/ 1750640 h 5717625"/>
              <a:gd name="connsiteX570" fmla="*/ 2270631 w 5814973"/>
              <a:gd name="connsiteY570" fmla="*/ 1900428 h 5717625"/>
              <a:gd name="connsiteX571" fmla="*/ 2115204 w 5814973"/>
              <a:gd name="connsiteY571" fmla="*/ 1878741 h 5717625"/>
              <a:gd name="connsiteX572" fmla="*/ 2135702 w 5814973"/>
              <a:gd name="connsiteY572" fmla="*/ 1728954 h 5717625"/>
              <a:gd name="connsiteX573" fmla="*/ 2217661 w 5814973"/>
              <a:gd name="connsiteY573" fmla="*/ 1708775 h 5717625"/>
              <a:gd name="connsiteX574" fmla="*/ 3474404 w 5814973"/>
              <a:gd name="connsiteY574" fmla="*/ 1641517 h 5717625"/>
              <a:gd name="connsiteX575" fmla="*/ 3533492 w 5814973"/>
              <a:gd name="connsiteY575" fmla="*/ 1667934 h 5717625"/>
              <a:gd name="connsiteX576" fmla="*/ 3543782 w 5814973"/>
              <a:gd name="connsiteY576" fmla="*/ 1819071 h 5717625"/>
              <a:gd name="connsiteX577" fmla="*/ 3387348 w 5814973"/>
              <a:gd name="connsiteY577" fmla="*/ 1827094 h 5717625"/>
              <a:gd name="connsiteX578" fmla="*/ 3377057 w 5814973"/>
              <a:gd name="connsiteY578" fmla="*/ 1675957 h 5717625"/>
              <a:gd name="connsiteX579" fmla="*/ 3474404 w 5814973"/>
              <a:gd name="connsiteY579" fmla="*/ 1641517 h 5717625"/>
              <a:gd name="connsiteX580" fmla="*/ 2482937 w 5814973"/>
              <a:gd name="connsiteY580" fmla="*/ 1570349 h 5717625"/>
              <a:gd name="connsiteX581" fmla="*/ 2515131 w 5814973"/>
              <a:gd name="connsiteY581" fmla="*/ 1570741 h 5717625"/>
              <a:gd name="connsiteX582" fmla="*/ 2599010 w 5814973"/>
              <a:gd name="connsiteY582" fmla="*/ 1631294 h 5717625"/>
              <a:gd name="connsiteX583" fmla="*/ 2547139 w 5814973"/>
              <a:gd name="connsiteY583" fmla="*/ 1773473 h 5717625"/>
              <a:gd name="connsiteX584" fmla="*/ 2399196 w 5814973"/>
              <a:gd name="connsiteY584" fmla="*/ 1721593 h 5717625"/>
              <a:gd name="connsiteX585" fmla="*/ 2451068 w 5814973"/>
              <a:gd name="connsiteY585" fmla="*/ 1579413 h 5717625"/>
              <a:gd name="connsiteX586" fmla="*/ 2482937 w 5814973"/>
              <a:gd name="connsiteY586" fmla="*/ 1570349 h 5717625"/>
              <a:gd name="connsiteX587" fmla="*/ 4147400 w 5814973"/>
              <a:gd name="connsiteY587" fmla="*/ 1569746 h 5717625"/>
              <a:gd name="connsiteX588" fmla="*/ 4252659 w 5814973"/>
              <a:gd name="connsiteY588" fmla="*/ 1607410 h 5717625"/>
              <a:gd name="connsiteX589" fmla="*/ 4260707 w 5814973"/>
              <a:gd name="connsiteY589" fmla="*/ 1808083 h 5717625"/>
              <a:gd name="connsiteX590" fmla="*/ 4053522 w 5814973"/>
              <a:gd name="connsiteY590" fmla="*/ 1815878 h 5717625"/>
              <a:gd name="connsiteX591" fmla="*/ 4045474 w 5814973"/>
              <a:gd name="connsiteY591" fmla="*/ 1615204 h 5717625"/>
              <a:gd name="connsiteX592" fmla="*/ 4147400 w 5814973"/>
              <a:gd name="connsiteY592" fmla="*/ 1569746 h 5717625"/>
              <a:gd name="connsiteX593" fmla="*/ 3169020 w 5814973"/>
              <a:gd name="connsiteY593" fmla="*/ 1547400 h 5717625"/>
              <a:gd name="connsiteX594" fmla="*/ 3259997 w 5814973"/>
              <a:gd name="connsiteY594" fmla="*/ 1671759 h 5717625"/>
              <a:gd name="connsiteX595" fmla="*/ 3132323 w 5814973"/>
              <a:gd name="connsiteY595" fmla="*/ 1758023 h 5717625"/>
              <a:gd name="connsiteX596" fmla="*/ 3041346 w 5814973"/>
              <a:gd name="connsiteY596" fmla="*/ 1633663 h 5717625"/>
              <a:gd name="connsiteX597" fmla="*/ 3169020 w 5814973"/>
              <a:gd name="connsiteY597" fmla="*/ 1547400 h 5717625"/>
              <a:gd name="connsiteX598" fmla="*/ 2794827 w 5814973"/>
              <a:gd name="connsiteY598" fmla="*/ 1529862 h 5717625"/>
              <a:gd name="connsiteX599" fmla="*/ 2838845 w 5814973"/>
              <a:gd name="connsiteY599" fmla="*/ 1530781 h 5717625"/>
              <a:gd name="connsiteX600" fmla="*/ 2924644 w 5814973"/>
              <a:gd name="connsiteY600" fmla="*/ 1616293 h 5717625"/>
              <a:gd name="connsiteX601" fmla="*/ 2836751 w 5814973"/>
              <a:gd name="connsiteY601" fmla="*/ 1740537 h 5717625"/>
              <a:gd name="connsiteX602" fmla="*/ 2706934 w 5814973"/>
              <a:gd name="connsiteY602" fmla="*/ 1654104 h 5717625"/>
              <a:gd name="connsiteX603" fmla="*/ 2794827 w 5814973"/>
              <a:gd name="connsiteY603" fmla="*/ 1529862 h 5717625"/>
              <a:gd name="connsiteX604" fmla="*/ 1778234 w 5814973"/>
              <a:gd name="connsiteY604" fmla="*/ 1511058 h 5717625"/>
              <a:gd name="connsiteX605" fmla="*/ 1883350 w 5814973"/>
              <a:gd name="connsiteY605" fmla="*/ 1549095 h 5717625"/>
              <a:gd name="connsiteX606" fmla="*/ 1890637 w 5814973"/>
              <a:gd name="connsiteY606" fmla="*/ 1749795 h 5717625"/>
              <a:gd name="connsiteX607" fmla="*/ 1683424 w 5814973"/>
              <a:gd name="connsiteY607" fmla="*/ 1756853 h 5717625"/>
              <a:gd name="connsiteX608" fmla="*/ 1676136 w 5814973"/>
              <a:gd name="connsiteY608" fmla="*/ 1556153 h 5717625"/>
              <a:gd name="connsiteX609" fmla="*/ 1778234 w 5814973"/>
              <a:gd name="connsiteY609" fmla="*/ 1511058 h 5717625"/>
              <a:gd name="connsiteX610" fmla="*/ 4606116 w 5814973"/>
              <a:gd name="connsiteY610" fmla="*/ 1369909 h 5717625"/>
              <a:gd name="connsiteX611" fmla="*/ 4729926 w 5814973"/>
              <a:gd name="connsiteY611" fmla="*/ 1432637 h 5717625"/>
              <a:gd name="connsiteX612" fmla="*/ 4711210 w 5814973"/>
              <a:gd name="connsiteY612" fmla="*/ 1691657 h 5717625"/>
              <a:gd name="connsiteX613" fmla="*/ 4455839 w 5814973"/>
              <a:gd name="connsiteY613" fmla="*/ 1673491 h 5717625"/>
              <a:gd name="connsiteX614" fmla="*/ 4474554 w 5814973"/>
              <a:gd name="connsiteY614" fmla="*/ 1414470 h 5717625"/>
              <a:gd name="connsiteX615" fmla="*/ 4606116 w 5814973"/>
              <a:gd name="connsiteY615" fmla="*/ 1369909 h 5717625"/>
              <a:gd name="connsiteX616" fmla="*/ 1316334 w 5814973"/>
              <a:gd name="connsiteY616" fmla="*/ 1341966 h 5717625"/>
              <a:gd name="connsiteX617" fmla="*/ 1414511 w 5814973"/>
              <a:gd name="connsiteY617" fmla="*/ 1381774 h 5717625"/>
              <a:gd name="connsiteX618" fmla="*/ 1441565 w 5814973"/>
              <a:gd name="connsiteY618" fmla="*/ 1639890 h 5717625"/>
              <a:gd name="connsiteX619" fmla="*/ 1186942 w 5814973"/>
              <a:gd name="connsiteY619" fmla="*/ 1668134 h 5717625"/>
              <a:gd name="connsiteX620" fmla="*/ 1159888 w 5814973"/>
              <a:gd name="connsiteY620" fmla="*/ 1410018 h 5717625"/>
              <a:gd name="connsiteX621" fmla="*/ 1316334 w 5814973"/>
              <a:gd name="connsiteY621" fmla="*/ 1341966 h 5717625"/>
              <a:gd name="connsiteX622" fmla="*/ 5243369 w 5814973"/>
              <a:gd name="connsiteY622" fmla="*/ 1315034 h 5717625"/>
              <a:gd name="connsiteX623" fmla="*/ 5423067 w 5814973"/>
              <a:gd name="connsiteY623" fmla="*/ 1432504 h 5717625"/>
              <a:gd name="connsiteX624" fmla="*/ 5333021 w 5814973"/>
              <a:gd name="connsiteY624" fmla="*/ 1742999 h 5717625"/>
              <a:gd name="connsiteX625" fmla="*/ 5022526 w 5814973"/>
              <a:gd name="connsiteY625" fmla="*/ 1652954 h 5717625"/>
              <a:gd name="connsiteX626" fmla="*/ 5112571 w 5814973"/>
              <a:gd name="connsiteY626" fmla="*/ 1342459 h 5717625"/>
              <a:gd name="connsiteX627" fmla="*/ 5243369 w 5814973"/>
              <a:gd name="connsiteY627" fmla="*/ 1315034 h 5717625"/>
              <a:gd name="connsiteX628" fmla="*/ 3804173 w 5814973"/>
              <a:gd name="connsiteY628" fmla="*/ 1296960 h 5717625"/>
              <a:gd name="connsiteX629" fmla="*/ 3908162 w 5814973"/>
              <a:gd name="connsiteY629" fmla="*/ 1337800 h 5717625"/>
              <a:gd name="connsiteX630" fmla="*/ 3909712 w 5814973"/>
              <a:gd name="connsiteY630" fmla="*/ 1538618 h 5717625"/>
              <a:gd name="connsiteX631" fmla="*/ 3702376 w 5814973"/>
              <a:gd name="connsiteY631" fmla="*/ 1540120 h 5717625"/>
              <a:gd name="connsiteX632" fmla="*/ 3700826 w 5814973"/>
              <a:gd name="connsiteY632" fmla="*/ 1339301 h 5717625"/>
              <a:gd name="connsiteX633" fmla="*/ 3804173 w 5814973"/>
              <a:gd name="connsiteY633" fmla="*/ 1296960 h 5717625"/>
              <a:gd name="connsiteX634" fmla="*/ 2134104 w 5814973"/>
              <a:gd name="connsiteY634" fmla="*/ 1262586 h 5717625"/>
              <a:gd name="connsiteX635" fmla="*/ 2257009 w 5814973"/>
              <a:gd name="connsiteY635" fmla="*/ 1322706 h 5717625"/>
              <a:gd name="connsiteX636" fmla="*/ 2221738 w 5814973"/>
              <a:gd name="connsiteY636" fmla="*/ 1520603 h 5717625"/>
              <a:gd name="connsiteX637" fmla="*/ 2017418 w 5814973"/>
              <a:gd name="connsiteY637" fmla="*/ 1486440 h 5717625"/>
              <a:gd name="connsiteX638" fmla="*/ 2052689 w 5814973"/>
              <a:gd name="connsiteY638" fmla="*/ 1288543 h 5717625"/>
              <a:gd name="connsiteX639" fmla="*/ 2134104 w 5814973"/>
              <a:gd name="connsiteY639" fmla="*/ 1262586 h 5717625"/>
              <a:gd name="connsiteX640" fmla="*/ 662052 w 5814973"/>
              <a:gd name="connsiteY640" fmla="*/ 1200294 h 5717625"/>
              <a:gd name="connsiteX641" fmla="*/ 790813 w 5814973"/>
              <a:gd name="connsiteY641" fmla="*/ 1236083 h 5717625"/>
              <a:gd name="connsiteX642" fmla="*/ 860680 w 5814973"/>
              <a:gd name="connsiteY642" fmla="*/ 1551732 h 5717625"/>
              <a:gd name="connsiteX643" fmla="*/ 545031 w 5814973"/>
              <a:gd name="connsiteY643" fmla="*/ 1621600 h 5717625"/>
              <a:gd name="connsiteX644" fmla="*/ 475164 w 5814973"/>
              <a:gd name="connsiteY644" fmla="*/ 1305952 h 5717625"/>
              <a:gd name="connsiteX645" fmla="*/ 662052 w 5814973"/>
              <a:gd name="connsiteY645" fmla="*/ 1200294 h 5717625"/>
              <a:gd name="connsiteX646" fmla="*/ 3398696 w 5814973"/>
              <a:gd name="connsiteY646" fmla="*/ 1136483 h 5717625"/>
              <a:gd name="connsiteX647" fmla="*/ 3481593 w 5814973"/>
              <a:gd name="connsiteY647" fmla="*/ 1157581 h 5717625"/>
              <a:gd name="connsiteX648" fmla="*/ 3529261 w 5814973"/>
              <a:gd name="connsiteY648" fmla="*/ 1353027 h 5717625"/>
              <a:gd name="connsiteX649" fmla="*/ 3327472 w 5814973"/>
              <a:gd name="connsiteY649" fmla="*/ 1399195 h 5717625"/>
              <a:gd name="connsiteX650" fmla="*/ 3279805 w 5814973"/>
              <a:gd name="connsiteY650" fmla="*/ 1203750 h 5717625"/>
              <a:gd name="connsiteX651" fmla="*/ 3398696 w 5814973"/>
              <a:gd name="connsiteY651" fmla="*/ 1136483 h 5717625"/>
              <a:gd name="connsiteX652" fmla="*/ 2546373 w 5814973"/>
              <a:gd name="connsiteY652" fmla="*/ 1136479 h 5717625"/>
              <a:gd name="connsiteX653" fmla="*/ 2677436 w 5814973"/>
              <a:gd name="connsiteY653" fmla="*/ 1228826 h 5717625"/>
              <a:gd name="connsiteX654" fmla="*/ 2591213 w 5814973"/>
              <a:gd name="connsiteY654" fmla="*/ 1411463 h 5717625"/>
              <a:gd name="connsiteX655" fmla="*/ 2402650 w 5814973"/>
              <a:gd name="connsiteY655" fmla="*/ 1327950 h 5717625"/>
              <a:gd name="connsiteX656" fmla="*/ 2488872 w 5814973"/>
              <a:gd name="connsiteY656" fmla="*/ 1145313 h 5717625"/>
              <a:gd name="connsiteX657" fmla="*/ 2546373 w 5814973"/>
              <a:gd name="connsiteY657" fmla="*/ 1136479 h 5717625"/>
              <a:gd name="connsiteX658" fmla="*/ 2979881 w 5814973"/>
              <a:gd name="connsiteY658" fmla="*/ 1082943 h 5717625"/>
              <a:gd name="connsiteX659" fmla="*/ 3126494 w 5814973"/>
              <a:gd name="connsiteY659" fmla="*/ 1224948 h 5717625"/>
              <a:gd name="connsiteX660" fmla="*/ 2979881 w 5814973"/>
              <a:gd name="connsiteY660" fmla="*/ 1366952 h 5717625"/>
              <a:gd name="connsiteX661" fmla="*/ 2833268 w 5814973"/>
              <a:gd name="connsiteY661" fmla="*/ 1224948 h 5717625"/>
              <a:gd name="connsiteX662" fmla="*/ 2979881 w 5814973"/>
              <a:gd name="connsiteY662" fmla="*/ 1082943 h 5717625"/>
              <a:gd name="connsiteX663" fmla="*/ 4223768 w 5814973"/>
              <a:gd name="connsiteY663" fmla="*/ 972603 h 5717625"/>
              <a:gd name="connsiteX664" fmla="*/ 4345567 w 5814973"/>
              <a:gd name="connsiteY664" fmla="*/ 1039241 h 5717625"/>
              <a:gd name="connsiteX665" fmla="*/ 4318857 w 5814973"/>
              <a:gd name="connsiteY665" fmla="*/ 1297565 h 5717625"/>
              <a:gd name="connsiteX666" fmla="*/ 4064197 w 5814973"/>
              <a:gd name="connsiteY666" fmla="*/ 1271290 h 5717625"/>
              <a:gd name="connsiteX667" fmla="*/ 4090906 w 5814973"/>
              <a:gd name="connsiteY667" fmla="*/ 1012965 h 5717625"/>
              <a:gd name="connsiteX668" fmla="*/ 4223768 w 5814973"/>
              <a:gd name="connsiteY668" fmla="*/ 972603 h 5717625"/>
              <a:gd name="connsiteX669" fmla="*/ 1707001 w 5814973"/>
              <a:gd name="connsiteY669" fmla="*/ 972178 h 5717625"/>
              <a:gd name="connsiteX670" fmla="*/ 1830582 w 5814973"/>
              <a:gd name="connsiteY670" fmla="*/ 1035366 h 5717625"/>
              <a:gd name="connsiteX671" fmla="*/ 1810930 w 5814973"/>
              <a:gd name="connsiteY671" fmla="*/ 1294318 h 5717625"/>
              <a:gd name="connsiteX672" fmla="*/ 1555629 w 5814973"/>
              <a:gd name="connsiteY672" fmla="*/ 1275201 h 5717625"/>
              <a:gd name="connsiteX673" fmla="*/ 1575280 w 5814973"/>
              <a:gd name="connsiteY673" fmla="*/ 1016249 h 5717625"/>
              <a:gd name="connsiteX674" fmla="*/ 1707001 w 5814973"/>
              <a:gd name="connsiteY674" fmla="*/ 972178 h 5717625"/>
              <a:gd name="connsiteX675" fmla="*/ 4794959 w 5814973"/>
              <a:gd name="connsiteY675" fmla="*/ 783661 h 5717625"/>
              <a:gd name="connsiteX676" fmla="*/ 4959081 w 5814973"/>
              <a:gd name="connsiteY676" fmla="*/ 844292 h 5717625"/>
              <a:gd name="connsiteX677" fmla="*/ 4971629 w 5814973"/>
              <a:gd name="connsiteY677" fmla="*/ 1167338 h 5717625"/>
              <a:gd name="connsiteX678" fmla="*/ 4648584 w 5814973"/>
              <a:gd name="connsiteY678" fmla="*/ 1179886 h 5717625"/>
              <a:gd name="connsiteX679" fmla="*/ 4636035 w 5814973"/>
              <a:gd name="connsiteY679" fmla="*/ 856840 h 5717625"/>
              <a:gd name="connsiteX680" fmla="*/ 4794959 w 5814973"/>
              <a:gd name="connsiteY680" fmla="*/ 783661 h 5717625"/>
              <a:gd name="connsiteX681" fmla="*/ 3749026 w 5814973"/>
              <a:gd name="connsiteY681" fmla="*/ 711180 h 5717625"/>
              <a:gd name="connsiteX682" fmla="*/ 3847753 w 5814973"/>
              <a:gd name="connsiteY682" fmla="*/ 749576 h 5717625"/>
              <a:gd name="connsiteX683" fmla="*/ 3878404 w 5814973"/>
              <a:gd name="connsiteY683" fmla="*/ 1007267 h 5717625"/>
              <a:gd name="connsiteX684" fmla="*/ 3624188 w 5814973"/>
              <a:gd name="connsiteY684" fmla="*/ 1039157 h 5717625"/>
              <a:gd name="connsiteX685" fmla="*/ 3593537 w 5814973"/>
              <a:gd name="connsiteY685" fmla="*/ 781466 h 5717625"/>
              <a:gd name="connsiteX686" fmla="*/ 3749026 w 5814973"/>
              <a:gd name="connsiteY686" fmla="*/ 711180 h 5717625"/>
              <a:gd name="connsiteX687" fmla="*/ 2179132 w 5814973"/>
              <a:gd name="connsiteY687" fmla="*/ 701228 h 5717625"/>
              <a:gd name="connsiteX688" fmla="*/ 2321397 w 5814973"/>
              <a:gd name="connsiteY688" fmla="*/ 795219 h 5717625"/>
              <a:gd name="connsiteX689" fmla="*/ 2249916 w 5814973"/>
              <a:gd name="connsiteY689" fmla="*/ 1044779 h 5717625"/>
              <a:gd name="connsiteX690" fmla="*/ 2004039 w 5814973"/>
              <a:gd name="connsiteY690" fmla="*/ 973074 h 5717625"/>
              <a:gd name="connsiteX691" fmla="*/ 2075521 w 5814973"/>
              <a:gd name="connsiteY691" fmla="*/ 723514 h 5717625"/>
              <a:gd name="connsiteX692" fmla="*/ 2179132 w 5814973"/>
              <a:gd name="connsiteY692" fmla="*/ 701228 h 5717625"/>
              <a:gd name="connsiteX693" fmla="*/ 1100931 w 5814973"/>
              <a:gd name="connsiteY693" fmla="*/ 689184 h 5717625"/>
              <a:gd name="connsiteX694" fmla="*/ 1264829 w 5814973"/>
              <a:gd name="connsiteY694" fmla="*/ 750416 h 5717625"/>
              <a:gd name="connsiteX695" fmla="*/ 1276192 w 5814973"/>
              <a:gd name="connsiteY695" fmla="*/ 1073505 h 5717625"/>
              <a:gd name="connsiteX696" fmla="*/ 953103 w 5814973"/>
              <a:gd name="connsiteY696" fmla="*/ 1084868 h 5717625"/>
              <a:gd name="connsiteX697" fmla="*/ 941739 w 5814973"/>
              <a:gd name="connsiteY697" fmla="*/ 761779 h 5717625"/>
              <a:gd name="connsiteX698" fmla="*/ 1100931 w 5814973"/>
              <a:gd name="connsiteY698" fmla="*/ 689184 h 5717625"/>
              <a:gd name="connsiteX699" fmla="*/ 2667513 w 5814973"/>
              <a:gd name="connsiteY699" fmla="*/ 593304 h 5717625"/>
              <a:gd name="connsiteX700" fmla="*/ 2703043 w 5814973"/>
              <a:gd name="connsiteY700" fmla="*/ 595227 h 5717625"/>
              <a:gd name="connsiteX701" fmla="*/ 2850727 w 5814973"/>
              <a:gd name="connsiteY701" fmla="*/ 731750 h 5717625"/>
              <a:gd name="connsiteX702" fmla="*/ 2718892 w 5814973"/>
              <a:gd name="connsiteY702" fmla="*/ 954764 h 5717625"/>
              <a:gd name="connsiteX703" fmla="*/ 2499383 w 5814973"/>
              <a:gd name="connsiteY703" fmla="*/ 821773 h 5717625"/>
              <a:gd name="connsiteX704" fmla="*/ 2631218 w 5814973"/>
              <a:gd name="connsiteY704" fmla="*/ 598759 h 5717625"/>
              <a:gd name="connsiteX705" fmla="*/ 2667513 w 5814973"/>
              <a:gd name="connsiteY705" fmla="*/ 593304 h 5717625"/>
              <a:gd name="connsiteX706" fmla="*/ 3206006 w 5814973"/>
              <a:gd name="connsiteY706" fmla="*/ 585079 h 5717625"/>
              <a:gd name="connsiteX707" fmla="*/ 3242678 w 5814973"/>
              <a:gd name="connsiteY707" fmla="*/ 585391 h 5717625"/>
              <a:gd name="connsiteX708" fmla="*/ 3402371 w 5814973"/>
              <a:gd name="connsiteY708" fmla="*/ 787855 h 5717625"/>
              <a:gd name="connsiteX709" fmla="*/ 3202213 w 5814973"/>
              <a:gd name="connsiteY709" fmla="*/ 950428 h 5717625"/>
              <a:gd name="connsiteX710" fmla="*/ 3042520 w 5814973"/>
              <a:gd name="connsiteY710" fmla="*/ 747964 h 5717625"/>
              <a:gd name="connsiteX711" fmla="*/ 3206006 w 5814973"/>
              <a:gd name="connsiteY711" fmla="*/ 585079 h 5717625"/>
              <a:gd name="connsiteX712" fmla="*/ 4259796 w 5814973"/>
              <a:gd name="connsiteY712" fmla="*/ 344526 h 5717625"/>
              <a:gd name="connsiteX713" fmla="*/ 4421937 w 5814973"/>
              <a:gd name="connsiteY713" fmla="*/ 410271 h 5717625"/>
              <a:gd name="connsiteX714" fmla="*/ 4424354 w 5814973"/>
              <a:gd name="connsiteY714" fmla="*/ 733551 h 5717625"/>
              <a:gd name="connsiteX715" fmla="*/ 4101074 w 5814973"/>
              <a:gd name="connsiteY715" fmla="*/ 735969 h 5717625"/>
              <a:gd name="connsiteX716" fmla="*/ 4098656 w 5814973"/>
              <a:gd name="connsiteY716" fmla="*/ 412688 h 5717625"/>
              <a:gd name="connsiteX717" fmla="*/ 4259796 w 5814973"/>
              <a:gd name="connsiteY717" fmla="*/ 344526 h 5717625"/>
              <a:gd name="connsiteX718" fmla="*/ 1655807 w 5814973"/>
              <a:gd name="connsiteY718" fmla="*/ 289191 h 5717625"/>
              <a:gd name="connsiteX719" fmla="*/ 1847442 w 5814973"/>
              <a:gd name="connsiteY719" fmla="*/ 385972 h 5717625"/>
              <a:gd name="connsiteX720" fmla="*/ 1792447 w 5814973"/>
              <a:gd name="connsiteY720" fmla="*/ 704549 h 5717625"/>
              <a:gd name="connsiteX721" fmla="*/ 1473869 w 5814973"/>
              <a:gd name="connsiteY721" fmla="*/ 649554 h 5717625"/>
              <a:gd name="connsiteX722" fmla="*/ 1528865 w 5814973"/>
              <a:gd name="connsiteY722" fmla="*/ 330976 h 5717625"/>
              <a:gd name="connsiteX723" fmla="*/ 1655807 w 5814973"/>
              <a:gd name="connsiteY723" fmla="*/ 289191 h 5717625"/>
              <a:gd name="connsiteX724" fmla="*/ 3627573 w 5814973"/>
              <a:gd name="connsiteY724" fmla="*/ 86188 h 5717625"/>
              <a:gd name="connsiteX725" fmla="*/ 3756827 w 5814973"/>
              <a:gd name="connsiteY725" fmla="*/ 120153 h 5717625"/>
              <a:gd name="connsiteX726" fmla="*/ 3831150 w 5814973"/>
              <a:gd name="connsiteY726" fmla="*/ 434783 h 5717625"/>
              <a:gd name="connsiteX727" fmla="*/ 3516520 w 5814973"/>
              <a:gd name="connsiteY727" fmla="*/ 509106 h 5717625"/>
              <a:gd name="connsiteX728" fmla="*/ 3442197 w 5814973"/>
              <a:gd name="connsiteY728" fmla="*/ 194476 h 5717625"/>
              <a:gd name="connsiteX729" fmla="*/ 3627573 w 5814973"/>
              <a:gd name="connsiteY729" fmla="*/ 86188 h 5717625"/>
              <a:gd name="connsiteX730" fmla="*/ 2298622 w 5814973"/>
              <a:gd name="connsiteY730" fmla="*/ 86183 h 5717625"/>
              <a:gd name="connsiteX731" fmla="*/ 2502976 w 5814973"/>
              <a:gd name="connsiteY731" fmla="*/ 234843 h 5717625"/>
              <a:gd name="connsiteX732" fmla="*/ 2368537 w 5814973"/>
              <a:gd name="connsiteY732" fmla="*/ 528854 h 5717625"/>
              <a:gd name="connsiteX733" fmla="*/ 2074527 w 5814973"/>
              <a:gd name="connsiteY733" fmla="*/ 394414 h 5717625"/>
              <a:gd name="connsiteX734" fmla="*/ 2208966 w 5814973"/>
              <a:gd name="connsiteY734" fmla="*/ 100404 h 5717625"/>
              <a:gd name="connsiteX735" fmla="*/ 2298622 w 5814973"/>
              <a:gd name="connsiteY735" fmla="*/ 86183 h 5717625"/>
              <a:gd name="connsiteX736" fmla="*/ 2974552 w 5814973"/>
              <a:gd name="connsiteY736" fmla="*/ 0 h 5717625"/>
              <a:gd name="connsiteX737" fmla="*/ 3203152 w 5814973"/>
              <a:gd name="connsiteY737" fmla="*/ 228600 h 5717625"/>
              <a:gd name="connsiteX738" fmla="*/ 2974552 w 5814973"/>
              <a:gd name="connsiteY738" fmla="*/ 457200 h 5717625"/>
              <a:gd name="connsiteX739" fmla="*/ 2745952 w 5814973"/>
              <a:gd name="connsiteY739" fmla="*/ 228600 h 5717625"/>
              <a:gd name="connsiteX740" fmla="*/ 2974552 w 5814973"/>
              <a:gd name="connsiteY740" fmla="*/ 0 h 571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Lst>
            <a:rect l="l" t="t" r="r" b="b"/>
            <a:pathLst>
              <a:path w="5814973" h="5717625">
                <a:moveTo>
                  <a:pt x="2974552" y="5260425"/>
                </a:moveTo>
                <a:cubicBezTo>
                  <a:pt x="3100804" y="5260425"/>
                  <a:pt x="3203152" y="5362773"/>
                  <a:pt x="3203152" y="5489025"/>
                </a:cubicBezTo>
                <a:cubicBezTo>
                  <a:pt x="3203152" y="5615277"/>
                  <a:pt x="3100804" y="5717625"/>
                  <a:pt x="2974552" y="5717625"/>
                </a:cubicBezTo>
                <a:cubicBezTo>
                  <a:pt x="2848300" y="5717625"/>
                  <a:pt x="2745952" y="5615277"/>
                  <a:pt x="2745952" y="5489025"/>
                </a:cubicBezTo>
                <a:cubicBezTo>
                  <a:pt x="2745952" y="5362773"/>
                  <a:pt x="2848300" y="5260425"/>
                  <a:pt x="2974552" y="5260425"/>
                </a:cubicBezTo>
                <a:close/>
                <a:moveTo>
                  <a:pt x="2253728" y="5182999"/>
                </a:moveTo>
                <a:cubicBezTo>
                  <a:pt x="2283368" y="5184795"/>
                  <a:pt x="2313146" y="5192431"/>
                  <a:pt x="2341419" y="5206462"/>
                </a:cubicBezTo>
                <a:cubicBezTo>
                  <a:pt x="2454511" y="5262586"/>
                  <a:pt x="2500693" y="5399762"/>
                  <a:pt x="2444570" y="5512854"/>
                </a:cubicBezTo>
                <a:cubicBezTo>
                  <a:pt x="2388446" y="5625946"/>
                  <a:pt x="2251270" y="5672128"/>
                  <a:pt x="2138178" y="5616004"/>
                </a:cubicBezTo>
                <a:cubicBezTo>
                  <a:pt x="2025086" y="5559881"/>
                  <a:pt x="1978904" y="5422704"/>
                  <a:pt x="2035028" y="5309613"/>
                </a:cubicBezTo>
                <a:cubicBezTo>
                  <a:pt x="2077120" y="5224794"/>
                  <a:pt x="2164805" y="5177612"/>
                  <a:pt x="2253728" y="5182999"/>
                </a:cubicBezTo>
                <a:close/>
                <a:moveTo>
                  <a:pt x="3729882" y="5145880"/>
                </a:moveTo>
                <a:cubicBezTo>
                  <a:pt x="3818966" y="5146527"/>
                  <a:pt x="3903254" y="5199539"/>
                  <a:pt x="3939506" y="5287014"/>
                </a:cubicBezTo>
                <a:cubicBezTo>
                  <a:pt x="3987842" y="5403647"/>
                  <a:pt x="3932476" y="5537381"/>
                  <a:pt x="3815844" y="5585717"/>
                </a:cubicBezTo>
                <a:cubicBezTo>
                  <a:pt x="3699211" y="5634053"/>
                  <a:pt x="3565476" y="5578687"/>
                  <a:pt x="3517140" y="5462055"/>
                </a:cubicBezTo>
                <a:cubicBezTo>
                  <a:pt x="3468804" y="5345422"/>
                  <a:pt x="3524170" y="5211687"/>
                  <a:pt x="3640803" y="5163351"/>
                </a:cubicBezTo>
                <a:cubicBezTo>
                  <a:pt x="3669961" y="5151267"/>
                  <a:pt x="3700188" y="5145665"/>
                  <a:pt x="3729882" y="5145880"/>
                </a:cubicBezTo>
                <a:close/>
                <a:moveTo>
                  <a:pt x="1551384" y="4940680"/>
                </a:moveTo>
                <a:cubicBezTo>
                  <a:pt x="1609862" y="4938934"/>
                  <a:pt x="1669006" y="4959496"/>
                  <a:pt x="1714955" y="5002781"/>
                </a:cubicBezTo>
                <a:cubicBezTo>
                  <a:pt x="1806853" y="5089351"/>
                  <a:pt x="1811173" y="5234028"/>
                  <a:pt x="1724604" y="5325926"/>
                </a:cubicBezTo>
                <a:cubicBezTo>
                  <a:pt x="1638034" y="5417825"/>
                  <a:pt x="1493357" y="5422145"/>
                  <a:pt x="1401459" y="5335575"/>
                </a:cubicBezTo>
                <a:cubicBezTo>
                  <a:pt x="1309560" y="5249006"/>
                  <a:pt x="1305240" y="5104328"/>
                  <a:pt x="1391810" y="5012430"/>
                </a:cubicBezTo>
                <a:cubicBezTo>
                  <a:pt x="1435095" y="4966481"/>
                  <a:pt x="1492906" y="4942426"/>
                  <a:pt x="1551384" y="4940680"/>
                </a:cubicBezTo>
                <a:close/>
                <a:moveTo>
                  <a:pt x="4350132" y="4833887"/>
                </a:moveTo>
                <a:cubicBezTo>
                  <a:pt x="4423350" y="4838834"/>
                  <a:pt x="4492882" y="4878878"/>
                  <a:pt x="4532548" y="4947092"/>
                </a:cubicBezTo>
                <a:cubicBezTo>
                  <a:pt x="4596012" y="5056233"/>
                  <a:pt x="4558983" y="5196158"/>
                  <a:pt x="4449842" y="5259623"/>
                </a:cubicBezTo>
                <a:cubicBezTo>
                  <a:pt x="4340700" y="5323087"/>
                  <a:pt x="4200775" y="5286058"/>
                  <a:pt x="4137311" y="5176917"/>
                </a:cubicBezTo>
                <a:cubicBezTo>
                  <a:pt x="4073846" y="5067775"/>
                  <a:pt x="4110875" y="4927850"/>
                  <a:pt x="4220017" y="4864386"/>
                </a:cubicBezTo>
                <a:cubicBezTo>
                  <a:pt x="4260945" y="4840587"/>
                  <a:pt x="4306202" y="4830919"/>
                  <a:pt x="4350132" y="4833887"/>
                </a:cubicBezTo>
                <a:close/>
                <a:moveTo>
                  <a:pt x="2740426" y="4785101"/>
                </a:moveTo>
                <a:cubicBezTo>
                  <a:pt x="2752408" y="4783968"/>
                  <a:pt x="2764677" y="4784035"/>
                  <a:pt x="2777098" y="4785412"/>
                </a:cubicBezTo>
                <a:cubicBezTo>
                  <a:pt x="2876467" y="4796428"/>
                  <a:pt x="2947965" y="4887074"/>
                  <a:pt x="2936791" y="4987876"/>
                </a:cubicBezTo>
                <a:cubicBezTo>
                  <a:pt x="2925616" y="5088678"/>
                  <a:pt x="2836002" y="5161465"/>
                  <a:pt x="2736633" y="5150449"/>
                </a:cubicBezTo>
                <a:cubicBezTo>
                  <a:pt x="2637263" y="5139434"/>
                  <a:pt x="2565766" y="5048788"/>
                  <a:pt x="2576940" y="4947986"/>
                </a:cubicBezTo>
                <a:cubicBezTo>
                  <a:pt x="2586717" y="4859784"/>
                  <a:pt x="2656550" y="4793032"/>
                  <a:pt x="2740426" y="4785101"/>
                </a:cubicBezTo>
                <a:close/>
                <a:moveTo>
                  <a:pt x="3346158" y="4759248"/>
                </a:moveTo>
                <a:cubicBezTo>
                  <a:pt x="3358151" y="4758246"/>
                  <a:pt x="3370061" y="4758478"/>
                  <a:pt x="3381737" y="4759859"/>
                </a:cubicBezTo>
                <a:cubicBezTo>
                  <a:pt x="3451795" y="4768148"/>
                  <a:pt x="3513445" y="4817828"/>
                  <a:pt x="3534236" y="4890832"/>
                </a:cubicBezTo>
                <a:cubicBezTo>
                  <a:pt x="3561957" y="4988172"/>
                  <a:pt x="3506543" y="5090117"/>
                  <a:pt x="3410467" y="5118533"/>
                </a:cubicBezTo>
                <a:cubicBezTo>
                  <a:pt x="3314390" y="5146950"/>
                  <a:pt x="3214031" y="5091076"/>
                  <a:pt x="3186310" y="4993738"/>
                </a:cubicBezTo>
                <a:cubicBezTo>
                  <a:pt x="3158588" y="4896399"/>
                  <a:pt x="3214002" y="4794452"/>
                  <a:pt x="3310079" y="4766036"/>
                </a:cubicBezTo>
                <a:cubicBezTo>
                  <a:pt x="3322088" y="4762484"/>
                  <a:pt x="3334165" y="4760249"/>
                  <a:pt x="3346158" y="4759248"/>
                </a:cubicBezTo>
                <a:close/>
                <a:moveTo>
                  <a:pt x="2164350" y="4659423"/>
                </a:moveTo>
                <a:cubicBezTo>
                  <a:pt x="2181622" y="4657303"/>
                  <a:pt x="2199230" y="4657688"/>
                  <a:pt x="2216608" y="4660703"/>
                </a:cubicBezTo>
                <a:cubicBezTo>
                  <a:pt x="2239778" y="4664723"/>
                  <a:pt x="2262540" y="4673418"/>
                  <a:pt x="2283551" y="4687087"/>
                </a:cubicBezTo>
                <a:cubicBezTo>
                  <a:pt x="2367595" y="4741765"/>
                  <a:pt x="2391803" y="4855318"/>
                  <a:pt x="2337621" y="4940716"/>
                </a:cubicBezTo>
                <a:cubicBezTo>
                  <a:pt x="2283438" y="5026114"/>
                  <a:pt x="2171382" y="5051019"/>
                  <a:pt x="2087338" y="4996341"/>
                </a:cubicBezTo>
                <a:cubicBezTo>
                  <a:pt x="2003293" y="4941664"/>
                  <a:pt x="1979086" y="4828110"/>
                  <a:pt x="2033269" y="4742713"/>
                </a:cubicBezTo>
                <a:cubicBezTo>
                  <a:pt x="2063746" y="4694676"/>
                  <a:pt x="2112535" y="4665781"/>
                  <a:pt x="2164350" y="4659423"/>
                </a:cubicBezTo>
                <a:close/>
                <a:moveTo>
                  <a:pt x="3844981" y="4563261"/>
                </a:moveTo>
                <a:cubicBezTo>
                  <a:pt x="3862679" y="4561165"/>
                  <a:pt x="3880377" y="4561773"/>
                  <a:pt x="3897533" y="4564874"/>
                </a:cubicBezTo>
                <a:cubicBezTo>
                  <a:pt x="3954724" y="4575212"/>
                  <a:pt x="4005906" y="4613250"/>
                  <a:pt x="4031089" y="4671175"/>
                </a:cubicBezTo>
                <a:cubicBezTo>
                  <a:pt x="4071380" y="4763852"/>
                  <a:pt x="4029852" y="4872340"/>
                  <a:pt x="3938332" y="4913489"/>
                </a:cubicBezTo>
                <a:cubicBezTo>
                  <a:pt x="3846812" y="4954638"/>
                  <a:pt x="3739958" y="4912864"/>
                  <a:pt x="3699667" y="4820187"/>
                </a:cubicBezTo>
                <a:cubicBezTo>
                  <a:pt x="3659375" y="4727509"/>
                  <a:pt x="3700904" y="4619021"/>
                  <a:pt x="3792424" y="4577873"/>
                </a:cubicBezTo>
                <a:cubicBezTo>
                  <a:pt x="3809584" y="4570157"/>
                  <a:pt x="3827283" y="4565357"/>
                  <a:pt x="3844981" y="4563261"/>
                </a:cubicBezTo>
                <a:close/>
                <a:moveTo>
                  <a:pt x="1029296" y="4450918"/>
                </a:moveTo>
                <a:cubicBezTo>
                  <a:pt x="1087741" y="4453525"/>
                  <a:pt x="1145193" y="4478428"/>
                  <a:pt x="1187796" y="4525010"/>
                </a:cubicBezTo>
                <a:cubicBezTo>
                  <a:pt x="1273003" y="4618172"/>
                  <a:pt x="1266554" y="4762770"/>
                  <a:pt x="1173391" y="4847978"/>
                </a:cubicBezTo>
                <a:cubicBezTo>
                  <a:pt x="1080229" y="4933185"/>
                  <a:pt x="935631" y="4926736"/>
                  <a:pt x="850423" y="4833573"/>
                </a:cubicBezTo>
                <a:cubicBezTo>
                  <a:pt x="765216" y="4740410"/>
                  <a:pt x="771665" y="4595812"/>
                  <a:pt x="864828" y="4510605"/>
                </a:cubicBezTo>
                <a:cubicBezTo>
                  <a:pt x="911410" y="4468001"/>
                  <a:pt x="970850" y="4448312"/>
                  <a:pt x="1029296" y="4450918"/>
                </a:cubicBezTo>
                <a:close/>
                <a:moveTo>
                  <a:pt x="4902548" y="4450742"/>
                </a:moveTo>
                <a:cubicBezTo>
                  <a:pt x="4960884" y="4455165"/>
                  <a:pt x="5017534" y="4481842"/>
                  <a:pt x="5058669" y="4529725"/>
                </a:cubicBezTo>
                <a:cubicBezTo>
                  <a:pt x="5140939" y="4625491"/>
                  <a:pt x="5129998" y="4769819"/>
                  <a:pt x="5034232" y="4852089"/>
                </a:cubicBezTo>
                <a:cubicBezTo>
                  <a:pt x="4938465" y="4934359"/>
                  <a:pt x="4794138" y="4923418"/>
                  <a:pt x="4711867" y="4827652"/>
                </a:cubicBezTo>
                <a:cubicBezTo>
                  <a:pt x="4629597" y="4731885"/>
                  <a:pt x="4640538" y="4587558"/>
                  <a:pt x="4736305" y="4505287"/>
                </a:cubicBezTo>
                <a:cubicBezTo>
                  <a:pt x="4784188" y="4464152"/>
                  <a:pt x="4844211" y="4446320"/>
                  <a:pt x="4902548" y="4450742"/>
                </a:cubicBezTo>
                <a:close/>
                <a:moveTo>
                  <a:pt x="1685257" y="4405953"/>
                </a:moveTo>
                <a:cubicBezTo>
                  <a:pt x="1731439" y="4409661"/>
                  <a:pt x="1776169" y="4431238"/>
                  <a:pt x="1808504" y="4469807"/>
                </a:cubicBezTo>
                <a:cubicBezTo>
                  <a:pt x="1873172" y="4546944"/>
                  <a:pt x="1863768" y="4662833"/>
                  <a:pt x="1787498" y="4728653"/>
                </a:cubicBezTo>
                <a:cubicBezTo>
                  <a:pt x="1711227" y="4794474"/>
                  <a:pt x="1596973" y="4785300"/>
                  <a:pt x="1532305" y="4708163"/>
                </a:cubicBezTo>
                <a:cubicBezTo>
                  <a:pt x="1467635" y="4631027"/>
                  <a:pt x="1477040" y="4515136"/>
                  <a:pt x="1553311" y="4449316"/>
                </a:cubicBezTo>
                <a:cubicBezTo>
                  <a:pt x="1591446" y="4416406"/>
                  <a:pt x="1639077" y="4402244"/>
                  <a:pt x="1685257" y="4405953"/>
                </a:cubicBezTo>
                <a:close/>
                <a:moveTo>
                  <a:pt x="2979881" y="4350672"/>
                </a:moveTo>
                <a:cubicBezTo>
                  <a:pt x="3060853" y="4350672"/>
                  <a:pt x="3126494" y="4414249"/>
                  <a:pt x="3126494" y="4492676"/>
                </a:cubicBezTo>
                <a:cubicBezTo>
                  <a:pt x="3126494" y="4571102"/>
                  <a:pt x="3060853" y="4634680"/>
                  <a:pt x="2979881" y="4634680"/>
                </a:cubicBezTo>
                <a:cubicBezTo>
                  <a:pt x="2898909" y="4634680"/>
                  <a:pt x="2833268" y="4571102"/>
                  <a:pt x="2833268" y="4492676"/>
                </a:cubicBezTo>
                <a:cubicBezTo>
                  <a:pt x="2833268" y="4414249"/>
                  <a:pt x="2898909" y="4350672"/>
                  <a:pt x="2979881" y="4350672"/>
                </a:cubicBezTo>
                <a:close/>
                <a:moveTo>
                  <a:pt x="4366237" y="4307162"/>
                </a:moveTo>
                <a:cubicBezTo>
                  <a:pt x="4411760" y="4315783"/>
                  <a:pt x="4453987" y="4342025"/>
                  <a:pt x="4482125" y="4383844"/>
                </a:cubicBezTo>
                <a:cubicBezTo>
                  <a:pt x="4538402" y="4467484"/>
                  <a:pt x="4517017" y="4581763"/>
                  <a:pt x="4434360" y="4639094"/>
                </a:cubicBezTo>
                <a:cubicBezTo>
                  <a:pt x="4351703" y="4696424"/>
                  <a:pt x="4239075" y="4675096"/>
                  <a:pt x="4182798" y="4591457"/>
                </a:cubicBezTo>
                <a:cubicBezTo>
                  <a:pt x="4126521" y="4507817"/>
                  <a:pt x="4147906" y="4393538"/>
                  <a:pt x="4230563" y="4336207"/>
                </a:cubicBezTo>
                <a:cubicBezTo>
                  <a:pt x="4271892" y="4307541"/>
                  <a:pt x="4320712" y="4298541"/>
                  <a:pt x="4366237" y="4307162"/>
                </a:cubicBezTo>
                <a:close/>
                <a:moveTo>
                  <a:pt x="2517580" y="4302575"/>
                </a:moveTo>
                <a:cubicBezTo>
                  <a:pt x="2536590" y="4303691"/>
                  <a:pt x="2555688" y="4308434"/>
                  <a:pt x="2573821" y="4317150"/>
                </a:cubicBezTo>
                <a:cubicBezTo>
                  <a:pt x="2646353" y="4352014"/>
                  <a:pt x="2675972" y="4437227"/>
                  <a:pt x="2639977" y="4507478"/>
                </a:cubicBezTo>
                <a:cubicBezTo>
                  <a:pt x="2603982" y="4577730"/>
                  <a:pt x="2516004" y="4606418"/>
                  <a:pt x="2443472" y="4571554"/>
                </a:cubicBezTo>
                <a:cubicBezTo>
                  <a:pt x="2370941" y="4536691"/>
                  <a:pt x="2341322" y="4451478"/>
                  <a:pt x="2377317" y="4381227"/>
                </a:cubicBezTo>
                <a:cubicBezTo>
                  <a:pt x="2404313" y="4328538"/>
                  <a:pt x="2460550" y="4299229"/>
                  <a:pt x="2517580" y="4302575"/>
                </a:cubicBezTo>
                <a:close/>
                <a:moveTo>
                  <a:pt x="3464312" y="4279517"/>
                </a:moveTo>
                <a:cubicBezTo>
                  <a:pt x="3521446" y="4279919"/>
                  <a:pt x="3575504" y="4312850"/>
                  <a:pt x="3598755" y="4367188"/>
                </a:cubicBezTo>
                <a:cubicBezTo>
                  <a:pt x="3629755" y="4439640"/>
                  <a:pt x="3594246" y="4522714"/>
                  <a:pt x="3519444" y="4552740"/>
                </a:cubicBezTo>
                <a:cubicBezTo>
                  <a:pt x="3444641" y="4582766"/>
                  <a:pt x="3358870" y="4548373"/>
                  <a:pt x="3327870" y="4475922"/>
                </a:cubicBezTo>
                <a:cubicBezTo>
                  <a:pt x="3296870" y="4403471"/>
                  <a:pt x="3332379" y="4320396"/>
                  <a:pt x="3407181" y="4290370"/>
                </a:cubicBezTo>
                <a:cubicBezTo>
                  <a:pt x="3425882" y="4282864"/>
                  <a:pt x="3445268" y="4279384"/>
                  <a:pt x="3464312" y="4279517"/>
                </a:cubicBezTo>
                <a:close/>
                <a:moveTo>
                  <a:pt x="2067132" y="4152049"/>
                </a:moveTo>
                <a:cubicBezTo>
                  <a:pt x="2104637" y="4150964"/>
                  <a:pt x="2142569" y="4163737"/>
                  <a:pt x="2172038" y="4190625"/>
                </a:cubicBezTo>
                <a:cubicBezTo>
                  <a:pt x="2230977" y="4244402"/>
                  <a:pt x="2233748" y="4334274"/>
                  <a:pt x="2178227" y="4391360"/>
                </a:cubicBezTo>
                <a:cubicBezTo>
                  <a:pt x="2122705" y="4448447"/>
                  <a:pt x="2029916" y="4451131"/>
                  <a:pt x="1970977" y="4397354"/>
                </a:cubicBezTo>
                <a:cubicBezTo>
                  <a:pt x="1912038" y="4343578"/>
                  <a:pt x="1909267" y="4253706"/>
                  <a:pt x="1964789" y="4196619"/>
                </a:cubicBezTo>
                <a:cubicBezTo>
                  <a:pt x="1992550" y="4168076"/>
                  <a:pt x="2029627" y="4153134"/>
                  <a:pt x="2067132" y="4152049"/>
                </a:cubicBezTo>
                <a:close/>
                <a:moveTo>
                  <a:pt x="3862110" y="4085710"/>
                </a:moveTo>
                <a:cubicBezTo>
                  <a:pt x="3909068" y="4088783"/>
                  <a:pt x="3953663" y="4113658"/>
                  <a:pt x="3979102" y="4156032"/>
                </a:cubicBezTo>
                <a:cubicBezTo>
                  <a:pt x="4019805" y="4223829"/>
                  <a:pt x="3996056" y="4310750"/>
                  <a:pt x="3926059" y="4350173"/>
                </a:cubicBezTo>
                <a:cubicBezTo>
                  <a:pt x="3856061" y="4389597"/>
                  <a:pt x="3766320" y="4366595"/>
                  <a:pt x="3725617" y="4298797"/>
                </a:cubicBezTo>
                <a:cubicBezTo>
                  <a:pt x="3684914" y="4230999"/>
                  <a:pt x="3708662" y="4144079"/>
                  <a:pt x="3778661" y="4104656"/>
                </a:cubicBezTo>
                <a:cubicBezTo>
                  <a:pt x="3804910" y="4089872"/>
                  <a:pt x="3833935" y="4083866"/>
                  <a:pt x="3862110" y="4085710"/>
                </a:cubicBezTo>
                <a:close/>
                <a:moveTo>
                  <a:pt x="3117217" y="3980944"/>
                </a:moveTo>
                <a:cubicBezTo>
                  <a:pt x="3159768" y="3988665"/>
                  <a:pt x="3195823" y="4020109"/>
                  <a:pt x="3206139" y="4063428"/>
                </a:cubicBezTo>
                <a:cubicBezTo>
                  <a:pt x="3219894" y="4121186"/>
                  <a:pt x="3182682" y="4178182"/>
                  <a:pt x="3123024" y="4190731"/>
                </a:cubicBezTo>
                <a:cubicBezTo>
                  <a:pt x="3063366" y="4203280"/>
                  <a:pt x="3003852" y="4166631"/>
                  <a:pt x="2990097" y="4108873"/>
                </a:cubicBezTo>
                <a:cubicBezTo>
                  <a:pt x="2976342" y="4051115"/>
                  <a:pt x="3013555" y="3994119"/>
                  <a:pt x="3073213" y="3981570"/>
                </a:cubicBezTo>
                <a:cubicBezTo>
                  <a:pt x="3088128" y="3978432"/>
                  <a:pt x="3103033" y="3978370"/>
                  <a:pt x="3117217" y="3980944"/>
                </a:cubicBezTo>
                <a:close/>
                <a:moveTo>
                  <a:pt x="2746793" y="3970775"/>
                </a:moveTo>
                <a:cubicBezTo>
                  <a:pt x="2807172" y="3981295"/>
                  <a:pt x="2847904" y="4036973"/>
                  <a:pt x="2837771" y="4095135"/>
                </a:cubicBezTo>
                <a:cubicBezTo>
                  <a:pt x="2827637" y="4153296"/>
                  <a:pt x="2770475" y="4191918"/>
                  <a:pt x="2710096" y="4181398"/>
                </a:cubicBezTo>
                <a:cubicBezTo>
                  <a:pt x="2649717" y="4170878"/>
                  <a:pt x="2608985" y="4115201"/>
                  <a:pt x="2619119" y="4057039"/>
                </a:cubicBezTo>
                <a:cubicBezTo>
                  <a:pt x="2629253" y="3998877"/>
                  <a:pt x="2686414" y="3960255"/>
                  <a:pt x="2746793" y="3970775"/>
                </a:cubicBezTo>
                <a:close/>
                <a:moveTo>
                  <a:pt x="1317682" y="3969366"/>
                </a:moveTo>
                <a:cubicBezTo>
                  <a:pt x="1363452" y="3976547"/>
                  <a:pt x="1406467" y="4001442"/>
                  <a:pt x="1435876" y="4042351"/>
                </a:cubicBezTo>
                <a:cubicBezTo>
                  <a:pt x="1494695" y="4124168"/>
                  <a:pt x="1476821" y="4239055"/>
                  <a:pt x="1395953" y="4298958"/>
                </a:cubicBezTo>
                <a:cubicBezTo>
                  <a:pt x="1315087" y="4358861"/>
                  <a:pt x="1201848" y="4341096"/>
                  <a:pt x="1143028" y="4259278"/>
                </a:cubicBezTo>
                <a:cubicBezTo>
                  <a:pt x="1084210" y="4177461"/>
                  <a:pt x="1102083" y="4062574"/>
                  <a:pt x="1182951" y="4002672"/>
                </a:cubicBezTo>
                <a:cubicBezTo>
                  <a:pt x="1223385" y="3972720"/>
                  <a:pt x="1271911" y="3962186"/>
                  <a:pt x="1317682" y="3969366"/>
                </a:cubicBezTo>
                <a:close/>
                <a:moveTo>
                  <a:pt x="578263" y="3931389"/>
                </a:moveTo>
                <a:cubicBezTo>
                  <a:pt x="636520" y="3936760"/>
                  <a:pt x="692728" y="3964355"/>
                  <a:pt x="733078" y="4012901"/>
                </a:cubicBezTo>
                <a:cubicBezTo>
                  <a:pt x="813779" y="4109994"/>
                  <a:pt x="800490" y="4254124"/>
                  <a:pt x="703398" y="4334825"/>
                </a:cubicBezTo>
                <a:cubicBezTo>
                  <a:pt x="606305" y="4415526"/>
                  <a:pt x="462175" y="4402238"/>
                  <a:pt x="381474" y="4305145"/>
                </a:cubicBezTo>
                <a:cubicBezTo>
                  <a:pt x="300773" y="4208053"/>
                  <a:pt x="314061" y="4063922"/>
                  <a:pt x="411154" y="3983221"/>
                </a:cubicBezTo>
                <a:cubicBezTo>
                  <a:pt x="459700" y="3942871"/>
                  <a:pt x="520006" y="3926018"/>
                  <a:pt x="578263" y="3931389"/>
                </a:cubicBezTo>
                <a:close/>
                <a:moveTo>
                  <a:pt x="3406818" y="3885783"/>
                </a:moveTo>
                <a:cubicBezTo>
                  <a:pt x="3417704" y="3885297"/>
                  <a:pt x="3428502" y="3886383"/>
                  <a:pt x="3438888" y="3888897"/>
                </a:cubicBezTo>
                <a:cubicBezTo>
                  <a:pt x="3473506" y="3897276"/>
                  <a:pt x="3503545" y="3921518"/>
                  <a:pt x="3517040" y="3956248"/>
                </a:cubicBezTo>
                <a:cubicBezTo>
                  <a:pt x="3538631" y="4011815"/>
                  <a:pt x="3509691" y="4073190"/>
                  <a:pt x="3452401" y="4093333"/>
                </a:cubicBezTo>
                <a:cubicBezTo>
                  <a:pt x="3395111" y="4113476"/>
                  <a:pt x="3331166" y="4084758"/>
                  <a:pt x="3309575" y="4029191"/>
                </a:cubicBezTo>
                <a:cubicBezTo>
                  <a:pt x="3287983" y="3973623"/>
                  <a:pt x="3316923" y="3912248"/>
                  <a:pt x="3374213" y="3892105"/>
                </a:cubicBezTo>
                <a:cubicBezTo>
                  <a:pt x="3384955" y="3888328"/>
                  <a:pt x="3395931" y="3886269"/>
                  <a:pt x="3406818" y="3885783"/>
                </a:cubicBezTo>
                <a:close/>
                <a:moveTo>
                  <a:pt x="4686184" y="3883182"/>
                </a:moveTo>
                <a:cubicBezTo>
                  <a:pt x="4700647" y="3882360"/>
                  <a:pt x="4715186" y="3883288"/>
                  <a:pt x="4729465" y="3885969"/>
                </a:cubicBezTo>
                <a:cubicBezTo>
                  <a:pt x="4763737" y="3892404"/>
                  <a:pt x="4796515" y="3908933"/>
                  <a:pt x="4823167" y="3935597"/>
                </a:cubicBezTo>
                <a:cubicBezTo>
                  <a:pt x="4894239" y="4006703"/>
                  <a:pt x="4894831" y="4122951"/>
                  <a:pt x="4824488" y="4195245"/>
                </a:cubicBezTo>
                <a:cubicBezTo>
                  <a:pt x="4754145" y="4267539"/>
                  <a:pt x="4639506" y="4268503"/>
                  <a:pt x="4568435" y="4197398"/>
                </a:cubicBezTo>
                <a:cubicBezTo>
                  <a:pt x="4497363" y="4126292"/>
                  <a:pt x="4496773" y="4010044"/>
                  <a:pt x="4567114" y="3937750"/>
                </a:cubicBezTo>
                <a:cubicBezTo>
                  <a:pt x="4600088" y="3903862"/>
                  <a:pt x="4642794" y="3885648"/>
                  <a:pt x="4686184" y="3883182"/>
                </a:cubicBezTo>
                <a:close/>
                <a:moveTo>
                  <a:pt x="5299837" y="3879794"/>
                </a:moveTo>
                <a:cubicBezTo>
                  <a:pt x="5343747" y="3883055"/>
                  <a:pt x="5387187" y="3899011"/>
                  <a:pt x="5424348" y="3928346"/>
                </a:cubicBezTo>
                <a:cubicBezTo>
                  <a:pt x="5523443" y="4006575"/>
                  <a:pt x="5540359" y="4150325"/>
                  <a:pt x="5462130" y="4249420"/>
                </a:cubicBezTo>
                <a:cubicBezTo>
                  <a:pt x="5383901" y="4348515"/>
                  <a:pt x="5240151" y="4365431"/>
                  <a:pt x="5141056" y="4287202"/>
                </a:cubicBezTo>
                <a:cubicBezTo>
                  <a:pt x="5041961" y="4208973"/>
                  <a:pt x="5025046" y="4065223"/>
                  <a:pt x="5103274" y="3966128"/>
                </a:cubicBezTo>
                <a:cubicBezTo>
                  <a:pt x="5152167" y="3904194"/>
                  <a:pt x="5226655" y="3874361"/>
                  <a:pt x="5299837" y="3879794"/>
                </a:cubicBezTo>
                <a:close/>
                <a:moveTo>
                  <a:pt x="2376380" y="3872136"/>
                </a:moveTo>
                <a:cubicBezTo>
                  <a:pt x="2387007" y="3871619"/>
                  <a:pt x="2397757" y="3872572"/>
                  <a:pt x="2408280" y="3875044"/>
                </a:cubicBezTo>
                <a:cubicBezTo>
                  <a:pt x="2422311" y="3878341"/>
                  <a:pt x="2435940" y="3884340"/>
                  <a:pt x="2448335" y="3893160"/>
                </a:cubicBezTo>
                <a:cubicBezTo>
                  <a:pt x="2497915" y="3928439"/>
                  <a:pt x="2508991" y="3995481"/>
                  <a:pt x="2473073" y="4042904"/>
                </a:cubicBezTo>
                <a:cubicBezTo>
                  <a:pt x="2437155" y="4090327"/>
                  <a:pt x="2367845" y="4100172"/>
                  <a:pt x="2318265" y="4064893"/>
                </a:cubicBezTo>
                <a:cubicBezTo>
                  <a:pt x="2268684" y="4029615"/>
                  <a:pt x="2257609" y="3962572"/>
                  <a:pt x="2293527" y="3915150"/>
                </a:cubicBezTo>
                <a:cubicBezTo>
                  <a:pt x="2313730" y="3888475"/>
                  <a:pt x="2344500" y="3873689"/>
                  <a:pt x="2376380" y="3872136"/>
                </a:cubicBezTo>
                <a:close/>
                <a:moveTo>
                  <a:pt x="1732291" y="3847813"/>
                </a:moveTo>
                <a:cubicBezTo>
                  <a:pt x="1769774" y="3849433"/>
                  <a:pt x="1806621" y="3864902"/>
                  <a:pt x="1833945" y="3893838"/>
                </a:cubicBezTo>
                <a:cubicBezTo>
                  <a:pt x="1888592" y="3951710"/>
                  <a:pt x="1884456" y="4041533"/>
                  <a:pt x="1824706" y="4094463"/>
                </a:cubicBezTo>
                <a:cubicBezTo>
                  <a:pt x="1764956" y="4147393"/>
                  <a:pt x="1672218" y="4143387"/>
                  <a:pt x="1617570" y="4085515"/>
                </a:cubicBezTo>
                <a:cubicBezTo>
                  <a:pt x="1562923" y="4027643"/>
                  <a:pt x="1567059" y="3937820"/>
                  <a:pt x="1626809" y="3884890"/>
                </a:cubicBezTo>
                <a:cubicBezTo>
                  <a:pt x="1656684" y="3858425"/>
                  <a:pt x="1694806" y="3846194"/>
                  <a:pt x="1732291" y="3847813"/>
                </a:cubicBezTo>
                <a:close/>
                <a:moveTo>
                  <a:pt x="4216402" y="3847704"/>
                </a:moveTo>
                <a:cubicBezTo>
                  <a:pt x="4253816" y="3850451"/>
                  <a:pt x="4290148" y="3867023"/>
                  <a:pt x="4316530" y="3896767"/>
                </a:cubicBezTo>
                <a:cubicBezTo>
                  <a:pt x="4369294" y="3956256"/>
                  <a:pt x="4362277" y="4045912"/>
                  <a:pt x="4300858" y="4097017"/>
                </a:cubicBezTo>
                <a:cubicBezTo>
                  <a:pt x="4239437" y="4148122"/>
                  <a:pt x="4146873" y="4141326"/>
                  <a:pt x="4094109" y="4081837"/>
                </a:cubicBezTo>
                <a:cubicBezTo>
                  <a:pt x="4041345" y="4022347"/>
                  <a:pt x="4048362" y="3932693"/>
                  <a:pt x="4109782" y="3881587"/>
                </a:cubicBezTo>
                <a:cubicBezTo>
                  <a:pt x="4140492" y="3856034"/>
                  <a:pt x="4178988" y="3844957"/>
                  <a:pt x="4216402" y="3847704"/>
                </a:cubicBezTo>
                <a:close/>
                <a:moveTo>
                  <a:pt x="3691384" y="3755860"/>
                </a:moveTo>
                <a:cubicBezTo>
                  <a:pt x="3705636" y="3754049"/>
                  <a:pt x="3720056" y="3754970"/>
                  <a:pt x="3733828" y="3758419"/>
                </a:cubicBezTo>
                <a:cubicBezTo>
                  <a:pt x="3761372" y="3765317"/>
                  <a:pt x="3786323" y="3782327"/>
                  <a:pt x="3802152" y="3807813"/>
                </a:cubicBezTo>
                <a:cubicBezTo>
                  <a:pt x="3833811" y="3858786"/>
                  <a:pt x="3816994" y="3924364"/>
                  <a:pt x="3764591" y="3954284"/>
                </a:cubicBezTo>
                <a:cubicBezTo>
                  <a:pt x="3712188" y="3984205"/>
                  <a:pt x="3644043" y="3967138"/>
                  <a:pt x="3612385" y="3916165"/>
                </a:cubicBezTo>
                <a:cubicBezTo>
                  <a:pt x="3580726" y="3865192"/>
                  <a:pt x="3597543" y="3799615"/>
                  <a:pt x="3649946" y="3769694"/>
                </a:cubicBezTo>
                <a:cubicBezTo>
                  <a:pt x="3663047" y="3762214"/>
                  <a:pt x="3677131" y="3757671"/>
                  <a:pt x="3691384" y="3755860"/>
                </a:cubicBezTo>
                <a:close/>
                <a:moveTo>
                  <a:pt x="2910453" y="3725728"/>
                </a:moveTo>
                <a:cubicBezTo>
                  <a:pt x="2922340" y="3725010"/>
                  <a:pt x="2933877" y="3726658"/>
                  <a:pt x="2944562" y="3730251"/>
                </a:cubicBezTo>
                <a:cubicBezTo>
                  <a:pt x="2976617" y="3741032"/>
                  <a:pt x="3001001" y="3769327"/>
                  <a:pt x="3004149" y="3803831"/>
                </a:cubicBezTo>
                <a:cubicBezTo>
                  <a:pt x="3008347" y="3849835"/>
                  <a:pt x="2973204" y="3889455"/>
                  <a:pt x="2925655" y="3892325"/>
                </a:cubicBezTo>
                <a:cubicBezTo>
                  <a:pt x="2878106" y="3895194"/>
                  <a:pt x="2836157" y="3860226"/>
                  <a:pt x="2831959" y="3814222"/>
                </a:cubicBezTo>
                <a:cubicBezTo>
                  <a:pt x="2827761" y="3768217"/>
                  <a:pt x="2862904" y="3728597"/>
                  <a:pt x="2910453" y="3725728"/>
                </a:cubicBezTo>
                <a:close/>
                <a:moveTo>
                  <a:pt x="2091841" y="3704890"/>
                </a:moveTo>
                <a:cubicBezTo>
                  <a:pt x="2119947" y="3708958"/>
                  <a:pt x="2146582" y="3723359"/>
                  <a:pt x="2165083" y="3747128"/>
                </a:cubicBezTo>
                <a:cubicBezTo>
                  <a:pt x="2202083" y="3794667"/>
                  <a:pt x="2192537" y="3861677"/>
                  <a:pt x="2143760" y="3896799"/>
                </a:cubicBezTo>
                <a:cubicBezTo>
                  <a:pt x="2094982" y="3931922"/>
                  <a:pt x="2025445" y="3921857"/>
                  <a:pt x="1988444" y="3874318"/>
                </a:cubicBezTo>
                <a:cubicBezTo>
                  <a:pt x="1951443" y="3826780"/>
                  <a:pt x="1960989" y="3759770"/>
                  <a:pt x="2009767" y="3724648"/>
                </a:cubicBezTo>
                <a:cubicBezTo>
                  <a:pt x="2034156" y="3707086"/>
                  <a:pt x="2063734" y="3700822"/>
                  <a:pt x="2091841" y="3704890"/>
                </a:cubicBezTo>
                <a:close/>
                <a:moveTo>
                  <a:pt x="3179199" y="3689975"/>
                </a:moveTo>
                <a:cubicBezTo>
                  <a:pt x="3187675" y="3690839"/>
                  <a:pt x="3195907" y="3692903"/>
                  <a:pt x="3203660" y="3696019"/>
                </a:cubicBezTo>
                <a:cubicBezTo>
                  <a:pt x="3229505" y="3706404"/>
                  <a:pt x="3250038" y="3728473"/>
                  <a:pt x="3256603" y="3756729"/>
                </a:cubicBezTo>
                <a:cubicBezTo>
                  <a:pt x="3267107" y="3801939"/>
                  <a:pt x="3237875" y="3845870"/>
                  <a:pt x="3191311" y="3854852"/>
                </a:cubicBezTo>
                <a:cubicBezTo>
                  <a:pt x="3144747" y="3863833"/>
                  <a:pt x="3098485" y="3834464"/>
                  <a:pt x="3087981" y="3789254"/>
                </a:cubicBezTo>
                <a:cubicBezTo>
                  <a:pt x="3077477" y="3744043"/>
                  <a:pt x="3106709" y="3700112"/>
                  <a:pt x="3153273" y="3691131"/>
                </a:cubicBezTo>
                <a:cubicBezTo>
                  <a:pt x="3162004" y="3689447"/>
                  <a:pt x="3170724" y="3689111"/>
                  <a:pt x="3179199" y="3689975"/>
                </a:cubicBezTo>
                <a:close/>
                <a:moveTo>
                  <a:pt x="2625023" y="3675950"/>
                </a:moveTo>
                <a:cubicBezTo>
                  <a:pt x="2636199" y="3675197"/>
                  <a:pt x="2647769" y="3676551"/>
                  <a:pt x="2659153" y="3680292"/>
                </a:cubicBezTo>
                <a:cubicBezTo>
                  <a:pt x="2704686" y="3695254"/>
                  <a:pt x="2729984" y="3742727"/>
                  <a:pt x="2715658" y="3786324"/>
                </a:cubicBezTo>
                <a:cubicBezTo>
                  <a:pt x="2701332" y="3829922"/>
                  <a:pt x="2652806" y="3853136"/>
                  <a:pt x="2607273" y="3838174"/>
                </a:cubicBezTo>
                <a:cubicBezTo>
                  <a:pt x="2561740" y="3823212"/>
                  <a:pt x="2536441" y="3775739"/>
                  <a:pt x="2550767" y="3732141"/>
                </a:cubicBezTo>
                <a:cubicBezTo>
                  <a:pt x="2561512" y="3699443"/>
                  <a:pt x="2591494" y="3678211"/>
                  <a:pt x="2625023" y="3675950"/>
                </a:cubicBezTo>
                <a:close/>
                <a:moveTo>
                  <a:pt x="3413819" y="3622380"/>
                </a:moveTo>
                <a:cubicBezTo>
                  <a:pt x="3425046" y="3622608"/>
                  <a:pt x="3436099" y="3624957"/>
                  <a:pt x="3446367" y="3629177"/>
                </a:cubicBezTo>
                <a:cubicBezTo>
                  <a:pt x="3466904" y="3637618"/>
                  <a:pt x="3484308" y="3653543"/>
                  <a:pt x="3493710" y="3674953"/>
                </a:cubicBezTo>
                <a:cubicBezTo>
                  <a:pt x="3512514" y="3717774"/>
                  <a:pt x="3492191" y="3766317"/>
                  <a:pt x="3448317" y="3783377"/>
                </a:cubicBezTo>
                <a:cubicBezTo>
                  <a:pt x="3404443" y="3800438"/>
                  <a:pt x="3353633" y="3779555"/>
                  <a:pt x="3334828" y="3736735"/>
                </a:cubicBezTo>
                <a:cubicBezTo>
                  <a:pt x="3316024" y="3693915"/>
                  <a:pt x="3336348" y="3645372"/>
                  <a:pt x="3380222" y="3628311"/>
                </a:cubicBezTo>
                <a:cubicBezTo>
                  <a:pt x="3391190" y="3624046"/>
                  <a:pt x="3402592" y="3622152"/>
                  <a:pt x="3413819" y="3622380"/>
                </a:cubicBezTo>
                <a:close/>
                <a:moveTo>
                  <a:pt x="2358855" y="3563269"/>
                </a:moveTo>
                <a:cubicBezTo>
                  <a:pt x="2375132" y="3560306"/>
                  <a:pt x="2392241" y="3561930"/>
                  <a:pt x="2407971" y="3568130"/>
                </a:cubicBezTo>
                <a:cubicBezTo>
                  <a:pt x="2418457" y="3572263"/>
                  <a:pt x="2428330" y="3578428"/>
                  <a:pt x="2436935" y="3586624"/>
                </a:cubicBezTo>
                <a:cubicBezTo>
                  <a:pt x="2471353" y="3619408"/>
                  <a:pt x="2472443" y="3672251"/>
                  <a:pt x="2439369" y="3704653"/>
                </a:cubicBezTo>
                <a:cubicBezTo>
                  <a:pt x="2406295" y="3737055"/>
                  <a:pt x="2351582" y="3736746"/>
                  <a:pt x="2317163" y="3703963"/>
                </a:cubicBezTo>
                <a:cubicBezTo>
                  <a:pt x="2282745" y="3671180"/>
                  <a:pt x="2281655" y="3618336"/>
                  <a:pt x="2314729" y="3585934"/>
                </a:cubicBezTo>
                <a:cubicBezTo>
                  <a:pt x="2327132" y="3573784"/>
                  <a:pt x="2342577" y="3566233"/>
                  <a:pt x="2358855" y="3563269"/>
                </a:cubicBezTo>
                <a:close/>
                <a:moveTo>
                  <a:pt x="3916860" y="3527798"/>
                </a:moveTo>
                <a:cubicBezTo>
                  <a:pt x="3934229" y="3523931"/>
                  <a:pt x="3952374" y="3524198"/>
                  <a:pt x="3969655" y="3528498"/>
                </a:cubicBezTo>
                <a:cubicBezTo>
                  <a:pt x="3990393" y="3533659"/>
                  <a:pt x="4009887" y="3544629"/>
                  <a:pt x="4025304" y="3561240"/>
                </a:cubicBezTo>
                <a:cubicBezTo>
                  <a:pt x="4066417" y="3605535"/>
                  <a:pt x="4062969" y="3673168"/>
                  <a:pt x="4017602" y="3712300"/>
                </a:cubicBezTo>
                <a:cubicBezTo>
                  <a:pt x="3972236" y="3751433"/>
                  <a:pt x="3902132" y="3747248"/>
                  <a:pt x="3861019" y="3702953"/>
                </a:cubicBezTo>
                <a:cubicBezTo>
                  <a:pt x="3819907" y="3658657"/>
                  <a:pt x="3823356" y="3591025"/>
                  <a:pt x="3868721" y="3551892"/>
                </a:cubicBezTo>
                <a:cubicBezTo>
                  <a:pt x="3882898" y="3539663"/>
                  <a:pt x="3899491" y="3531664"/>
                  <a:pt x="3916860" y="3527798"/>
                </a:cubicBezTo>
                <a:close/>
                <a:moveTo>
                  <a:pt x="1443020" y="3525086"/>
                </a:moveTo>
                <a:cubicBezTo>
                  <a:pt x="1480384" y="3528423"/>
                  <a:pt x="1516433" y="3545565"/>
                  <a:pt x="1542311" y="3575721"/>
                </a:cubicBezTo>
                <a:cubicBezTo>
                  <a:pt x="1594069" y="3636034"/>
                  <a:pt x="1585546" y="3725567"/>
                  <a:pt x="1523276" y="3775697"/>
                </a:cubicBezTo>
                <a:cubicBezTo>
                  <a:pt x="1461005" y="3825828"/>
                  <a:pt x="1368567" y="3817574"/>
                  <a:pt x="1316810" y="3757260"/>
                </a:cubicBezTo>
                <a:cubicBezTo>
                  <a:pt x="1265052" y="3696948"/>
                  <a:pt x="1273574" y="3607415"/>
                  <a:pt x="1335845" y="3557284"/>
                </a:cubicBezTo>
                <a:cubicBezTo>
                  <a:pt x="1366980" y="3532219"/>
                  <a:pt x="1405657" y="3521750"/>
                  <a:pt x="1443020" y="3525086"/>
                </a:cubicBezTo>
                <a:close/>
                <a:moveTo>
                  <a:pt x="939261" y="3514607"/>
                </a:moveTo>
                <a:cubicBezTo>
                  <a:pt x="962395" y="3510232"/>
                  <a:pt x="985978" y="3510526"/>
                  <a:pt x="1008667" y="3515212"/>
                </a:cubicBezTo>
                <a:cubicBezTo>
                  <a:pt x="1054044" y="3524583"/>
                  <a:pt x="1095842" y="3551520"/>
                  <a:pt x="1123304" y="3593800"/>
                </a:cubicBezTo>
                <a:cubicBezTo>
                  <a:pt x="1178228" y="3678362"/>
                  <a:pt x="1155012" y="3792279"/>
                  <a:pt x="1071451" y="3848241"/>
                </a:cubicBezTo>
                <a:cubicBezTo>
                  <a:pt x="987889" y="3904203"/>
                  <a:pt x="875624" y="3881018"/>
                  <a:pt x="820700" y="3796456"/>
                </a:cubicBezTo>
                <a:cubicBezTo>
                  <a:pt x="765775" y="3711895"/>
                  <a:pt x="788990" y="3597978"/>
                  <a:pt x="872552" y="3542016"/>
                </a:cubicBezTo>
                <a:cubicBezTo>
                  <a:pt x="893442" y="3528025"/>
                  <a:pt x="916127" y="3518982"/>
                  <a:pt x="939261" y="3514607"/>
                </a:cubicBezTo>
                <a:close/>
                <a:moveTo>
                  <a:pt x="4471203" y="3493036"/>
                </a:moveTo>
                <a:cubicBezTo>
                  <a:pt x="4499365" y="3495062"/>
                  <a:pt x="4527225" y="3504974"/>
                  <a:pt x="4551059" y="3523196"/>
                </a:cubicBezTo>
                <a:cubicBezTo>
                  <a:pt x="4614613" y="3571791"/>
                  <a:pt x="4625462" y="3661088"/>
                  <a:pt x="4575290" y="3722644"/>
                </a:cubicBezTo>
                <a:cubicBezTo>
                  <a:pt x="4525118" y="3784201"/>
                  <a:pt x="4432924" y="3794709"/>
                  <a:pt x="4369369" y="3746114"/>
                </a:cubicBezTo>
                <a:cubicBezTo>
                  <a:pt x="4305815" y="3697519"/>
                  <a:pt x="4294966" y="3608223"/>
                  <a:pt x="4345138" y="3546666"/>
                </a:cubicBezTo>
                <a:cubicBezTo>
                  <a:pt x="4376495" y="3508193"/>
                  <a:pt x="4424268" y="3489661"/>
                  <a:pt x="4471203" y="3493036"/>
                </a:cubicBezTo>
                <a:close/>
                <a:moveTo>
                  <a:pt x="3613676" y="3472554"/>
                </a:moveTo>
                <a:cubicBezTo>
                  <a:pt x="3627543" y="3471555"/>
                  <a:pt x="3641550" y="3473823"/>
                  <a:pt x="3654438" y="3479098"/>
                </a:cubicBezTo>
                <a:cubicBezTo>
                  <a:pt x="3669904" y="3485428"/>
                  <a:pt x="3683760" y="3496086"/>
                  <a:pt x="3693834" y="3510620"/>
                </a:cubicBezTo>
                <a:cubicBezTo>
                  <a:pt x="3720696" y="3549378"/>
                  <a:pt x="3710485" y="3601023"/>
                  <a:pt x="3671027" y="3625972"/>
                </a:cubicBezTo>
                <a:cubicBezTo>
                  <a:pt x="3631569" y="3650921"/>
                  <a:pt x="3577805" y="3639726"/>
                  <a:pt x="3550943" y="3600968"/>
                </a:cubicBezTo>
                <a:cubicBezTo>
                  <a:pt x="3524081" y="3562210"/>
                  <a:pt x="3534292" y="3510565"/>
                  <a:pt x="3573750" y="3485616"/>
                </a:cubicBezTo>
                <a:cubicBezTo>
                  <a:pt x="3586081" y="3477820"/>
                  <a:pt x="3599809" y="3473553"/>
                  <a:pt x="3613676" y="3472554"/>
                </a:cubicBezTo>
                <a:close/>
                <a:moveTo>
                  <a:pt x="1838978" y="3434479"/>
                </a:moveTo>
                <a:cubicBezTo>
                  <a:pt x="1853160" y="3432240"/>
                  <a:pt x="1867597" y="3432728"/>
                  <a:pt x="1881468" y="3435764"/>
                </a:cubicBezTo>
                <a:cubicBezTo>
                  <a:pt x="1909209" y="3441835"/>
                  <a:pt x="1934686" y="3458094"/>
                  <a:pt x="1951322" y="3483103"/>
                </a:cubicBezTo>
                <a:cubicBezTo>
                  <a:pt x="1984594" y="3533121"/>
                  <a:pt x="1969903" y="3599197"/>
                  <a:pt x="1918510" y="3630688"/>
                </a:cubicBezTo>
                <a:cubicBezTo>
                  <a:pt x="1867117" y="3662179"/>
                  <a:pt x="1798482" y="3647159"/>
                  <a:pt x="1765210" y="3597141"/>
                </a:cubicBezTo>
                <a:cubicBezTo>
                  <a:pt x="1731938" y="3547123"/>
                  <a:pt x="1746628" y="3481047"/>
                  <a:pt x="1798022" y="3449556"/>
                </a:cubicBezTo>
                <a:cubicBezTo>
                  <a:pt x="1810870" y="3441683"/>
                  <a:pt x="1824796" y="3436718"/>
                  <a:pt x="1838978" y="3434479"/>
                </a:cubicBezTo>
                <a:close/>
                <a:moveTo>
                  <a:pt x="4956569" y="3415278"/>
                </a:moveTo>
                <a:cubicBezTo>
                  <a:pt x="4968572" y="3416067"/>
                  <a:pt x="4980672" y="3418089"/>
                  <a:pt x="4992719" y="3421429"/>
                </a:cubicBezTo>
                <a:cubicBezTo>
                  <a:pt x="5089099" y="3448148"/>
                  <a:pt x="5145625" y="3549107"/>
                  <a:pt x="5118974" y="3646925"/>
                </a:cubicBezTo>
                <a:cubicBezTo>
                  <a:pt x="5092323" y="3744744"/>
                  <a:pt x="4992587" y="3802382"/>
                  <a:pt x="4896208" y="3775663"/>
                </a:cubicBezTo>
                <a:cubicBezTo>
                  <a:pt x="4799829" y="3748944"/>
                  <a:pt x="4743302" y="3647985"/>
                  <a:pt x="4769953" y="3550167"/>
                </a:cubicBezTo>
                <a:cubicBezTo>
                  <a:pt x="4793273" y="3464576"/>
                  <a:pt x="4872548" y="3409748"/>
                  <a:pt x="4956569" y="3415278"/>
                </a:cubicBezTo>
                <a:close/>
                <a:moveTo>
                  <a:pt x="2149145" y="3397750"/>
                </a:moveTo>
                <a:cubicBezTo>
                  <a:pt x="2160304" y="3396835"/>
                  <a:pt x="2171521" y="3398053"/>
                  <a:pt x="2182165" y="3401216"/>
                </a:cubicBezTo>
                <a:cubicBezTo>
                  <a:pt x="2203454" y="3407544"/>
                  <a:pt x="2222451" y="3421653"/>
                  <a:pt x="2234111" y="3442046"/>
                </a:cubicBezTo>
                <a:cubicBezTo>
                  <a:pt x="2257431" y="3482832"/>
                  <a:pt x="2242572" y="3533304"/>
                  <a:pt x="2200922" y="3554779"/>
                </a:cubicBezTo>
                <a:cubicBezTo>
                  <a:pt x="2159273" y="3576255"/>
                  <a:pt x="2106604" y="3560601"/>
                  <a:pt x="2083284" y="3519815"/>
                </a:cubicBezTo>
                <a:cubicBezTo>
                  <a:pt x="2059964" y="3479030"/>
                  <a:pt x="2074823" y="3428557"/>
                  <a:pt x="2116473" y="3407082"/>
                </a:cubicBezTo>
                <a:cubicBezTo>
                  <a:pt x="2126885" y="3401713"/>
                  <a:pt x="2137986" y="3398665"/>
                  <a:pt x="2149145" y="3397750"/>
                </a:cubicBezTo>
                <a:close/>
                <a:moveTo>
                  <a:pt x="277077" y="3295589"/>
                </a:moveTo>
                <a:cubicBezTo>
                  <a:pt x="382996" y="3286274"/>
                  <a:pt x="484411" y="3352232"/>
                  <a:pt x="515954" y="3458104"/>
                </a:cubicBezTo>
                <a:cubicBezTo>
                  <a:pt x="552003" y="3579100"/>
                  <a:pt x="483140" y="3706410"/>
                  <a:pt x="362143" y="3742459"/>
                </a:cubicBezTo>
                <a:cubicBezTo>
                  <a:pt x="241147" y="3778508"/>
                  <a:pt x="113837" y="3709645"/>
                  <a:pt x="77788" y="3588649"/>
                </a:cubicBezTo>
                <a:cubicBezTo>
                  <a:pt x="41739" y="3467653"/>
                  <a:pt x="110602" y="3340342"/>
                  <a:pt x="231598" y="3304293"/>
                </a:cubicBezTo>
                <a:cubicBezTo>
                  <a:pt x="246723" y="3299787"/>
                  <a:pt x="261946" y="3296920"/>
                  <a:pt x="277077" y="3295589"/>
                </a:cubicBezTo>
                <a:close/>
                <a:moveTo>
                  <a:pt x="3773919" y="3290013"/>
                </a:moveTo>
                <a:cubicBezTo>
                  <a:pt x="3783616" y="3289472"/>
                  <a:pt x="3793527" y="3290511"/>
                  <a:pt x="3803238" y="3293254"/>
                </a:cubicBezTo>
                <a:cubicBezTo>
                  <a:pt x="3808786" y="3294821"/>
                  <a:pt x="3814269" y="3296945"/>
                  <a:pt x="3819609" y="3299649"/>
                </a:cubicBezTo>
                <a:cubicBezTo>
                  <a:pt x="3862325" y="3321276"/>
                  <a:pt x="3879684" y="3371807"/>
                  <a:pt x="3858380" y="3412511"/>
                </a:cubicBezTo>
                <a:cubicBezTo>
                  <a:pt x="3837077" y="3453216"/>
                  <a:pt x="3785178" y="3468682"/>
                  <a:pt x="3742462" y="3447054"/>
                </a:cubicBezTo>
                <a:cubicBezTo>
                  <a:pt x="3699746" y="3425427"/>
                  <a:pt x="3682387" y="3374896"/>
                  <a:pt x="3703691" y="3334192"/>
                </a:cubicBezTo>
                <a:cubicBezTo>
                  <a:pt x="3717671" y="3307479"/>
                  <a:pt x="3744828" y="3291636"/>
                  <a:pt x="3773919" y="3290013"/>
                </a:cubicBezTo>
                <a:close/>
                <a:moveTo>
                  <a:pt x="5519388" y="3266273"/>
                </a:moveTo>
                <a:cubicBezTo>
                  <a:pt x="5534563" y="3265604"/>
                  <a:pt x="5550031" y="3266446"/>
                  <a:pt x="5565616" y="3268926"/>
                </a:cubicBezTo>
                <a:cubicBezTo>
                  <a:pt x="5690300" y="3288766"/>
                  <a:pt x="5775293" y="3405926"/>
                  <a:pt x="5755453" y="3530609"/>
                </a:cubicBezTo>
                <a:cubicBezTo>
                  <a:pt x="5735613" y="3655293"/>
                  <a:pt x="5618453" y="3740286"/>
                  <a:pt x="5493770" y="3720446"/>
                </a:cubicBezTo>
                <a:cubicBezTo>
                  <a:pt x="5369086" y="3700606"/>
                  <a:pt x="5284093" y="3583446"/>
                  <a:pt x="5303933" y="3458763"/>
                </a:cubicBezTo>
                <a:cubicBezTo>
                  <a:pt x="5321293" y="3349665"/>
                  <a:pt x="5413164" y="3270955"/>
                  <a:pt x="5519388" y="3266273"/>
                </a:cubicBezTo>
                <a:close/>
                <a:moveTo>
                  <a:pt x="4123898" y="3264155"/>
                </a:moveTo>
                <a:cubicBezTo>
                  <a:pt x="4131209" y="3265111"/>
                  <a:pt x="4138539" y="3266788"/>
                  <a:pt x="4145793" y="3269229"/>
                </a:cubicBezTo>
                <a:cubicBezTo>
                  <a:pt x="4203829" y="3288758"/>
                  <a:pt x="4235073" y="3349813"/>
                  <a:pt x="4215577" y="3405599"/>
                </a:cubicBezTo>
                <a:cubicBezTo>
                  <a:pt x="4196080" y="3461385"/>
                  <a:pt x="4133228" y="3490778"/>
                  <a:pt x="4075192" y="3471249"/>
                </a:cubicBezTo>
                <a:cubicBezTo>
                  <a:pt x="4017155" y="3451720"/>
                  <a:pt x="3985912" y="3390664"/>
                  <a:pt x="4005408" y="3334878"/>
                </a:cubicBezTo>
                <a:cubicBezTo>
                  <a:pt x="4022467" y="3286066"/>
                  <a:pt x="4072721" y="3257460"/>
                  <a:pt x="4123898" y="3264155"/>
                </a:cubicBezTo>
                <a:close/>
                <a:moveTo>
                  <a:pt x="2016722" y="3164396"/>
                </a:moveTo>
                <a:cubicBezTo>
                  <a:pt x="2027942" y="3164286"/>
                  <a:pt x="2039056" y="3166304"/>
                  <a:pt x="2049447" y="3170217"/>
                </a:cubicBezTo>
                <a:cubicBezTo>
                  <a:pt x="2070230" y="3178044"/>
                  <a:pt x="2088124" y="3193452"/>
                  <a:pt x="2098203" y="3214587"/>
                </a:cubicBezTo>
                <a:cubicBezTo>
                  <a:pt x="2118362" y="3256856"/>
                  <a:pt x="2099628" y="3306025"/>
                  <a:pt x="2056360" y="3324408"/>
                </a:cubicBezTo>
                <a:cubicBezTo>
                  <a:pt x="2013092" y="3342791"/>
                  <a:pt x="1961674" y="3323428"/>
                  <a:pt x="1941515" y="3281159"/>
                </a:cubicBezTo>
                <a:cubicBezTo>
                  <a:pt x="1921357" y="3238889"/>
                  <a:pt x="1940090" y="3189721"/>
                  <a:pt x="1983359" y="3171338"/>
                </a:cubicBezTo>
                <a:cubicBezTo>
                  <a:pt x="1994176" y="3166742"/>
                  <a:pt x="2005502" y="3164505"/>
                  <a:pt x="2016722" y="3164396"/>
                </a:cubicBezTo>
                <a:close/>
                <a:moveTo>
                  <a:pt x="1665060" y="3155620"/>
                </a:moveTo>
                <a:cubicBezTo>
                  <a:pt x="1679344" y="3154033"/>
                  <a:pt x="1693750" y="3155181"/>
                  <a:pt x="1707465" y="3158845"/>
                </a:cubicBezTo>
                <a:cubicBezTo>
                  <a:pt x="1734895" y="3166173"/>
                  <a:pt x="1759561" y="3183569"/>
                  <a:pt x="1774961" y="3209296"/>
                </a:cubicBezTo>
                <a:cubicBezTo>
                  <a:pt x="1805763" y="3260749"/>
                  <a:pt x="1787839" y="3326039"/>
                  <a:pt x="1734928" y="3355127"/>
                </a:cubicBezTo>
                <a:cubicBezTo>
                  <a:pt x="1682017" y="3384214"/>
                  <a:pt x="1614155" y="3366083"/>
                  <a:pt x="1583353" y="3314630"/>
                </a:cubicBezTo>
                <a:cubicBezTo>
                  <a:pt x="1552552" y="3263177"/>
                  <a:pt x="1570475" y="3197886"/>
                  <a:pt x="1623387" y="3168799"/>
                </a:cubicBezTo>
                <a:cubicBezTo>
                  <a:pt x="1636614" y="3161527"/>
                  <a:pt x="1650776" y="3157206"/>
                  <a:pt x="1665060" y="3155620"/>
                </a:cubicBezTo>
                <a:close/>
                <a:moveTo>
                  <a:pt x="1249855" y="3130133"/>
                </a:moveTo>
                <a:cubicBezTo>
                  <a:pt x="1317786" y="3124347"/>
                  <a:pt x="1382828" y="3165319"/>
                  <a:pt x="1403059" y="3231086"/>
                </a:cubicBezTo>
                <a:cubicBezTo>
                  <a:pt x="1426179" y="3306248"/>
                  <a:pt x="1382013" y="3385332"/>
                  <a:pt x="1304412" y="3407725"/>
                </a:cubicBezTo>
                <a:cubicBezTo>
                  <a:pt x="1226811" y="3430118"/>
                  <a:pt x="1145161" y="3387341"/>
                  <a:pt x="1122041" y="3312179"/>
                </a:cubicBezTo>
                <a:cubicBezTo>
                  <a:pt x="1098921" y="3237018"/>
                  <a:pt x="1143086" y="3157933"/>
                  <a:pt x="1220687" y="3135540"/>
                </a:cubicBezTo>
                <a:cubicBezTo>
                  <a:pt x="1230387" y="3132741"/>
                  <a:pt x="1240150" y="3130960"/>
                  <a:pt x="1249855" y="3130133"/>
                </a:cubicBezTo>
                <a:close/>
                <a:moveTo>
                  <a:pt x="4612013" y="3111922"/>
                </a:moveTo>
                <a:cubicBezTo>
                  <a:pt x="4621745" y="3111507"/>
                  <a:pt x="4631665" y="3112030"/>
                  <a:pt x="4641661" y="3113570"/>
                </a:cubicBezTo>
                <a:cubicBezTo>
                  <a:pt x="4721627" y="3125895"/>
                  <a:pt x="4776137" y="3198674"/>
                  <a:pt x="4763413" y="3276126"/>
                </a:cubicBezTo>
                <a:cubicBezTo>
                  <a:pt x="4750689" y="3353578"/>
                  <a:pt x="4675548" y="3406375"/>
                  <a:pt x="4595582" y="3394051"/>
                </a:cubicBezTo>
                <a:cubicBezTo>
                  <a:pt x="4515616" y="3381726"/>
                  <a:pt x="4461106" y="3308947"/>
                  <a:pt x="4473830" y="3231495"/>
                </a:cubicBezTo>
                <a:cubicBezTo>
                  <a:pt x="4484964" y="3163725"/>
                  <a:pt x="4543886" y="3114831"/>
                  <a:pt x="4612013" y="3111922"/>
                </a:cubicBezTo>
                <a:close/>
                <a:moveTo>
                  <a:pt x="3871107" y="3059964"/>
                </a:moveTo>
                <a:cubicBezTo>
                  <a:pt x="3882283" y="3059210"/>
                  <a:pt x="3893853" y="3060565"/>
                  <a:pt x="3905237" y="3064305"/>
                </a:cubicBezTo>
                <a:cubicBezTo>
                  <a:pt x="3950770" y="3079268"/>
                  <a:pt x="3976068" y="3126740"/>
                  <a:pt x="3961742" y="3170338"/>
                </a:cubicBezTo>
                <a:cubicBezTo>
                  <a:pt x="3947416" y="3213936"/>
                  <a:pt x="3898890" y="3237149"/>
                  <a:pt x="3853357" y="3222187"/>
                </a:cubicBezTo>
                <a:cubicBezTo>
                  <a:pt x="3807824" y="3207225"/>
                  <a:pt x="3782525" y="3159753"/>
                  <a:pt x="3796851" y="3116155"/>
                </a:cubicBezTo>
                <a:cubicBezTo>
                  <a:pt x="3807596" y="3083457"/>
                  <a:pt x="3837578" y="3062224"/>
                  <a:pt x="3871107" y="3059964"/>
                </a:cubicBezTo>
                <a:close/>
                <a:moveTo>
                  <a:pt x="827883" y="2981299"/>
                </a:moveTo>
                <a:cubicBezTo>
                  <a:pt x="912074" y="2983103"/>
                  <a:pt x="986057" y="3044614"/>
                  <a:pt x="1001514" y="3131896"/>
                </a:cubicBezTo>
                <a:cubicBezTo>
                  <a:pt x="1019178" y="3231647"/>
                  <a:pt x="953710" y="3327285"/>
                  <a:pt x="855286" y="3345511"/>
                </a:cubicBezTo>
                <a:cubicBezTo>
                  <a:pt x="756862" y="3363736"/>
                  <a:pt x="662755" y="3297647"/>
                  <a:pt x="645090" y="3197896"/>
                </a:cubicBezTo>
                <a:cubicBezTo>
                  <a:pt x="627426" y="3098146"/>
                  <a:pt x="692894" y="3002506"/>
                  <a:pt x="791318" y="2984281"/>
                </a:cubicBezTo>
                <a:cubicBezTo>
                  <a:pt x="803621" y="2982003"/>
                  <a:pt x="815856" y="2981042"/>
                  <a:pt x="827883" y="2981299"/>
                </a:cubicBezTo>
                <a:close/>
                <a:moveTo>
                  <a:pt x="4210993" y="2953716"/>
                </a:moveTo>
                <a:cubicBezTo>
                  <a:pt x="4271372" y="2964236"/>
                  <a:pt x="4312104" y="3019913"/>
                  <a:pt x="4301970" y="3078076"/>
                </a:cubicBezTo>
                <a:cubicBezTo>
                  <a:pt x="4291837" y="3136237"/>
                  <a:pt x="4234675" y="3174859"/>
                  <a:pt x="4174296" y="3164339"/>
                </a:cubicBezTo>
                <a:cubicBezTo>
                  <a:pt x="4113917" y="3153819"/>
                  <a:pt x="4073185" y="3098141"/>
                  <a:pt x="4083319" y="3039980"/>
                </a:cubicBezTo>
                <a:cubicBezTo>
                  <a:pt x="4093452" y="2981817"/>
                  <a:pt x="4150614" y="2943196"/>
                  <a:pt x="4210993" y="2953716"/>
                </a:cubicBezTo>
                <a:close/>
                <a:moveTo>
                  <a:pt x="1913291" y="2930055"/>
                </a:moveTo>
                <a:cubicBezTo>
                  <a:pt x="1924517" y="2930459"/>
                  <a:pt x="1935533" y="2932980"/>
                  <a:pt x="1945733" y="2937360"/>
                </a:cubicBezTo>
                <a:cubicBezTo>
                  <a:pt x="1966135" y="2946119"/>
                  <a:pt x="1983275" y="2962309"/>
                  <a:pt x="1992319" y="2983855"/>
                </a:cubicBezTo>
                <a:cubicBezTo>
                  <a:pt x="2010406" y="3026947"/>
                  <a:pt x="1989259" y="3075144"/>
                  <a:pt x="1945085" y="3091505"/>
                </a:cubicBezTo>
                <a:cubicBezTo>
                  <a:pt x="1900910" y="3107867"/>
                  <a:pt x="1850437" y="3086197"/>
                  <a:pt x="1832350" y="3043105"/>
                </a:cubicBezTo>
                <a:cubicBezTo>
                  <a:pt x="1814262" y="3000013"/>
                  <a:pt x="1835409" y="2951816"/>
                  <a:pt x="1879584" y="2935454"/>
                </a:cubicBezTo>
                <a:cubicBezTo>
                  <a:pt x="1890627" y="2931364"/>
                  <a:pt x="1902064" y="2929651"/>
                  <a:pt x="1913291" y="2930055"/>
                </a:cubicBezTo>
                <a:close/>
                <a:moveTo>
                  <a:pt x="5033333" y="2873106"/>
                </a:moveTo>
                <a:cubicBezTo>
                  <a:pt x="5045315" y="2871973"/>
                  <a:pt x="5057584" y="2872041"/>
                  <a:pt x="5070005" y="2873418"/>
                </a:cubicBezTo>
                <a:cubicBezTo>
                  <a:pt x="5169375" y="2884433"/>
                  <a:pt x="5240872" y="2975080"/>
                  <a:pt x="5229698" y="3075882"/>
                </a:cubicBezTo>
                <a:cubicBezTo>
                  <a:pt x="5218524" y="3176683"/>
                  <a:pt x="5128910" y="3249470"/>
                  <a:pt x="5029540" y="3238455"/>
                </a:cubicBezTo>
                <a:cubicBezTo>
                  <a:pt x="4930170" y="3227440"/>
                  <a:pt x="4858673" y="3136793"/>
                  <a:pt x="4869847" y="3035992"/>
                </a:cubicBezTo>
                <a:cubicBezTo>
                  <a:pt x="4879624" y="2947790"/>
                  <a:pt x="4949457" y="2881037"/>
                  <a:pt x="5033333" y="2873106"/>
                </a:cubicBezTo>
                <a:close/>
                <a:moveTo>
                  <a:pt x="1614458" y="2840848"/>
                </a:moveTo>
                <a:cubicBezTo>
                  <a:pt x="1665861" y="2845382"/>
                  <a:pt x="1709067" y="2884218"/>
                  <a:pt x="1715655" y="2935620"/>
                </a:cubicBezTo>
                <a:cubicBezTo>
                  <a:pt x="1723183" y="2994364"/>
                  <a:pt x="1680031" y="3047275"/>
                  <a:pt x="1619272" y="3053800"/>
                </a:cubicBezTo>
                <a:cubicBezTo>
                  <a:pt x="1558514" y="3060326"/>
                  <a:pt x="1503156" y="3017994"/>
                  <a:pt x="1495628" y="2959249"/>
                </a:cubicBezTo>
                <a:cubicBezTo>
                  <a:pt x="1488099" y="2900505"/>
                  <a:pt x="1531251" y="2847593"/>
                  <a:pt x="1592010" y="2841068"/>
                </a:cubicBezTo>
                <a:cubicBezTo>
                  <a:pt x="1599605" y="2840253"/>
                  <a:pt x="1607115" y="2840200"/>
                  <a:pt x="1614458" y="2840848"/>
                </a:cubicBezTo>
                <a:close/>
                <a:moveTo>
                  <a:pt x="3918208" y="2826259"/>
                </a:moveTo>
                <a:cubicBezTo>
                  <a:pt x="3930133" y="2826140"/>
                  <a:pt x="3941582" y="2828362"/>
                  <a:pt x="3952073" y="2832483"/>
                </a:cubicBezTo>
                <a:cubicBezTo>
                  <a:pt x="3983547" y="2844844"/>
                  <a:pt x="4006406" y="2874287"/>
                  <a:pt x="4007697" y="2908856"/>
                </a:cubicBezTo>
                <a:cubicBezTo>
                  <a:pt x="4009417" y="2954947"/>
                  <a:pt x="3972141" y="2992696"/>
                  <a:pt x="3924438" y="2993170"/>
                </a:cubicBezTo>
                <a:cubicBezTo>
                  <a:pt x="3876735" y="2993644"/>
                  <a:pt x="3836670" y="2956664"/>
                  <a:pt x="3834949" y="2910573"/>
                </a:cubicBezTo>
                <a:cubicBezTo>
                  <a:pt x="3833229" y="2864481"/>
                  <a:pt x="3870505" y="2826732"/>
                  <a:pt x="3918208" y="2826259"/>
                </a:cubicBezTo>
                <a:close/>
                <a:moveTo>
                  <a:pt x="4654973" y="2685794"/>
                </a:moveTo>
                <a:cubicBezTo>
                  <a:pt x="4735945" y="2685794"/>
                  <a:pt x="4801586" y="2749372"/>
                  <a:pt x="4801586" y="2827799"/>
                </a:cubicBezTo>
                <a:cubicBezTo>
                  <a:pt x="4801586" y="2906225"/>
                  <a:pt x="4735945" y="2969803"/>
                  <a:pt x="4654973" y="2969803"/>
                </a:cubicBezTo>
                <a:cubicBezTo>
                  <a:pt x="4574002" y="2969803"/>
                  <a:pt x="4508361" y="2906225"/>
                  <a:pt x="4508361" y="2827799"/>
                </a:cubicBezTo>
                <a:cubicBezTo>
                  <a:pt x="4508361" y="2749372"/>
                  <a:pt x="4574002" y="2685794"/>
                  <a:pt x="4654973" y="2685794"/>
                </a:cubicBezTo>
                <a:close/>
                <a:moveTo>
                  <a:pt x="1218764" y="2685794"/>
                </a:moveTo>
                <a:cubicBezTo>
                  <a:pt x="1299736" y="2685794"/>
                  <a:pt x="1365377" y="2749372"/>
                  <a:pt x="1365377" y="2827799"/>
                </a:cubicBezTo>
                <a:cubicBezTo>
                  <a:pt x="1365377" y="2906225"/>
                  <a:pt x="1299736" y="2969803"/>
                  <a:pt x="1218764" y="2969803"/>
                </a:cubicBezTo>
                <a:cubicBezTo>
                  <a:pt x="1137792" y="2969803"/>
                  <a:pt x="1072151" y="2906225"/>
                  <a:pt x="1072151" y="2827799"/>
                </a:cubicBezTo>
                <a:cubicBezTo>
                  <a:pt x="1072151" y="2749372"/>
                  <a:pt x="1137792" y="2685794"/>
                  <a:pt x="1218764" y="2685794"/>
                </a:cubicBezTo>
                <a:close/>
                <a:moveTo>
                  <a:pt x="1891866" y="2679726"/>
                </a:moveTo>
                <a:cubicBezTo>
                  <a:pt x="1897832" y="2679962"/>
                  <a:pt x="1903648" y="2680776"/>
                  <a:pt x="1909256" y="2682110"/>
                </a:cubicBezTo>
                <a:cubicBezTo>
                  <a:pt x="1948513" y="2691445"/>
                  <a:pt x="1977604" y="2726241"/>
                  <a:pt x="1976967" y="2766539"/>
                </a:cubicBezTo>
                <a:cubicBezTo>
                  <a:pt x="1976238" y="2812594"/>
                  <a:pt x="1936956" y="2848396"/>
                  <a:pt x="1889228" y="2846505"/>
                </a:cubicBezTo>
                <a:cubicBezTo>
                  <a:pt x="1841499" y="2844615"/>
                  <a:pt x="1803399" y="2805747"/>
                  <a:pt x="1804127" y="2759692"/>
                </a:cubicBezTo>
                <a:cubicBezTo>
                  <a:pt x="1804856" y="2713637"/>
                  <a:pt x="1844138" y="2677835"/>
                  <a:pt x="1891866" y="2679726"/>
                </a:cubicBezTo>
                <a:close/>
                <a:moveTo>
                  <a:pt x="4183732" y="2648358"/>
                </a:moveTo>
                <a:cubicBezTo>
                  <a:pt x="4198805" y="2645976"/>
                  <a:pt x="4213703" y="2646661"/>
                  <a:pt x="4227739" y="2649942"/>
                </a:cubicBezTo>
                <a:cubicBezTo>
                  <a:pt x="4269844" y="2659783"/>
                  <a:pt x="4304181" y="2692974"/>
                  <a:pt x="4312158" y="2736723"/>
                </a:cubicBezTo>
                <a:cubicBezTo>
                  <a:pt x="4322793" y="2795055"/>
                  <a:pt x="4282537" y="2850068"/>
                  <a:pt x="4222244" y="2859598"/>
                </a:cubicBezTo>
                <a:cubicBezTo>
                  <a:pt x="4161952" y="2869128"/>
                  <a:pt x="4104453" y="2829565"/>
                  <a:pt x="4093818" y="2771234"/>
                </a:cubicBezTo>
                <a:cubicBezTo>
                  <a:pt x="4083184" y="2712901"/>
                  <a:pt x="4123439" y="2657888"/>
                  <a:pt x="4183732" y="2648358"/>
                </a:cubicBezTo>
                <a:close/>
                <a:moveTo>
                  <a:pt x="5586373" y="2580287"/>
                </a:moveTo>
                <a:cubicBezTo>
                  <a:pt x="5712625" y="2580287"/>
                  <a:pt x="5814973" y="2682635"/>
                  <a:pt x="5814973" y="2808888"/>
                </a:cubicBezTo>
                <a:cubicBezTo>
                  <a:pt x="5814973" y="2935139"/>
                  <a:pt x="5712625" y="3037487"/>
                  <a:pt x="5586373" y="3037487"/>
                </a:cubicBezTo>
                <a:cubicBezTo>
                  <a:pt x="5460121" y="3037487"/>
                  <a:pt x="5357773" y="2935139"/>
                  <a:pt x="5357773" y="2808888"/>
                </a:cubicBezTo>
                <a:cubicBezTo>
                  <a:pt x="5357773" y="2682635"/>
                  <a:pt x="5460121" y="2580287"/>
                  <a:pt x="5586373" y="2580287"/>
                </a:cubicBezTo>
                <a:close/>
                <a:moveTo>
                  <a:pt x="228600" y="2580287"/>
                </a:moveTo>
                <a:cubicBezTo>
                  <a:pt x="354852" y="2580287"/>
                  <a:pt x="457200" y="2682635"/>
                  <a:pt x="457200" y="2808888"/>
                </a:cubicBezTo>
                <a:cubicBezTo>
                  <a:pt x="457200" y="2935139"/>
                  <a:pt x="354852" y="3037487"/>
                  <a:pt x="228600" y="3037487"/>
                </a:cubicBezTo>
                <a:cubicBezTo>
                  <a:pt x="102348" y="3037487"/>
                  <a:pt x="0" y="2935139"/>
                  <a:pt x="0" y="2808888"/>
                </a:cubicBezTo>
                <a:cubicBezTo>
                  <a:pt x="0" y="2682635"/>
                  <a:pt x="102348" y="2580287"/>
                  <a:pt x="228600" y="2580287"/>
                </a:cubicBezTo>
                <a:close/>
                <a:moveTo>
                  <a:pt x="3900782" y="2580140"/>
                </a:moveTo>
                <a:cubicBezTo>
                  <a:pt x="3909239" y="2581196"/>
                  <a:pt x="3917423" y="2583446"/>
                  <a:pt x="3925103" y="2586735"/>
                </a:cubicBezTo>
                <a:cubicBezTo>
                  <a:pt x="3950703" y="2597699"/>
                  <a:pt x="3970704" y="2620215"/>
                  <a:pt x="3976582" y="2648596"/>
                </a:cubicBezTo>
                <a:cubicBezTo>
                  <a:pt x="3985986" y="2694005"/>
                  <a:pt x="3955673" y="2737232"/>
                  <a:pt x="3908874" y="2745146"/>
                </a:cubicBezTo>
                <a:cubicBezTo>
                  <a:pt x="3862076" y="2753059"/>
                  <a:pt x="3816515" y="2722663"/>
                  <a:pt x="3807111" y="2677254"/>
                </a:cubicBezTo>
                <a:cubicBezTo>
                  <a:pt x="3797707" y="2631844"/>
                  <a:pt x="3828021" y="2588618"/>
                  <a:pt x="3874819" y="2580704"/>
                </a:cubicBezTo>
                <a:cubicBezTo>
                  <a:pt x="3883593" y="2579220"/>
                  <a:pt x="3892324" y="2579084"/>
                  <a:pt x="3900782" y="2580140"/>
                </a:cubicBezTo>
                <a:close/>
                <a:moveTo>
                  <a:pt x="1648688" y="2507283"/>
                </a:moveTo>
                <a:cubicBezTo>
                  <a:pt x="1709067" y="2517803"/>
                  <a:pt x="1749799" y="2573481"/>
                  <a:pt x="1739665" y="2631643"/>
                </a:cubicBezTo>
                <a:cubicBezTo>
                  <a:pt x="1729532" y="2689805"/>
                  <a:pt x="1672370" y="2728426"/>
                  <a:pt x="1611991" y="2717906"/>
                </a:cubicBezTo>
                <a:cubicBezTo>
                  <a:pt x="1551612" y="2707386"/>
                  <a:pt x="1510880" y="2651708"/>
                  <a:pt x="1521014" y="2593547"/>
                </a:cubicBezTo>
                <a:cubicBezTo>
                  <a:pt x="1531147" y="2535385"/>
                  <a:pt x="1588309" y="2496763"/>
                  <a:pt x="1648688" y="2507283"/>
                </a:cubicBezTo>
                <a:close/>
                <a:moveTo>
                  <a:pt x="1938810" y="2425013"/>
                </a:moveTo>
                <a:cubicBezTo>
                  <a:pt x="1949986" y="2424259"/>
                  <a:pt x="1961557" y="2425614"/>
                  <a:pt x="1972940" y="2429354"/>
                </a:cubicBezTo>
                <a:cubicBezTo>
                  <a:pt x="2018473" y="2444317"/>
                  <a:pt x="2043772" y="2491789"/>
                  <a:pt x="2029445" y="2535387"/>
                </a:cubicBezTo>
                <a:cubicBezTo>
                  <a:pt x="2015119" y="2578984"/>
                  <a:pt x="1966593" y="2602198"/>
                  <a:pt x="1921060" y="2587236"/>
                </a:cubicBezTo>
                <a:cubicBezTo>
                  <a:pt x="1875527" y="2572274"/>
                  <a:pt x="1850229" y="2524801"/>
                  <a:pt x="1864555" y="2481204"/>
                </a:cubicBezTo>
                <a:cubicBezTo>
                  <a:pt x="1875299" y="2448505"/>
                  <a:pt x="1905281" y="2427273"/>
                  <a:pt x="1938810" y="2425013"/>
                </a:cubicBezTo>
                <a:close/>
                <a:moveTo>
                  <a:pt x="816365" y="2405648"/>
                </a:moveTo>
                <a:cubicBezTo>
                  <a:pt x="828347" y="2404515"/>
                  <a:pt x="840616" y="2404583"/>
                  <a:pt x="853037" y="2405959"/>
                </a:cubicBezTo>
                <a:cubicBezTo>
                  <a:pt x="952407" y="2416975"/>
                  <a:pt x="1023904" y="2507621"/>
                  <a:pt x="1012730" y="2608424"/>
                </a:cubicBezTo>
                <a:cubicBezTo>
                  <a:pt x="1001556" y="2709225"/>
                  <a:pt x="911942" y="2782012"/>
                  <a:pt x="812572" y="2770997"/>
                </a:cubicBezTo>
                <a:cubicBezTo>
                  <a:pt x="713202" y="2759981"/>
                  <a:pt x="641705" y="2669335"/>
                  <a:pt x="652879" y="2568534"/>
                </a:cubicBezTo>
                <a:cubicBezTo>
                  <a:pt x="662656" y="2480332"/>
                  <a:pt x="732489" y="2413579"/>
                  <a:pt x="816365" y="2405648"/>
                </a:cubicBezTo>
                <a:close/>
                <a:moveTo>
                  <a:pt x="5033905" y="2348650"/>
                </a:moveTo>
                <a:cubicBezTo>
                  <a:pt x="5045931" y="2348281"/>
                  <a:pt x="5057811" y="2349141"/>
                  <a:pt x="5069399" y="2351136"/>
                </a:cubicBezTo>
                <a:cubicBezTo>
                  <a:pt x="5138926" y="2363108"/>
                  <a:pt x="5197935" y="2415978"/>
                  <a:pt x="5214953" y="2489991"/>
                </a:cubicBezTo>
                <a:cubicBezTo>
                  <a:pt x="5237643" y="2588675"/>
                  <a:pt x="5177087" y="2687579"/>
                  <a:pt x="5079699" y="2710897"/>
                </a:cubicBezTo>
                <a:cubicBezTo>
                  <a:pt x="4982311" y="2734215"/>
                  <a:pt x="4884968" y="2673118"/>
                  <a:pt x="4862279" y="2574434"/>
                </a:cubicBezTo>
                <a:cubicBezTo>
                  <a:pt x="4839590" y="2475749"/>
                  <a:pt x="4900145" y="2376846"/>
                  <a:pt x="4997533" y="2353529"/>
                </a:cubicBezTo>
                <a:cubicBezTo>
                  <a:pt x="5009706" y="2350614"/>
                  <a:pt x="5021879" y="2349018"/>
                  <a:pt x="5033905" y="2348650"/>
                </a:cubicBezTo>
                <a:close/>
                <a:moveTo>
                  <a:pt x="3790636" y="2346917"/>
                </a:moveTo>
                <a:cubicBezTo>
                  <a:pt x="3801784" y="2345905"/>
                  <a:pt x="3813009" y="2347026"/>
                  <a:pt x="3823679" y="2350098"/>
                </a:cubicBezTo>
                <a:cubicBezTo>
                  <a:pt x="3845021" y="2356242"/>
                  <a:pt x="3864144" y="2370190"/>
                  <a:pt x="3875991" y="2390485"/>
                </a:cubicBezTo>
                <a:cubicBezTo>
                  <a:pt x="3899683" y="2431076"/>
                  <a:pt x="3885298" y="2481687"/>
                  <a:pt x="3843859" y="2503528"/>
                </a:cubicBezTo>
                <a:cubicBezTo>
                  <a:pt x="3802421" y="2525368"/>
                  <a:pt x="3749621" y="2510168"/>
                  <a:pt x="3725928" y="2469577"/>
                </a:cubicBezTo>
                <a:cubicBezTo>
                  <a:pt x="3702235" y="2428985"/>
                  <a:pt x="3716621" y="2378375"/>
                  <a:pt x="3758059" y="2356534"/>
                </a:cubicBezTo>
                <a:cubicBezTo>
                  <a:pt x="3768419" y="2351074"/>
                  <a:pt x="3779489" y="2347929"/>
                  <a:pt x="3790636" y="2346917"/>
                </a:cubicBezTo>
                <a:close/>
                <a:moveTo>
                  <a:pt x="4116515" y="2338417"/>
                </a:moveTo>
                <a:cubicBezTo>
                  <a:pt x="4127414" y="2338178"/>
                  <a:pt x="4138185" y="2339509"/>
                  <a:pt x="4148510" y="2342258"/>
                </a:cubicBezTo>
                <a:cubicBezTo>
                  <a:pt x="4182924" y="2351420"/>
                  <a:pt x="4212372" y="2376330"/>
                  <a:pt x="4225020" y="2411347"/>
                </a:cubicBezTo>
                <a:cubicBezTo>
                  <a:pt x="4245255" y="2467373"/>
                  <a:pt x="4214817" y="2528055"/>
                  <a:pt x="4157035" y="2546883"/>
                </a:cubicBezTo>
                <a:cubicBezTo>
                  <a:pt x="4099253" y="2565711"/>
                  <a:pt x="4036006" y="2535556"/>
                  <a:pt x="4015771" y="2479529"/>
                </a:cubicBezTo>
                <a:cubicBezTo>
                  <a:pt x="3995535" y="2423502"/>
                  <a:pt x="4025973" y="2362821"/>
                  <a:pt x="4083756" y="2343993"/>
                </a:cubicBezTo>
                <a:cubicBezTo>
                  <a:pt x="4094590" y="2340463"/>
                  <a:pt x="4105616" y="2338655"/>
                  <a:pt x="4116515" y="2338417"/>
                </a:cubicBezTo>
                <a:close/>
                <a:moveTo>
                  <a:pt x="4607882" y="2284429"/>
                </a:moveTo>
                <a:cubicBezTo>
                  <a:pt x="4664916" y="2287707"/>
                  <a:pt x="4717134" y="2323314"/>
                  <a:pt x="4737437" y="2378750"/>
                </a:cubicBezTo>
                <a:cubicBezTo>
                  <a:pt x="4764507" y="2452664"/>
                  <a:pt x="4724588" y="2533839"/>
                  <a:pt x="4648275" y="2560058"/>
                </a:cubicBezTo>
                <a:cubicBezTo>
                  <a:pt x="4571962" y="2586277"/>
                  <a:pt x="4488153" y="2547612"/>
                  <a:pt x="4461083" y="2473698"/>
                </a:cubicBezTo>
                <a:cubicBezTo>
                  <a:pt x="4434013" y="2399784"/>
                  <a:pt x="4473932" y="2318609"/>
                  <a:pt x="4550245" y="2292391"/>
                </a:cubicBezTo>
                <a:cubicBezTo>
                  <a:pt x="4569324" y="2285836"/>
                  <a:pt x="4588870" y="2283336"/>
                  <a:pt x="4607882" y="2284429"/>
                </a:cubicBezTo>
                <a:close/>
                <a:moveTo>
                  <a:pt x="1313644" y="2195406"/>
                </a:moveTo>
                <a:cubicBezTo>
                  <a:pt x="1323381" y="2195683"/>
                  <a:pt x="1333235" y="2196911"/>
                  <a:pt x="1343087" y="2199158"/>
                </a:cubicBezTo>
                <a:cubicBezTo>
                  <a:pt x="1421903" y="2217136"/>
                  <a:pt x="1470749" y="2293595"/>
                  <a:pt x="1452187" y="2369933"/>
                </a:cubicBezTo>
                <a:cubicBezTo>
                  <a:pt x="1433625" y="2446271"/>
                  <a:pt x="1354685" y="2493582"/>
                  <a:pt x="1275870" y="2475604"/>
                </a:cubicBezTo>
                <a:cubicBezTo>
                  <a:pt x="1197054" y="2457625"/>
                  <a:pt x="1148208" y="2381166"/>
                  <a:pt x="1166770" y="2304828"/>
                </a:cubicBezTo>
                <a:cubicBezTo>
                  <a:pt x="1183011" y="2238033"/>
                  <a:pt x="1245480" y="2193461"/>
                  <a:pt x="1313644" y="2195406"/>
                </a:cubicBezTo>
                <a:close/>
                <a:moveTo>
                  <a:pt x="2086825" y="2168971"/>
                </a:moveTo>
                <a:cubicBezTo>
                  <a:pt x="2096555" y="2169121"/>
                  <a:pt x="2106380" y="2170858"/>
                  <a:pt x="2115874" y="2174277"/>
                </a:cubicBezTo>
                <a:cubicBezTo>
                  <a:pt x="2121298" y="2176230"/>
                  <a:pt x="2126615" y="2178734"/>
                  <a:pt x="2131745" y="2181803"/>
                </a:cubicBezTo>
                <a:cubicBezTo>
                  <a:pt x="2172782" y="2206361"/>
                  <a:pt x="2186283" y="2257891"/>
                  <a:pt x="2161900" y="2296898"/>
                </a:cubicBezTo>
                <a:cubicBezTo>
                  <a:pt x="2137517" y="2335905"/>
                  <a:pt x="2084485" y="2347618"/>
                  <a:pt x="2043448" y="2323060"/>
                </a:cubicBezTo>
                <a:cubicBezTo>
                  <a:pt x="2002412" y="2298502"/>
                  <a:pt x="1988911" y="2246973"/>
                  <a:pt x="2013293" y="2207966"/>
                </a:cubicBezTo>
                <a:cubicBezTo>
                  <a:pt x="2029294" y="2182368"/>
                  <a:pt x="2057634" y="2168524"/>
                  <a:pt x="2086825" y="2168971"/>
                </a:cubicBezTo>
                <a:close/>
                <a:moveTo>
                  <a:pt x="1745060" y="2154618"/>
                </a:moveTo>
                <a:cubicBezTo>
                  <a:pt x="1757403" y="2152987"/>
                  <a:pt x="1770158" y="2153359"/>
                  <a:pt x="1782802" y="2155933"/>
                </a:cubicBezTo>
                <a:cubicBezTo>
                  <a:pt x="1790026" y="2157404"/>
                  <a:pt x="1797216" y="2159595"/>
                  <a:pt x="1804272" y="2162541"/>
                </a:cubicBezTo>
                <a:cubicBezTo>
                  <a:pt x="1860720" y="2186114"/>
                  <a:pt x="1887264" y="2249162"/>
                  <a:pt x="1863559" y="2303364"/>
                </a:cubicBezTo>
                <a:cubicBezTo>
                  <a:pt x="1839854" y="2357565"/>
                  <a:pt x="1774878" y="2382395"/>
                  <a:pt x="1718430" y="2358823"/>
                </a:cubicBezTo>
                <a:cubicBezTo>
                  <a:pt x="1661982" y="2335250"/>
                  <a:pt x="1635438" y="2272202"/>
                  <a:pt x="1659142" y="2218000"/>
                </a:cubicBezTo>
                <a:cubicBezTo>
                  <a:pt x="1674698" y="2182431"/>
                  <a:pt x="1708029" y="2159511"/>
                  <a:pt x="1745060" y="2154618"/>
                </a:cubicBezTo>
                <a:close/>
                <a:moveTo>
                  <a:pt x="3647551" y="2130855"/>
                </a:moveTo>
                <a:cubicBezTo>
                  <a:pt x="3658734" y="2130182"/>
                  <a:pt x="3669927" y="2131641"/>
                  <a:pt x="3680501" y="2135032"/>
                </a:cubicBezTo>
                <a:cubicBezTo>
                  <a:pt x="3701650" y="2141814"/>
                  <a:pt x="3720326" y="2156323"/>
                  <a:pt x="3731518" y="2176951"/>
                </a:cubicBezTo>
                <a:cubicBezTo>
                  <a:pt x="3753900" y="2218206"/>
                  <a:pt x="3737867" y="2268316"/>
                  <a:pt x="3695706" y="2288873"/>
                </a:cubicBezTo>
                <a:cubicBezTo>
                  <a:pt x="3653545" y="2309431"/>
                  <a:pt x="3601222" y="2292652"/>
                  <a:pt x="3578840" y="2251396"/>
                </a:cubicBezTo>
                <a:cubicBezTo>
                  <a:pt x="3556457" y="2210141"/>
                  <a:pt x="3572491" y="2160031"/>
                  <a:pt x="3614651" y="2139473"/>
                </a:cubicBezTo>
                <a:cubicBezTo>
                  <a:pt x="3625191" y="2134334"/>
                  <a:pt x="3636367" y="2131528"/>
                  <a:pt x="3647551" y="2130855"/>
                </a:cubicBezTo>
                <a:close/>
                <a:moveTo>
                  <a:pt x="3976712" y="2060101"/>
                </a:moveTo>
                <a:cubicBezTo>
                  <a:pt x="4004853" y="2063926"/>
                  <a:pt x="4031617" y="2078097"/>
                  <a:pt x="4050336" y="2101708"/>
                </a:cubicBezTo>
                <a:cubicBezTo>
                  <a:pt x="4087773" y="2148929"/>
                  <a:pt x="4078851" y="2216027"/>
                  <a:pt x="4030408" y="2251575"/>
                </a:cubicBezTo>
                <a:cubicBezTo>
                  <a:pt x="3981964" y="2287122"/>
                  <a:pt x="3912344" y="2277659"/>
                  <a:pt x="3874907" y="2230438"/>
                </a:cubicBezTo>
                <a:cubicBezTo>
                  <a:pt x="3837470" y="2183216"/>
                  <a:pt x="3846392" y="2116119"/>
                  <a:pt x="3894835" y="2080571"/>
                </a:cubicBezTo>
                <a:cubicBezTo>
                  <a:pt x="3919057" y="2062797"/>
                  <a:pt x="3948573" y="2056276"/>
                  <a:pt x="3976712" y="2060101"/>
                </a:cubicBezTo>
                <a:close/>
                <a:moveTo>
                  <a:pt x="2244726" y="2001609"/>
                </a:moveTo>
                <a:cubicBezTo>
                  <a:pt x="2258383" y="1999266"/>
                  <a:pt x="2272519" y="2000169"/>
                  <a:pt x="2285858" y="2004179"/>
                </a:cubicBezTo>
                <a:cubicBezTo>
                  <a:pt x="2301865" y="2008991"/>
                  <a:pt x="2316725" y="2018277"/>
                  <a:pt x="2328235" y="2031797"/>
                </a:cubicBezTo>
                <a:cubicBezTo>
                  <a:pt x="2358927" y="2067851"/>
                  <a:pt x="2354172" y="2120360"/>
                  <a:pt x="2317615" y="2149078"/>
                </a:cubicBezTo>
                <a:cubicBezTo>
                  <a:pt x="2281057" y="2177797"/>
                  <a:pt x="2226539" y="2171851"/>
                  <a:pt x="2195847" y="2135798"/>
                </a:cubicBezTo>
                <a:cubicBezTo>
                  <a:pt x="2165154" y="2099744"/>
                  <a:pt x="2169909" y="2047235"/>
                  <a:pt x="2206467" y="2018517"/>
                </a:cubicBezTo>
                <a:cubicBezTo>
                  <a:pt x="2217891" y="2009542"/>
                  <a:pt x="2231069" y="2003953"/>
                  <a:pt x="2244726" y="2001609"/>
                </a:cubicBezTo>
                <a:close/>
                <a:moveTo>
                  <a:pt x="3440652" y="1968888"/>
                </a:moveTo>
                <a:cubicBezTo>
                  <a:pt x="3454268" y="1966358"/>
                  <a:pt x="3468411" y="1967068"/>
                  <a:pt x="3481803" y="1970897"/>
                </a:cubicBezTo>
                <a:cubicBezTo>
                  <a:pt x="3497872" y="1975492"/>
                  <a:pt x="3512862" y="1984577"/>
                  <a:pt x="3524564" y="1997944"/>
                </a:cubicBezTo>
                <a:cubicBezTo>
                  <a:pt x="3555771" y="2033588"/>
                  <a:pt x="3551787" y="2086175"/>
                  <a:pt x="3515667" y="2115401"/>
                </a:cubicBezTo>
                <a:cubicBezTo>
                  <a:pt x="3479547" y="2144627"/>
                  <a:pt x="3424968" y="2139424"/>
                  <a:pt x="3393761" y="2103779"/>
                </a:cubicBezTo>
                <a:cubicBezTo>
                  <a:pt x="3362555" y="2068135"/>
                  <a:pt x="3366538" y="2015548"/>
                  <a:pt x="3402658" y="1986322"/>
                </a:cubicBezTo>
                <a:cubicBezTo>
                  <a:pt x="3413946" y="1977189"/>
                  <a:pt x="3427036" y="1971419"/>
                  <a:pt x="3440652" y="1968888"/>
                </a:cubicBezTo>
                <a:close/>
                <a:moveTo>
                  <a:pt x="5512947" y="1934165"/>
                </a:moveTo>
                <a:cubicBezTo>
                  <a:pt x="5601876" y="1939442"/>
                  <a:pt x="5683295" y="1996763"/>
                  <a:pt x="5714951" y="2086004"/>
                </a:cubicBezTo>
                <a:cubicBezTo>
                  <a:pt x="5757159" y="2204991"/>
                  <a:pt x="5694916" y="2335667"/>
                  <a:pt x="5575928" y="2377875"/>
                </a:cubicBezTo>
                <a:cubicBezTo>
                  <a:pt x="5456941" y="2420083"/>
                  <a:pt x="5326265" y="2357840"/>
                  <a:pt x="5284057" y="2238853"/>
                </a:cubicBezTo>
                <a:cubicBezTo>
                  <a:pt x="5241850" y="2119865"/>
                  <a:pt x="5304092" y="1989189"/>
                  <a:pt x="5423080" y="1946982"/>
                </a:cubicBezTo>
                <a:cubicBezTo>
                  <a:pt x="5452827" y="1936430"/>
                  <a:pt x="5483304" y="1932406"/>
                  <a:pt x="5512947" y="1934165"/>
                </a:cubicBezTo>
                <a:close/>
                <a:moveTo>
                  <a:pt x="1966747" y="1907664"/>
                </a:moveTo>
                <a:cubicBezTo>
                  <a:pt x="1987891" y="1910793"/>
                  <a:pt x="2008404" y="1919829"/>
                  <a:pt x="2025453" y="1934880"/>
                </a:cubicBezTo>
                <a:cubicBezTo>
                  <a:pt x="2070918" y="1975018"/>
                  <a:pt x="2074534" y="2042728"/>
                  <a:pt x="2033531" y="2086115"/>
                </a:cubicBezTo>
                <a:cubicBezTo>
                  <a:pt x="1992528" y="2129503"/>
                  <a:pt x="1922432" y="2132138"/>
                  <a:pt x="1876967" y="2092001"/>
                </a:cubicBezTo>
                <a:cubicBezTo>
                  <a:pt x="1831503" y="2051864"/>
                  <a:pt x="1827886" y="1984153"/>
                  <a:pt x="1868889" y="1940766"/>
                </a:cubicBezTo>
                <a:cubicBezTo>
                  <a:pt x="1894516" y="1913649"/>
                  <a:pt x="1931508" y="1902450"/>
                  <a:pt x="1966747" y="1907664"/>
                </a:cubicBezTo>
                <a:close/>
                <a:moveTo>
                  <a:pt x="4434988" y="1899830"/>
                </a:moveTo>
                <a:cubicBezTo>
                  <a:pt x="4481858" y="1903974"/>
                  <a:pt x="4525835" y="1929859"/>
                  <a:pt x="4550237" y="1972802"/>
                </a:cubicBezTo>
                <a:cubicBezTo>
                  <a:pt x="4589279" y="2041509"/>
                  <a:pt x="4563424" y="2127863"/>
                  <a:pt x="4492486" y="2165678"/>
                </a:cubicBezTo>
                <a:cubicBezTo>
                  <a:pt x="4421549" y="2203493"/>
                  <a:pt x="4332392" y="2178451"/>
                  <a:pt x="4293350" y="2109743"/>
                </a:cubicBezTo>
                <a:cubicBezTo>
                  <a:pt x="4254307" y="2041035"/>
                  <a:pt x="4280163" y="1954682"/>
                  <a:pt x="4351100" y="1916867"/>
                </a:cubicBezTo>
                <a:cubicBezTo>
                  <a:pt x="4377702" y="1902686"/>
                  <a:pt x="4406865" y="1897345"/>
                  <a:pt x="4434988" y="1899830"/>
                </a:cubicBezTo>
                <a:close/>
                <a:moveTo>
                  <a:pt x="2469104" y="1876395"/>
                </a:moveTo>
                <a:cubicBezTo>
                  <a:pt x="2480256" y="1875422"/>
                  <a:pt x="2491478" y="1876583"/>
                  <a:pt x="2502138" y="1879692"/>
                </a:cubicBezTo>
                <a:cubicBezTo>
                  <a:pt x="2523458" y="1885911"/>
                  <a:pt x="2542530" y="1899925"/>
                  <a:pt x="2554300" y="1920261"/>
                </a:cubicBezTo>
                <a:cubicBezTo>
                  <a:pt x="2577841" y="1960931"/>
                  <a:pt x="2563262" y="2011486"/>
                  <a:pt x="2521736" y="2033178"/>
                </a:cubicBezTo>
                <a:cubicBezTo>
                  <a:pt x="2480211" y="2054869"/>
                  <a:pt x="2427464" y="2039483"/>
                  <a:pt x="2403924" y="1998812"/>
                </a:cubicBezTo>
                <a:cubicBezTo>
                  <a:pt x="2380383" y="1958142"/>
                  <a:pt x="2394962" y="1907587"/>
                  <a:pt x="2436487" y="1885895"/>
                </a:cubicBezTo>
                <a:cubicBezTo>
                  <a:pt x="2446869" y="1880473"/>
                  <a:pt x="2457951" y="1877367"/>
                  <a:pt x="2469104" y="1876395"/>
                </a:cubicBezTo>
                <a:close/>
                <a:moveTo>
                  <a:pt x="3221939" y="1859403"/>
                </a:moveTo>
                <a:cubicBezTo>
                  <a:pt x="3233115" y="1858650"/>
                  <a:pt x="3244685" y="1860004"/>
                  <a:pt x="3256069" y="1863745"/>
                </a:cubicBezTo>
                <a:cubicBezTo>
                  <a:pt x="3301602" y="1878707"/>
                  <a:pt x="3326900" y="1926179"/>
                  <a:pt x="3312574" y="1969777"/>
                </a:cubicBezTo>
                <a:cubicBezTo>
                  <a:pt x="3298248" y="2013375"/>
                  <a:pt x="3249722" y="2036589"/>
                  <a:pt x="3204189" y="2021627"/>
                </a:cubicBezTo>
                <a:cubicBezTo>
                  <a:pt x="3158656" y="2006664"/>
                  <a:pt x="3133357" y="1959192"/>
                  <a:pt x="3147683" y="1915594"/>
                </a:cubicBezTo>
                <a:cubicBezTo>
                  <a:pt x="3158428" y="1882896"/>
                  <a:pt x="3188410" y="1861663"/>
                  <a:pt x="3221939" y="1859403"/>
                </a:cubicBezTo>
                <a:close/>
                <a:moveTo>
                  <a:pt x="4859521" y="1830422"/>
                </a:moveTo>
                <a:cubicBezTo>
                  <a:pt x="4877261" y="1828749"/>
                  <a:pt x="4894938" y="1829780"/>
                  <a:pt x="4912018" y="1833290"/>
                </a:cubicBezTo>
                <a:cubicBezTo>
                  <a:pt x="4968947" y="1844991"/>
                  <a:pt x="5019228" y="1884245"/>
                  <a:pt x="5043057" y="1942758"/>
                </a:cubicBezTo>
                <a:cubicBezTo>
                  <a:pt x="5081181" y="2036379"/>
                  <a:pt x="5037147" y="2143853"/>
                  <a:pt x="4944703" y="2182807"/>
                </a:cubicBezTo>
                <a:cubicBezTo>
                  <a:pt x="4852261" y="2221761"/>
                  <a:pt x="4746414" y="2177444"/>
                  <a:pt x="4708290" y="2083823"/>
                </a:cubicBezTo>
                <a:cubicBezTo>
                  <a:pt x="4670165" y="1990201"/>
                  <a:pt x="4714200" y="1882729"/>
                  <a:pt x="4806643" y="1843774"/>
                </a:cubicBezTo>
                <a:cubicBezTo>
                  <a:pt x="4823976" y="1836471"/>
                  <a:pt x="4841780" y="1832094"/>
                  <a:pt x="4859521" y="1830422"/>
                </a:cubicBezTo>
                <a:close/>
                <a:moveTo>
                  <a:pt x="1496759" y="1828555"/>
                </a:moveTo>
                <a:cubicBezTo>
                  <a:pt x="1524988" y="1827828"/>
                  <a:pt x="1553735" y="1834977"/>
                  <a:pt x="1579339" y="1850787"/>
                </a:cubicBezTo>
                <a:cubicBezTo>
                  <a:pt x="1647616" y="1892948"/>
                  <a:pt x="1667678" y="1980736"/>
                  <a:pt x="1624149" y="2046865"/>
                </a:cubicBezTo>
                <a:cubicBezTo>
                  <a:pt x="1580620" y="2112995"/>
                  <a:pt x="1489983" y="2132427"/>
                  <a:pt x="1421707" y="2090266"/>
                </a:cubicBezTo>
                <a:cubicBezTo>
                  <a:pt x="1353431" y="2048106"/>
                  <a:pt x="1333369" y="1960318"/>
                  <a:pt x="1376898" y="1894188"/>
                </a:cubicBezTo>
                <a:cubicBezTo>
                  <a:pt x="1404103" y="1852857"/>
                  <a:pt x="1449710" y="1829767"/>
                  <a:pt x="1496759" y="1828555"/>
                </a:cubicBezTo>
                <a:close/>
                <a:moveTo>
                  <a:pt x="3756023" y="1813208"/>
                </a:moveTo>
                <a:cubicBezTo>
                  <a:pt x="3784036" y="1817881"/>
                  <a:pt x="3810338" y="1832850"/>
                  <a:pt x="3828288" y="1857006"/>
                </a:cubicBezTo>
                <a:cubicBezTo>
                  <a:pt x="3864188" y="1905318"/>
                  <a:pt x="3853089" y="1972086"/>
                  <a:pt x="3803496" y="2006136"/>
                </a:cubicBezTo>
                <a:cubicBezTo>
                  <a:pt x="3753903" y="2040186"/>
                  <a:pt x="3684597" y="2028625"/>
                  <a:pt x="3648696" y="1980313"/>
                </a:cubicBezTo>
                <a:cubicBezTo>
                  <a:pt x="3612796" y="1932001"/>
                  <a:pt x="3623896" y="1865232"/>
                  <a:pt x="3673488" y="1831182"/>
                </a:cubicBezTo>
                <a:cubicBezTo>
                  <a:pt x="3698285" y="1814157"/>
                  <a:pt x="3728010" y="1808535"/>
                  <a:pt x="3756023" y="1813208"/>
                </a:cubicBezTo>
                <a:close/>
                <a:moveTo>
                  <a:pt x="2968565" y="1807687"/>
                </a:moveTo>
                <a:cubicBezTo>
                  <a:pt x="2980482" y="1807388"/>
                  <a:pt x="2991960" y="1809438"/>
                  <a:pt x="3002513" y="1813401"/>
                </a:cubicBezTo>
                <a:cubicBezTo>
                  <a:pt x="3034171" y="1825290"/>
                  <a:pt x="3057495" y="1854396"/>
                  <a:pt x="3059345" y="1888955"/>
                </a:cubicBezTo>
                <a:cubicBezTo>
                  <a:pt x="3061812" y="1935033"/>
                  <a:pt x="3025167" y="1973356"/>
                  <a:pt x="2977497" y="1974551"/>
                </a:cubicBezTo>
                <a:cubicBezTo>
                  <a:pt x="2929827" y="1975746"/>
                  <a:pt x="2889183" y="1939361"/>
                  <a:pt x="2886717" y="1893283"/>
                </a:cubicBezTo>
                <a:cubicBezTo>
                  <a:pt x="2884250" y="1847205"/>
                  <a:pt x="2920895" y="1808882"/>
                  <a:pt x="2968565" y="1807687"/>
                </a:cubicBezTo>
                <a:close/>
                <a:moveTo>
                  <a:pt x="2722784" y="1803361"/>
                </a:moveTo>
                <a:cubicBezTo>
                  <a:pt x="2731286" y="1803506"/>
                  <a:pt x="2739655" y="1804870"/>
                  <a:pt x="2747644" y="1807324"/>
                </a:cubicBezTo>
                <a:cubicBezTo>
                  <a:pt x="2774274" y="1815505"/>
                  <a:pt x="2796685" y="1835800"/>
                  <a:pt x="2805776" y="1863456"/>
                </a:cubicBezTo>
                <a:cubicBezTo>
                  <a:pt x="2820320" y="1907705"/>
                  <a:pt x="2795255" y="1954041"/>
                  <a:pt x="2749792" y="1966950"/>
                </a:cubicBezTo>
                <a:cubicBezTo>
                  <a:pt x="2704328" y="1979859"/>
                  <a:pt x="2655681" y="1954453"/>
                  <a:pt x="2641136" y="1910204"/>
                </a:cubicBezTo>
                <a:cubicBezTo>
                  <a:pt x="2626592" y="1865955"/>
                  <a:pt x="2651657" y="1819619"/>
                  <a:pt x="2697120" y="1806710"/>
                </a:cubicBezTo>
                <a:cubicBezTo>
                  <a:pt x="2705645" y="1804289"/>
                  <a:pt x="2714281" y="1803216"/>
                  <a:pt x="2722784" y="1803361"/>
                </a:cubicBezTo>
                <a:close/>
                <a:moveTo>
                  <a:pt x="376538" y="1790854"/>
                </a:moveTo>
                <a:cubicBezTo>
                  <a:pt x="391720" y="1791301"/>
                  <a:pt x="407085" y="1793277"/>
                  <a:pt x="422446" y="1796894"/>
                </a:cubicBezTo>
                <a:cubicBezTo>
                  <a:pt x="545336" y="1825836"/>
                  <a:pt x="621497" y="1948920"/>
                  <a:pt x="592556" y="2071810"/>
                </a:cubicBezTo>
                <a:cubicBezTo>
                  <a:pt x="563614" y="2194700"/>
                  <a:pt x="440530" y="2270861"/>
                  <a:pt x="317640" y="2241920"/>
                </a:cubicBezTo>
                <a:cubicBezTo>
                  <a:pt x="194750" y="2212978"/>
                  <a:pt x="118589" y="2089894"/>
                  <a:pt x="147530" y="1967004"/>
                </a:cubicBezTo>
                <a:cubicBezTo>
                  <a:pt x="172854" y="1859476"/>
                  <a:pt x="270256" y="1787724"/>
                  <a:pt x="376538" y="1790854"/>
                </a:cubicBezTo>
                <a:close/>
                <a:moveTo>
                  <a:pt x="1039345" y="1788569"/>
                </a:moveTo>
                <a:cubicBezTo>
                  <a:pt x="1051255" y="1790250"/>
                  <a:pt x="1063173" y="1793168"/>
                  <a:pt x="1074943" y="1797397"/>
                </a:cubicBezTo>
                <a:cubicBezTo>
                  <a:pt x="1169105" y="1831226"/>
                  <a:pt x="1218156" y="1936144"/>
                  <a:pt x="1184501" y="2031737"/>
                </a:cubicBezTo>
                <a:cubicBezTo>
                  <a:pt x="1150845" y="2127329"/>
                  <a:pt x="1047228" y="2177399"/>
                  <a:pt x="953066" y="2143569"/>
                </a:cubicBezTo>
                <a:cubicBezTo>
                  <a:pt x="858903" y="2109740"/>
                  <a:pt x="809853" y="2004822"/>
                  <a:pt x="843508" y="1909230"/>
                </a:cubicBezTo>
                <a:cubicBezTo>
                  <a:pt x="872957" y="1825587"/>
                  <a:pt x="955970" y="1776797"/>
                  <a:pt x="1039345" y="1788569"/>
                </a:cubicBezTo>
                <a:close/>
                <a:moveTo>
                  <a:pt x="2217661" y="1708775"/>
                </a:moveTo>
                <a:cubicBezTo>
                  <a:pt x="2245788" y="1712699"/>
                  <a:pt x="2272500" y="1726964"/>
                  <a:pt x="2291129" y="1750640"/>
                </a:cubicBezTo>
                <a:cubicBezTo>
                  <a:pt x="2328388" y="1797991"/>
                  <a:pt x="2319211" y="1865053"/>
                  <a:pt x="2270631" y="1900428"/>
                </a:cubicBezTo>
                <a:cubicBezTo>
                  <a:pt x="2222051" y="1935802"/>
                  <a:pt x="2152463" y="1926093"/>
                  <a:pt x="2115204" y="1878741"/>
                </a:cubicBezTo>
                <a:cubicBezTo>
                  <a:pt x="2077945" y="1831390"/>
                  <a:pt x="2087122" y="1764328"/>
                  <a:pt x="2135702" y="1728954"/>
                </a:cubicBezTo>
                <a:cubicBezTo>
                  <a:pt x="2159993" y="1711267"/>
                  <a:pt x="2189534" y="1704851"/>
                  <a:pt x="2217661" y="1708775"/>
                </a:cubicBezTo>
                <a:close/>
                <a:moveTo>
                  <a:pt x="3474404" y="1641517"/>
                </a:moveTo>
                <a:cubicBezTo>
                  <a:pt x="3495587" y="1644357"/>
                  <a:pt x="3516227" y="1653114"/>
                  <a:pt x="3533492" y="1667934"/>
                </a:cubicBezTo>
                <a:cubicBezTo>
                  <a:pt x="3579531" y="1707454"/>
                  <a:pt x="3584139" y="1775121"/>
                  <a:pt x="3543782" y="1819071"/>
                </a:cubicBezTo>
                <a:cubicBezTo>
                  <a:pt x="3503426" y="1863022"/>
                  <a:pt x="3433388" y="1866614"/>
                  <a:pt x="3387348" y="1827094"/>
                </a:cubicBezTo>
                <a:cubicBezTo>
                  <a:pt x="3341308" y="1787574"/>
                  <a:pt x="3336701" y="1719908"/>
                  <a:pt x="3377057" y="1675957"/>
                </a:cubicBezTo>
                <a:cubicBezTo>
                  <a:pt x="3402280" y="1648488"/>
                  <a:pt x="3439097" y="1636784"/>
                  <a:pt x="3474404" y="1641517"/>
                </a:cubicBezTo>
                <a:close/>
                <a:moveTo>
                  <a:pt x="2482937" y="1570349"/>
                </a:moveTo>
                <a:cubicBezTo>
                  <a:pt x="2493725" y="1568943"/>
                  <a:pt x="2504568" y="1569113"/>
                  <a:pt x="2515131" y="1570741"/>
                </a:cubicBezTo>
                <a:cubicBezTo>
                  <a:pt x="2550338" y="1576168"/>
                  <a:pt x="2582430" y="1597801"/>
                  <a:pt x="2599010" y="1631294"/>
                </a:cubicBezTo>
                <a:cubicBezTo>
                  <a:pt x="2625540" y="1684882"/>
                  <a:pt x="2602316" y="1748538"/>
                  <a:pt x="2547139" y="1773473"/>
                </a:cubicBezTo>
                <a:cubicBezTo>
                  <a:pt x="2491962" y="1798409"/>
                  <a:pt x="2425725" y="1775181"/>
                  <a:pt x="2399196" y="1721593"/>
                </a:cubicBezTo>
                <a:cubicBezTo>
                  <a:pt x="2372667" y="1668005"/>
                  <a:pt x="2395891" y="1604348"/>
                  <a:pt x="2451068" y="1579413"/>
                </a:cubicBezTo>
                <a:cubicBezTo>
                  <a:pt x="2461414" y="1574738"/>
                  <a:pt x="2472148" y="1571756"/>
                  <a:pt x="2482937" y="1570349"/>
                </a:cubicBezTo>
                <a:close/>
                <a:moveTo>
                  <a:pt x="4147400" y="1569746"/>
                </a:moveTo>
                <a:cubicBezTo>
                  <a:pt x="4184893" y="1568336"/>
                  <a:pt x="4222942" y="1580779"/>
                  <a:pt x="4252659" y="1607410"/>
                </a:cubicBezTo>
                <a:cubicBezTo>
                  <a:pt x="4312094" y="1660671"/>
                  <a:pt x="4315697" y="1750516"/>
                  <a:pt x="4260707" y="1808083"/>
                </a:cubicBezTo>
                <a:cubicBezTo>
                  <a:pt x="4205717" y="1865649"/>
                  <a:pt x="4112957" y="1869139"/>
                  <a:pt x="4053522" y="1815878"/>
                </a:cubicBezTo>
                <a:cubicBezTo>
                  <a:pt x="3994087" y="1762616"/>
                  <a:pt x="3990484" y="1672771"/>
                  <a:pt x="4045474" y="1615204"/>
                </a:cubicBezTo>
                <a:cubicBezTo>
                  <a:pt x="4072969" y="1586421"/>
                  <a:pt x="4109907" y="1571157"/>
                  <a:pt x="4147400" y="1569746"/>
                </a:cubicBezTo>
                <a:close/>
                <a:moveTo>
                  <a:pt x="3169020" y="1547400"/>
                </a:moveTo>
                <a:cubicBezTo>
                  <a:pt x="3229399" y="1557920"/>
                  <a:pt x="3270131" y="1613597"/>
                  <a:pt x="3259997" y="1671759"/>
                </a:cubicBezTo>
                <a:cubicBezTo>
                  <a:pt x="3249864" y="1729921"/>
                  <a:pt x="3192702" y="1768543"/>
                  <a:pt x="3132323" y="1758023"/>
                </a:cubicBezTo>
                <a:cubicBezTo>
                  <a:pt x="3071944" y="1747503"/>
                  <a:pt x="3031212" y="1691825"/>
                  <a:pt x="3041346" y="1633663"/>
                </a:cubicBezTo>
                <a:cubicBezTo>
                  <a:pt x="3051479" y="1575501"/>
                  <a:pt x="3108641" y="1536880"/>
                  <a:pt x="3169020" y="1547400"/>
                </a:cubicBezTo>
                <a:close/>
                <a:moveTo>
                  <a:pt x="2794827" y="1529862"/>
                </a:moveTo>
                <a:cubicBezTo>
                  <a:pt x="2809856" y="1527252"/>
                  <a:pt x="2824761" y="1527712"/>
                  <a:pt x="2838845" y="1530781"/>
                </a:cubicBezTo>
                <a:cubicBezTo>
                  <a:pt x="2881098" y="1539987"/>
                  <a:pt x="2915961" y="1572662"/>
                  <a:pt x="2924644" y="1616293"/>
                </a:cubicBezTo>
                <a:cubicBezTo>
                  <a:pt x="2936221" y="1674470"/>
                  <a:pt x="2896870" y="1730095"/>
                  <a:pt x="2836751" y="1740537"/>
                </a:cubicBezTo>
                <a:cubicBezTo>
                  <a:pt x="2776632" y="1750978"/>
                  <a:pt x="2718511" y="1712281"/>
                  <a:pt x="2706934" y="1654104"/>
                </a:cubicBezTo>
                <a:cubicBezTo>
                  <a:pt x="2695357" y="1595929"/>
                  <a:pt x="2734708" y="1540303"/>
                  <a:pt x="2794827" y="1529862"/>
                </a:cubicBezTo>
                <a:close/>
                <a:moveTo>
                  <a:pt x="1778234" y="1511058"/>
                </a:moveTo>
                <a:cubicBezTo>
                  <a:pt x="1815732" y="1509781"/>
                  <a:pt x="1853733" y="1522358"/>
                  <a:pt x="1883350" y="1549095"/>
                </a:cubicBezTo>
                <a:cubicBezTo>
                  <a:pt x="1942582" y="1602567"/>
                  <a:pt x="1945845" y="1692423"/>
                  <a:pt x="1890637" y="1749795"/>
                </a:cubicBezTo>
                <a:cubicBezTo>
                  <a:pt x="1835430" y="1807165"/>
                  <a:pt x="1742657" y="1810326"/>
                  <a:pt x="1683424" y="1756853"/>
                </a:cubicBezTo>
                <a:cubicBezTo>
                  <a:pt x="1624191" y="1703381"/>
                  <a:pt x="1620928" y="1613525"/>
                  <a:pt x="1676136" y="1556153"/>
                </a:cubicBezTo>
                <a:cubicBezTo>
                  <a:pt x="1703740" y="1527468"/>
                  <a:pt x="1740735" y="1512335"/>
                  <a:pt x="1778234" y="1511058"/>
                </a:cubicBezTo>
                <a:close/>
                <a:moveTo>
                  <a:pt x="4606116" y="1369909"/>
                </a:moveTo>
                <a:cubicBezTo>
                  <a:pt x="4652329" y="1373197"/>
                  <a:pt x="4697250" y="1394365"/>
                  <a:pt x="4729926" y="1432637"/>
                </a:cubicBezTo>
                <a:cubicBezTo>
                  <a:pt x="4795276" y="1509180"/>
                  <a:pt x="4786897" y="1625147"/>
                  <a:pt x="4711210" y="1691657"/>
                </a:cubicBezTo>
                <a:cubicBezTo>
                  <a:pt x="4635524" y="1758167"/>
                  <a:pt x="4521190" y="1750034"/>
                  <a:pt x="4455839" y="1673491"/>
                </a:cubicBezTo>
                <a:cubicBezTo>
                  <a:pt x="4390488" y="1596947"/>
                  <a:pt x="4398867" y="1480981"/>
                  <a:pt x="4474554" y="1414470"/>
                </a:cubicBezTo>
                <a:cubicBezTo>
                  <a:pt x="4512397" y="1381215"/>
                  <a:pt x="4559903" y="1366621"/>
                  <a:pt x="4606116" y="1369909"/>
                </a:cubicBezTo>
                <a:close/>
                <a:moveTo>
                  <a:pt x="1316334" y="1341966"/>
                </a:moveTo>
                <a:cubicBezTo>
                  <a:pt x="1351081" y="1344872"/>
                  <a:pt x="1385342" y="1357971"/>
                  <a:pt x="1414511" y="1381774"/>
                </a:cubicBezTo>
                <a:cubicBezTo>
                  <a:pt x="1492294" y="1445252"/>
                  <a:pt x="1504406" y="1560815"/>
                  <a:pt x="1441565" y="1639890"/>
                </a:cubicBezTo>
                <a:cubicBezTo>
                  <a:pt x="1378723" y="1718966"/>
                  <a:pt x="1264724" y="1731611"/>
                  <a:pt x="1186942" y="1668134"/>
                </a:cubicBezTo>
                <a:cubicBezTo>
                  <a:pt x="1109159" y="1604656"/>
                  <a:pt x="1097046" y="1489094"/>
                  <a:pt x="1159888" y="1410018"/>
                </a:cubicBezTo>
                <a:cubicBezTo>
                  <a:pt x="1199164" y="1360596"/>
                  <a:pt x="1258423" y="1337123"/>
                  <a:pt x="1316334" y="1341966"/>
                </a:cubicBezTo>
                <a:close/>
                <a:moveTo>
                  <a:pt x="5243369" y="1315034"/>
                </a:moveTo>
                <a:cubicBezTo>
                  <a:pt x="5316449" y="1321705"/>
                  <a:pt x="5385019" y="1363375"/>
                  <a:pt x="5423067" y="1432504"/>
                </a:cubicBezTo>
                <a:cubicBezTo>
                  <a:pt x="5483942" y="1543109"/>
                  <a:pt x="5443628" y="1682123"/>
                  <a:pt x="5333021" y="1742999"/>
                </a:cubicBezTo>
                <a:cubicBezTo>
                  <a:pt x="5222416" y="1803874"/>
                  <a:pt x="5083401" y="1763560"/>
                  <a:pt x="5022526" y="1652954"/>
                </a:cubicBezTo>
                <a:cubicBezTo>
                  <a:pt x="4961650" y="1542347"/>
                  <a:pt x="5001965" y="1403335"/>
                  <a:pt x="5112571" y="1342459"/>
                </a:cubicBezTo>
                <a:cubicBezTo>
                  <a:pt x="5154048" y="1319631"/>
                  <a:pt x="5199520" y="1311033"/>
                  <a:pt x="5243369" y="1315034"/>
                </a:cubicBezTo>
                <a:close/>
                <a:moveTo>
                  <a:pt x="3804173" y="1296960"/>
                </a:moveTo>
                <a:cubicBezTo>
                  <a:pt x="3841693" y="1296688"/>
                  <a:pt x="3879320" y="1310280"/>
                  <a:pt x="3908162" y="1337800"/>
                </a:cubicBezTo>
                <a:cubicBezTo>
                  <a:pt x="3965844" y="1392840"/>
                  <a:pt x="3966538" y="1482750"/>
                  <a:pt x="3909712" y="1538618"/>
                </a:cubicBezTo>
                <a:cubicBezTo>
                  <a:pt x="3852886" y="1594488"/>
                  <a:pt x="3760059" y="1595160"/>
                  <a:pt x="3702376" y="1540120"/>
                </a:cubicBezTo>
                <a:cubicBezTo>
                  <a:pt x="3644694" y="1485081"/>
                  <a:pt x="3644000" y="1395171"/>
                  <a:pt x="3700826" y="1339301"/>
                </a:cubicBezTo>
                <a:cubicBezTo>
                  <a:pt x="3729239" y="1311367"/>
                  <a:pt x="3766653" y="1297232"/>
                  <a:pt x="3804173" y="1296960"/>
                </a:cubicBezTo>
                <a:close/>
                <a:moveTo>
                  <a:pt x="2134104" y="1262586"/>
                </a:moveTo>
                <a:cubicBezTo>
                  <a:pt x="2181159" y="1261661"/>
                  <a:pt x="2227833" y="1282654"/>
                  <a:pt x="2257009" y="1322706"/>
                </a:cubicBezTo>
                <a:cubicBezTo>
                  <a:pt x="2303690" y="1386787"/>
                  <a:pt x="2287899" y="1475389"/>
                  <a:pt x="2221738" y="1520603"/>
                </a:cubicBezTo>
                <a:cubicBezTo>
                  <a:pt x="2155577" y="1565817"/>
                  <a:pt x="2064099" y="1550522"/>
                  <a:pt x="2017418" y="1486440"/>
                </a:cubicBezTo>
                <a:cubicBezTo>
                  <a:pt x="1970737" y="1422359"/>
                  <a:pt x="1986528" y="1333757"/>
                  <a:pt x="2052689" y="1288543"/>
                </a:cubicBezTo>
                <a:cubicBezTo>
                  <a:pt x="2077499" y="1271588"/>
                  <a:pt x="2105870" y="1263142"/>
                  <a:pt x="2134104" y="1262586"/>
                </a:cubicBezTo>
                <a:close/>
                <a:moveTo>
                  <a:pt x="662052" y="1200294"/>
                </a:moveTo>
                <a:cubicBezTo>
                  <a:pt x="706067" y="1199124"/>
                  <a:pt x="750891" y="1210632"/>
                  <a:pt x="790813" y="1236083"/>
                </a:cubicBezTo>
                <a:cubicBezTo>
                  <a:pt x="897270" y="1303954"/>
                  <a:pt x="928551" y="1445276"/>
                  <a:pt x="860680" y="1551732"/>
                </a:cubicBezTo>
                <a:cubicBezTo>
                  <a:pt x="792809" y="1658189"/>
                  <a:pt x="651488" y="1689470"/>
                  <a:pt x="545031" y="1621600"/>
                </a:cubicBezTo>
                <a:cubicBezTo>
                  <a:pt x="438574" y="1553729"/>
                  <a:pt x="407293" y="1412408"/>
                  <a:pt x="475164" y="1305952"/>
                </a:cubicBezTo>
                <a:cubicBezTo>
                  <a:pt x="517583" y="1239415"/>
                  <a:pt x="588694" y="1202245"/>
                  <a:pt x="662052" y="1200294"/>
                </a:cubicBezTo>
                <a:close/>
                <a:moveTo>
                  <a:pt x="3398696" y="1136483"/>
                </a:moveTo>
                <a:cubicBezTo>
                  <a:pt x="3426912" y="1135369"/>
                  <a:pt x="3455762" y="1142123"/>
                  <a:pt x="3481593" y="1157581"/>
                </a:cubicBezTo>
                <a:cubicBezTo>
                  <a:pt x="3550478" y="1198803"/>
                  <a:pt x="3571820" y="1286307"/>
                  <a:pt x="3529261" y="1353027"/>
                </a:cubicBezTo>
                <a:cubicBezTo>
                  <a:pt x="3486701" y="1419747"/>
                  <a:pt x="3396357" y="1440417"/>
                  <a:pt x="3327472" y="1399195"/>
                </a:cubicBezTo>
                <a:cubicBezTo>
                  <a:pt x="3258588" y="1357974"/>
                  <a:pt x="3237246" y="1270470"/>
                  <a:pt x="3279805" y="1203750"/>
                </a:cubicBezTo>
                <a:cubicBezTo>
                  <a:pt x="3306405" y="1162050"/>
                  <a:pt x="3351670" y="1138339"/>
                  <a:pt x="3398696" y="1136483"/>
                </a:cubicBezTo>
                <a:close/>
                <a:moveTo>
                  <a:pt x="2546373" y="1136479"/>
                </a:moveTo>
                <a:cubicBezTo>
                  <a:pt x="2603454" y="1138893"/>
                  <a:pt x="2656240" y="1173705"/>
                  <a:pt x="2677436" y="1228826"/>
                </a:cubicBezTo>
                <a:cubicBezTo>
                  <a:pt x="2705697" y="1302321"/>
                  <a:pt x="2667093" y="1384090"/>
                  <a:pt x="2591213" y="1411463"/>
                </a:cubicBezTo>
                <a:cubicBezTo>
                  <a:pt x="2515334" y="1438835"/>
                  <a:pt x="2430910" y="1401445"/>
                  <a:pt x="2402650" y="1327950"/>
                </a:cubicBezTo>
                <a:cubicBezTo>
                  <a:pt x="2374389" y="1254455"/>
                  <a:pt x="2412992" y="1172686"/>
                  <a:pt x="2488872" y="1145313"/>
                </a:cubicBezTo>
                <a:cubicBezTo>
                  <a:pt x="2507842" y="1138470"/>
                  <a:pt x="2527346" y="1135675"/>
                  <a:pt x="2546373" y="1136479"/>
                </a:cubicBezTo>
                <a:close/>
                <a:moveTo>
                  <a:pt x="2979881" y="1082943"/>
                </a:moveTo>
                <a:cubicBezTo>
                  <a:pt x="3060853" y="1082943"/>
                  <a:pt x="3126494" y="1146521"/>
                  <a:pt x="3126494" y="1224948"/>
                </a:cubicBezTo>
                <a:cubicBezTo>
                  <a:pt x="3126494" y="1303374"/>
                  <a:pt x="3060853" y="1366952"/>
                  <a:pt x="2979881" y="1366952"/>
                </a:cubicBezTo>
                <a:cubicBezTo>
                  <a:pt x="2898909" y="1366952"/>
                  <a:pt x="2833268" y="1303374"/>
                  <a:pt x="2833268" y="1224948"/>
                </a:cubicBezTo>
                <a:cubicBezTo>
                  <a:pt x="2833268" y="1146521"/>
                  <a:pt x="2898909" y="1082943"/>
                  <a:pt x="2979881" y="1082943"/>
                </a:cubicBezTo>
                <a:close/>
                <a:moveTo>
                  <a:pt x="4223768" y="972603"/>
                </a:moveTo>
                <a:cubicBezTo>
                  <a:pt x="4269853" y="977357"/>
                  <a:pt x="4314093" y="999946"/>
                  <a:pt x="4345567" y="1039241"/>
                </a:cubicBezTo>
                <a:cubicBezTo>
                  <a:pt x="4408512" y="1117832"/>
                  <a:pt x="4396555" y="1233488"/>
                  <a:pt x="4318857" y="1297565"/>
                </a:cubicBezTo>
                <a:cubicBezTo>
                  <a:pt x="4241159" y="1361643"/>
                  <a:pt x="4127144" y="1349879"/>
                  <a:pt x="4064197" y="1271290"/>
                </a:cubicBezTo>
                <a:cubicBezTo>
                  <a:pt x="4001250" y="1192700"/>
                  <a:pt x="4013209" y="1077044"/>
                  <a:pt x="4090906" y="1012965"/>
                </a:cubicBezTo>
                <a:cubicBezTo>
                  <a:pt x="4129755" y="980926"/>
                  <a:pt x="4177684" y="967848"/>
                  <a:pt x="4223768" y="972603"/>
                </a:cubicBezTo>
                <a:close/>
                <a:moveTo>
                  <a:pt x="1707001" y="972178"/>
                </a:moveTo>
                <a:cubicBezTo>
                  <a:pt x="1753201" y="975636"/>
                  <a:pt x="1798045" y="996972"/>
                  <a:pt x="1830582" y="1035366"/>
                </a:cubicBezTo>
                <a:cubicBezTo>
                  <a:pt x="1895654" y="1112152"/>
                  <a:pt x="1886856" y="1228089"/>
                  <a:pt x="1810930" y="1294318"/>
                </a:cubicBezTo>
                <a:cubicBezTo>
                  <a:pt x="1735004" y="1360546"/>
                  <a:pt x="1620701" y="1351988"/>
                  <a:pt x="1555629" y="1275201"/>
                </a:cubicBezTo>
                <a:cubicBezTo>
                  <a:pt x="1490556" y="1198415"/>
                  <a:pt x="1499354" y="1082479"/>
                  <a:pt x="1575280" y="1016249"/>
                </a:cubicBezTo>
                <a:cubicBezTo>
                  <a:pt x="1613243" y="983135"/>
                  <a:pt x="1660800" y="968718"/>
                  <a:pt x="1707001" y="972178"/>
                </a:cubicBezTo>
                <a:close/>
                <a:moveTo>
                  <a:pt x="4794959" y="783661"/>
                </a:moveTo>
                <a:cubicBezTo>
                  <a:pt x="4853419" y="781392"/>
                  <a:pt x="4912745" y="801422"/>
                  <a:pt x="4959081" y="844292"/>
                </a:cubicBezTo>
                <a:cubicBezTo>
                  <a:pt x="5051752" y="930033"/>
                  <a:pt x="5057370" y="1074666"/>
                  <a:pt x="4971629" y="1167338"/>
                </a:cubicBezTo>
                <a:cubicBezTo>
                  <a:pt x="4885888" y="1260009"/>
                  <a:pt x="4741255" y="1265627"/>
                  <a:pt x="4648584" y="1179886"/>
                </a:cubicBezTo>
                <a:cubicBezTo>
                  <a:pt x="4555912" y="1094144"/>
                  <a:pt x="4550294" y="949512"/>
                  <a:pt x="4636035" y="856840"/>
                </a:cubicBezTo>
                <a:cubicBezTo>
                  <a:pt x="4678906" y="810504"/>
                  <a:pt x="4736500" y="785932"/>
                  <a:pt x="4794959" y="783661"/>
                </a:cubicBezTo>
                <a:close/>
                <a:moveTo>
                  <a:pt x="3749026" y="711180"/>
                </a:moveTo>
                <a:cubicBezTo>
                  <a:pt x="3783811" y="713587"/>
                  <a:pt x="3818254" y="726193"/>
                  <a:pt x="3847753" y="749576"/>
                </a:cubicBezTo>
                <a:cubicBezTo>
                  <a:pt x="3926416" y="811929"/>
                  <a:pt x="3940139" y="927302"/>
                  <a:pt x="3878404" y="1007267"/>
                </a:cubicBezTo>
                <a:cubicBezTo>
                  <a:pt x="3816668" y="1087233"/>
                  <a:pt x="3702852" y="1101510"/>
                  <a:pt x="3624188" y="1039157"/>
                </a:cubicBezTo>
                <a:cubicBezTo>
                  <a:pt x="3545525" y="976803"/>
                  <a:pt x="3531801" y="861431"/>
                  <a:pt x="3593537" y="781466"/>
                </a:cubicBezTo>
                <a:cubicBezTo>
                  <a:pt x="3632121" y="731487"/>
                  <a:pt x="3691050" y="707169"/>
                  <a:pt x="3749026" y="711180"/>
                </a:cubicBezTo>
                <a:close/>
                <a:moveTo>
                  <a:pt x="2179132" y="701228"/>
                </a:moveTo>
                <a:cubicBezTo>
                  <a:pt x="2237010" y="706440"/>
                  <a:pt x="2291299" y="739772"/>
                  <a:pt x="2321397" y="795219"/>
                </a:cubicBezTo>
                <a:cubicBezTo>
                  <a:pt x="2369555" y="883934"/>
                  <a:pt x="2337552" y="995666"/>
                  <a:pt x="2249916" y="1044779"/>
                </a:cubicBezTo>
                <a:cubicBezTo>
                  <a:pt x="2162280" y="1093892"/>
                  <a:pt x="2052196" y="1061789"/>
                  <a:pt x="2004039" y="973074"/>
                </a:cubicBezTo>
                <a:cubicBezTo>
                  <a:pt x="1955882" y="884360"/>
                  <a:pt x="1987885" y="772627"/>
                  <a:pt x="2075521" y="723514"/>
                </a:cubicBezTo>
                <a:cubicBezTo>
                  <a:pt x="2108384" y="705097"/>
                  <a:pt x="2144404" y="698101"/>
                  <a:pt x="2179132" y="701228"/>
                </a:cubicBezTo>
                <a:close/>
                <a:moveTo>
                  <a:pt x="1100931" y="689184"/>
                </a:moveTo>
                <a:cubicBezTo>
                  <a:pt x="1159398" y="687128"/>
                  <a:pt x="1218651" y="707376"/>
                  <a:pt x="1264829" y="750416"/>
                </a:cubicBezTo>
                <a:cubicBezTo>
                  <a:pt x="1357185" y="836497"/>
                  <a:pt x="1362273" y="981149"/>
                  <a:pt x="1276192" y="1073505"/>
                </a:cubicBezTo>
                <a:cubicBezTo>
                  <a:pt x="1190112" y="1165861"/>
                  <a:pt x="1045459" y="1170949"/>
                  <a:pt x="953103" y="1084868"/>
                </a:cubicBezTo>
                <a:cubicBezTo>
                  <a:pt x="860746" y="998788"/>
                  <a:pt x="855659" y="854136"/>
                  <a:pt x="941739" y="761779"/>
                </a:cubicBezTo>
                <a:cubicBezTo>
                  <a:pt x="984780" y="715601"/>
                  <a:pt x="1042463" y="691241"/>
                  <a:pt x="1100931" y="689184"/>
                </a:cubicBezTo>
                <a:close/>
                <a:moveTo>
                  <a:pt x="2667513" y="593304"/>
                </a:moveTo>
                <a:cubicBezTo>
                  <a:pt x="2679533" y="592745"/>
                  <a:pt x="2691425" y="593416"/>
                  <a:pt x="2703043" y="595227"/>
                </a:cubicBezTo>
                <a:cubicBezTo>
                  <a:pt x="2772749" y="606094"/>
                  <a:pt x="2832569" y="658019"/>
                  <a:pt x="2850727" y="731750"/>
                </a:cubicBezTo>
                <a:cubicBezTo>
                  <a:pt x="2874938" y="830058"/>
                  <a:pt x="2815913" y="929904"/>
                  <a:pt x="2718892" y="954764"/>
                </a:cubicBezTo>
                <a:cubicBezTo>
                  <a:pt x="2621872" y="979623"/>
                  <a:pt x="2523593" y="920080"/>
                  <a:pt x="2499383" y="821773"/>
                </a:cubicBezTo>
                <a:cubicBezTo>
                  <a:pt x="2475173" y="723466"/>
                  <a:pt x="2534197" y="623618"/>
                  <a:pt x="2631218" y="598759"/>
                </a:cubicBezTo>
                <a:cubicBezTo>
                  <a:pt x="2643346" y="595652"/>
                  <a:pt x="2655493" y="593863"/>
                  <a:pt x="2667513" y="593304"/>
                </a:cubicBezTo>
                <a:close/>
                <a:moveTo>
                  <a:pt x="3206006" y="585079"/>
                </a:moveTo>
                <a:cubicBezTo>
                  <a:pt x="3217988" y="583947"/>
                  <a:pt x="3230257" y="584014"/>
                  <a:pt x="3242678" y="585391"/>
                </a:cubicBezTo>
                <a:cubicBezTo>
                  <a:pt x="3342048" y="596406"/>
                  <a:pt x="3413545" y="687053"/>
                  <a:pt x="3402371" y="787855"/>
                </a:cubicBezTo>
                <a:cubicBezTo>
                  <a:pt x="3391197" y="888657"/>
                  <a:pt x="3301583" y="961443"/>
                  <a:pt x="3202213" y="950428"/>
                </a:cubicBezTo>
                <a:cubicBezTo>
                  <a:pt x="3102843" y="939413"/>
                  <a:pt x="3031346" y="848767"/>
                  <a:pt x="3042520" y="747964"/>
                </a:cubicBezTo>
                <a:cubicBezTo>
                  <a:pt x="3052298" y="659763"/>
                  <a:pt x="3122130" y="593010"/>
                  <a:pt x="3206006" y="585079"/>
                </a:cubicBezTo>
                <a:close/>
                <a:moveTo>
                  <a:pt x="4259796" y="344526"/>
                </a:moveTo>
                <a:cubicBezTo>
                  <a:pt x="4318298" y="344088"/>
                  <a:pt x="4376967" y="365969"/>
                  <a:pt x="4421937" y="410271"/>
                </a:cubicBezTo>
                <a:cubicBezTo>
                  <a:pt x="4511875" y="498876"/>
                  <a:pt x="4512958" y="643613"/>
                  <a:pt x="4424354" y="733551"/>
                </a:cubicBezTo>
                <a:cubicBezTo>
                  <a:pt x="4335750" y="823490"/>
                  <a:pt x="4191013" y="824572"/>
                  <a:pt x="4101074" y="735969"/>
                </a:cubicBezTo>
                <a:cubicBezTo>
                  <a:pt x="4011135" y="647366"/>
                  <a:pt x="4010053" y="502628"/>
                  <a:pt x="4098656" y="412688"/>
                </a:cubicBezTo>
                <a:cubicBezTo>
                  <a:pt x="4142958" y="367719"/>
                  <a:pt x="4201294" y="344964"/>
                  <a:pt x="4259796" y="344526"/>
                </a:cubicBezTo>
                <a:close/>
                <a:moveTo>
                  <a:pt x="1655807" y="289191"/>
                </a:moveTo>
                <a:cubicBezTo>
                  <a:pt x="1729176" y="287701"/>
                  <a:pt x="1801951" y="321497"/>
                  <a:pt x="1847442" y="385972"/>
                </a:cubicBezTo>
                <a:cubicBezTo>
                  <a:pt x="1920228" y="489131"/>
                  <a:pt x="1895606" y="631764"/>
                  <a:pt x="1792447" y="704549"/>
                </a:cubicBezTo>
                <a:cubicBezTo>
                  <a:pt x="1689288" y="777336"/>
                  <a:pt x="1546655" y="752713"/>
                  <a:pt x="1473869" y="649554"/>
                </a:cubicBezTo>
                <a:cubicBezTo>
                  <a:pt x="1401084" y="546395"/>
                  <a:pt x="1425706" y="403762"/>
                  <a:pt x="1528865" y="330976"/>
                </a:cubicBezTo>
                <a:cubicBezTo>
                  <a:pt x="1567549" y="303682"/>
                  <a:pt x="1611785" y="290085"/>
                  <a:pt x="1655807" y="289191"/>
                </a:cubicBezTo>
                <a:close/>
                <a:moveTo>
                  <a:pt x="3627573" y="86188"/>
                </a:moveTo>
                <a:cubicBezTo>
                  <a:pt x="3671567" y="84395"/>
                  <a:pt x="3716550" y="95268"/>
                  <a:pt x="3756827" y="120153"/>
                </a:cubicBezTo>
                <a:cubicBezTo>
                  <a:pt x="3864233" y="186512"/>
                  <a:pt x="3897509" y="327377"/>
                  <a:pt x="3831150" y="434783"/>
                </a:cubicBezTo>
                <a:cubicBezTo>
                  <a:pt x="3764791" y="542190"/>
                  <a:pt x="3623926" y="575466"/>
                  <a:pt x="3516520" y="509106"/>
                </a:cubicBezTo>
                <a:cubicBezTo>
                  <a:pt x="3409114" y="442747"/>
                  <a:pt x="3375838" y="301882"/>
                  <a:pt x="3442197" y="194476"/>
                </a:cubicBezTo>
                <a:cubicBezTo>
                  <a:pt x="3483671" y="127347"/>
                  <a:pt x="3554249" y="89176"/>
                  <a:pt x="3627573" y="86188"/>
                </a:cubicBezTo>
                <a:close/>
                <a:moveTo>
                  <a:pt x="2298622" y="86183"/>
                </a:moveTo>
                <a:cubicBezTo>
                  <a:pt x="2387623" y="90068"/>
                  <a:pt x="2469928" y="146109"/>
                  <a:pt x="2502976" y="234843"/>
                </a:cubicBezTo>
                <a:cubicBezTo>
                  <a:pt x="2547041" y="353156"/>
                  <a:pt x="2486850" y="484789"/>
                  <a:pt x="2368537" y="528854"/>
                </a:cubicBezTo>
                <a:cubicBezTo>
                  <a:pt x="2250225" y="572919"/>
                  <a:pt x="2118591" y="512728"/>
                  <a:pt x="2074527" y="394414"/>
                </a:cubicBezTo>
                <a:cubicBezTo>
                  <a:pt x="2030463" y="276102"/>
                  <a:pt x="2090653" y="144468"/>
                  <a:pt x="2208966" y="100404"/>
                </a:cubicBezTo>
                <a:cubicBezTo>
                  <a:pt x="2238544" y="89388"/>
                  <a:pt x="2268955" y="84888"/>
                  <a:pt x="2298622" y="86183"/>
                </a:cubicBezTo>
                <a:close/>
                <a:moveTo>
                  <a:pt x="2974552" y="0"/>
                </a:moveTo>
                <a:cubicBezTo>
                  <a:pt x="3100804" y="0"/>
                  <a:pt x="3203152" y="102348"/>
                  <a:pt x="3203152" y="228600"/>
                </a:cubicBezTo>
                <a:cubicBezTo>
                  <a:pt x="3203152" y="354852"/>
                  <a:pt x="3100804" y="457200"/>
                  <a:pt x="2974552" y="457200"/>
                </a:cubicBezTo>
                <a:cubicBezTo>
                  <a:pt x="2848300" y="457200"/>
                  <a:pt x="2745952" y="354852"/>
                  <a:pt x="2745952" y="228600"/>
                </a:cubicBezTo>
                <a:cubicBezTo>
                  <a:pt x="2745952" y="102348"/>
                  <a:pt x="2848300" y="0"/>
                  <a:pt x="2974552" y="0"/>
                </a:cubicBezTo>
                <a:close/>
              </a:path>
            </a:pathLst>
          </a:custGeom>
          <a:gradFill>
            <a:gsLst>
              <a:gs pos="60000">
                <a:srgbClr val="1A8D48">
                  <a:lumMod val="0"/>
                </a:srgbClr>
              </a:gs>
              <a:gs pos="73000">
                <a:srgbClr val="1A8D48"/>
              </a:gs>
              <a:gs pos="14000">
                <a:srgbClr val="FFFF00"/>
              </a:gs>
              <a:gs pos="0">
                <a:srgbClr val="FCD44E"/>
              </a:gs>
            </a:gsLst>
            <a:path path="circle">
              <a:fillToRect l="50000" t="50000" r="50000" b="50000"/>
            </a:path>
          </a:gradFill>
          <a:ln>
            <a:noFill/>
          </a:ln>
          <a:effectLst/>
          <a:scene3d>
            <a:camera prst="orthographicFront"/>
            <a:lightRig rig="flat" dir="t"/>
          </a:scene3d>
          <a:sp3d>
            <a:bevelT w="1016000" h="139700" prst="softRound"/>
            <a:bevelB prst="angle"/>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6" name="Forma libre 23"/>
          <p:cNvSpPr/>
          <p:nvPr/>
        </p:nvSpPr>
        <p:spPr>
          <a:xfrm>
            <a:off x="2356218" y="1171017"/>
            <a:ext cx="4417475" cy="4515966"/>
          </a:xfrm>
          <a:custGeom>
            <a:avLst/>
            <a:gdLst>
              <a:gd name="connsiteX0" fmla="*/ 2974552 w 5814973"/>
              <a:gd name="connsiteY0" fmla="*/ 5260425 h 5717625"/>
              <a:gd name="connsiteX1" fmla="*/ 3203152 w 5814973"/>
              <a:gd name="connsiteY1" fmla="*/ 5489025 h 5717625"/>
              <a:gd name="connsiteX2" fmla="*/ 2974552 w 5814973"/>
              <a:gd name="connsiteY2" fmla="*/ 5717625 h 5717625"/>
              <a:gd name="connsiteX3" fmla="*/ 2745952 w 5814973"/>
              <a:gd name="connsiteY3" fmla="*/ 5489025 h 5717625"/>
              <a:gd name="connsiteX4" fmla="*/ 2974552 w 5814973"/>
              <a:gd name="connsiteY4" fmla="*/ 5260425 h 5717625"/>
              <a:gd name="connsiteX5" fmla="*/ 2253728 w 5814973"/>
              <a:gd name="connsiteY5" fmla="*/ 5182999 h 5717625"/>
              <a:gd name="connsiteX6" fmla="*/ 2341419 w 5814973"/>
              <a:gd name="connsiteY6" fmla="*/ 5206462 h 5717625"/>
              <a:gd name="connsiteX7" fmla="*/ 2444570 w 5814973"/>
              <a:gd name="connsiteY7" fmla="*/ 5512854 h 5717625"/>
              <a:gd name="connsiteX8" fmla="*/ 2138178 w 5814973"/>
              <a:gd name="connsiteY8" fmla="*/ 5616004 h 5717625"/>
              <a:gd name="connsiteX9" fmla="*/ 2035028 w 5814973"/>
              <a:gd name="connsiteY9" fmla="*/ 5309613 h 5717625"/>
              <a:gd name="connsiteX10" fmla="*/ 2253728 w 5814973"/>
              <a:gd name="connsiteY10" fmla="*/ 5182999 h 5717625"/>
              <a:gd name="connsiteX11" fmla="*/ 3729882 w 5814973"/>
              <a:gd name="connsiteY11" fmla="*/ 5145880 h 5717625"/>
              <a:gd name="connsiteX12" fmla="*/ 3939506 w 5814973"/>
              <a:gd name="connsiteY12" fmla="*/ 5287014 h 5717625"/>
              <a:gd name="connsiteX13" fmla="*/ 3815844 w 5814973"/>
              <a:gd name="connsiteY13" fmla="*/ 5585717 h 5717625"/>
              <a:gd name="connsiteX14" fmla="*/ 3517140 w 5814973"/>
              <a:gd name="connsiteY14" fmla="*/ 5462055 h 5717625"/>
              <a:gd name="connsiteX15" fmla="*/ 3640803 w 5814973"/>
              <a:gd name="connsiteY15" fmla="*/ 5163351 h 5717625"/>
              <a:gd name="connsiteX16" fmla="*/ 3729882 w 5814973"/>
              <a:gd name="connsiteY16" fmla="*/ 5145880 h 5717625"/>
              <a:gd name="connsiteX17" fmla="*/ 1551384 w 5814973"/>
              <a:gd name="connsiteY17" fmla="*/ 4940680 h 5717625"/>
              <a:gd name="connsiteX18" fmla="*/ 1714955 w 5814973"/>
              <a:gd name="connsiteY18" fmla="*/ 5002781 h 5717625"/>
              <a:gd name="connsiteX19" fmla="*/ 1724604 w 5814973"/>
              <a:gd name="connsiteY19" fmla="*/ 5325926 h 5717625"/>
              <a:gd name="connsiteX20" fmla="*/ 1401459 w 5814973"/>
              <a:gd name="connsiteY20" fmla="*/ 5335575 h 5717625"/>
              <a:gd name="connsiteX21" fmla="*/ 1391810 w 5814973"/>
              <a:gd name="connsiteY21" fmla="*/ 5012430 h 5717625"/>
              <a:gd name="connsiteX22" fmla="*/ 1551384 w 5814973"/>
              <a:gd name="connsiteY22" fmla="*/ 4940680 h 5717625"/>
              <a:gd name="connsiteX23" fmla="*/ 4350132 w 5814973"/>
              <a:gd name="connsiteY23" fmla="*/ 4833887 h 5717625"/>
              <a:gd name="connsiteX24" fmla="*/ 4532548 w 5814973"/>
              <a:gd name="connsiteY24" fmla="*/ 4947092 h 5717625"/>
              <a:gd name="connsiteX25" fmla="*/ 4449842 w 5814973"/>
              <a:gd name="connsiteY25" fmla="*/ 5259623 h 5717625"/>
              <a:gd name="connsiteX26" fmla="*/ 4137311 w 5814973"/>
              <a:gd name="connsiteY26" fmla="*/ 5176917 h 5717625"/>
              <a:gd name="connsiteX27" fmla="*/ 4220017 w 5814973"/>
              <a:gd name="connsiteY27" fmla="*/ 4864386 h 5717625"/>
              <a:gd name="connsiteX28" fmla="*/ 4350132 w 5814973"/>
              <a:gd name="connsiteY28" fmla="*/ 4833887 h 5717625"/>
              <a:gd name="connsiteX29" fmla="*/ 2740426 w 5814973"/>
              <a:gd name="connsiteY29" fmla="*/ 4785101 h 5717625"/>
              <a:gd name="connsiteX30" fmla="*/ 2777098 w 5814973"/>
              <a:gd name="connsiteY30" fmla="*/ 4785412 h 5717625"/>
              <a:gd name="connsiteX31" fmla="*/ 2936791 w 5814973"/>
              <a:gd name="connsiteY31" fmla="*/ 4987876 h 5717625"/>
              <a:gd name="connsiteX32" fmla="*/ 2736633 w 5814973"/>
              <a:gd name="connsiteY32" fmla="*/ 5150449 h 5717625"/>
              <a:gd name="connsiteX33" fmla="*/ 2576940 w 5814973"/>
              <a:gd name="connsiteY33" fmla="*/ 4947986 h 5717625"/>
              <a:gd name="connsiteX34" fmla="*/ 2740426 w 5814973"/>
              <a:gd name="connsiteY34" fmla="*/ 4785101 h 5717625"/>
              <a:gd name="connsiteX35" fmla="*/ 3346158 w 5814973"/>
              <a:gd name="connsiteY35" fmla="*/ 4759248 h 5717625"/>
              <a:gd name="connsiteX36" fmla="*/ 3381737 w 5814973"/>
              <a:gd name="connsiteY36" fmla="*/ 4759859 h 5717625"/>
              <a:gd name="connsiteX37" fmla="*/ 3534236 w 5814973"/>
              <a:gd name="connsiteY37" fmla="*/ 4890832 h 5717625"/>
              <a:gd name="connsiteX38" fmla="*/ 3410467 w 5814973"/>
              <a:gd name="connsiteY38" fmla="*/ 5118533 h 5717625"/>
              <a:gd name="connsiteX39" fmla="*/ 3186310 w 5814973"/>
              <a:gd name="connsiteY39" fmla="*/ 4993738 h 5717625"/>
              <a:gd name="connsiteX40" fmla="*/ 3310079 w 5814973"/>
              <a:gd name="connsiteY40" fmla="*/ 4766036 h 5717625"/>
              <a:gd name="connsiteX41" fmla="*/ 3346158 w 5814973"/>
              <a:gd name="connsiteY41" fmla="*/ 4759248 h 5717625"/>
              <a:gd name="connsiteX42" fmla="*/ 2164350 w 5814973"/>
              <a:gd name="connsiteY42" fmla="*/ 4659423 h 5717625"/>
              <a:gd name="connsiteX43" fmla="*/ 2216608 w 5814973"/>
              <a:gd name="connsiteY43" fmla="*/ 4660703 h 5717625"/>
              <a:gd name="connsiteX44" fmla="*/ 2283551 w 5814973"/>
              <a:gd name="connsiteY44" fmla="*/ 4687087 h 5717625"/>
              <a:gd name="connsiteX45" fmla="*/ 2337621 w 5814973"/>
              <a:gd name="connsiteY45" fmla="*/ 4940716 h 5717625"/>
              <a:gd name="connsiteX46" fmla="*/ 2087338 w 5814973"/>
              <a:gd name="connsiteY46" fmla="*/ 4996341 h 5717625"/>
              <a:gd name="connsiteX47" fmla="*/ 2033269 w 5814973"/>
              <a:gd name="connsiteY47" fmla="*/ 4742713 h 5717625"/>
              <a:gd name="connsiteX48" fmla="*/ 2164350 w 5814973"/>
              <a:gd name="connsiteY48" fmla="*/ 4659423 h 5717625"/>
              <a:gd name="connsiteX49" fmla="*/ 3844981 w 5814973"/>
              <a:gd name="connsiteY49" fmla="*/ 4563261 h 5717625"/>
              <a:gd name="connsiteX50" fmla="*/ 3897533 w 5814973"/>
              <a:gd name="connsiteY50" fmla="*/ 4564874 h 5717625"/>
              <a:gd name="connsiteX51" fmla="*/ 4031089 w 5814973"/>
              <a:gd name="connsiteY51" fmla="*/ 4671175 h 5717625"/>
              <a:gd name="connsiteX52" fmla="*/ 3938332 w 5814973"/>
              <a:gd name="connsiteY52" fmla="*/ 4913489 h 5717625"/>
              <a:gd name="connsiteX53" fmla="*/ 3699667 w 5814973"/>
              <a:gd name="connsiteY53" fmla="*/ 4820187 h 5717625"/>
              <a:gd name="connsiteX54" fmla="*/ 3792424 w 5814973"/>
              <a:gd name="connsiteY54" fmla="*/ 4577873 h 5717625"/>
              <a:gd name="connsiteX55" fmla="*/ 3844981 w 5814973"/>
              <a:gd name="connsiteY55" fmla="*/ 4563261 h 5717625"/>
              <a:gd name="connsiteX56" fmla="*/ 1029296 w 5814973"/>
              <a:gd name="connsiteY56" fmla="*/ 4450918 h 5717625"/>
              <a:gd name="connsiteX57" fmla="*/ 1187796 w 5814973"/>
              <a:gd name="connsiteY57" fmla="*/ 4525010 h 5717625"/>
              <a:gd name="connsiteX58" fmla="*/ 1173391 w 5814973"/>
              <a:gd name="connsiteY58" fmla="*/ 4847978 h 5717625"/>
              <a:gd name="connsiteX59" fmla="*/ 850423 w 5814973"/>
              <a:gd name="connsiteY59" fmla="*/ 4833573 h 5717625"/>
              <a:gd name="connsiteX60" fmla="*/ 864828 w 5814973"/>
              <a:gd name="connsiteY60" fmla="*/ 4510605 h 5717625"/>
              <a:gd name="connsiteX61" fmla="*/ 1029296 w 5814973"/>
              <a:gd name="connsiteY61" fmla="*/ 4450918 h 5717625"/>
              <a:gd name="connsiteX62" fmla="*/ 4902548 w 5814973"/>
              <a:gd name="connsiteY62" fmla="*/ 4450742 h 5717625"/>
              <a:gd name="connsiteX63" fmla="*/ 5058669 w 5814973"/>
              <a:gd name="connsiteY63" fmla="*/ 4529725 h 5717625"/>
              <a:gd name="connsiteX64" fmla="*/ 5034232 w 5814973"/>
              <a:gd name="connsiteY64" fmla="*/ 4852089 h 5717625"/>
              <a:gd name="connsiteX65" fmla="*/ 4711867 w 5814973"/>
              <a:gd name="connsiteY65" fmla="*/ 4827652 h 5717625"/>
              <a:gd name="connsiteX66" fmla="*/ 4736305 w 5814973"/>
              <a:gd name="connsiteY66" fmla="*/ 4505287 h 5717625"/>
              <a:gd name="connsiteX67" fmla="*/ 4902548 w 5814973"/>
              <a:gd name="connsiteY67" fmla="*/ 4450742 h 5717625"/>
              <a:gd name="connsiteX68" fmla="*/ 1685257 w 5814973"/>
              <a:gd name="connsiteY68" fmla="*/ 4405953 h 5717625"/>
              <a:gd name="connsiteX69" fmla="*/ 1808504 w 5814973"/>
              <a:gd name="connsiteY69" fmla="*/ 4469807 h 5717625"/>
              <a:gd name="connsiteX70" fmla="*/ 1787498 w 5814973"/>
              <a:gd name="connsiteY70" fmla="*/ 4728653 h 5717625"/>
              <a:gd name="connsiteX71" fmla="*/ 1532305 w 5814973"/>
              <a:gd name="connsiteY71" fmla="*/ 4708163 h 5717625"/>
              <a:gd name="connsiteX72" fmla="*/ 1553311 w 5814973"/>
              <a:gd name="connsiteY72" fmla="*/ 4449316 h 5717625"/>
              <a:gd name="connsiteX73" fmla="*/ 1685257 w 5814973"/>
              <a:gd name="connsiteY73" fmla="*/ 4405953 h 5717625"/>
              <a:gd name="connsiteX74" fmla="*/ 2979881 w 5814973"/>
              <a:gd name="connsiteY74" fmla="*/ 4350672 h 5717625"/>
              <a:gd name="connsiteX75" fmla="*/ 3126494 w 5814973"/>
              <a:gd name="connsiteY75" fmla="*/ 4492676 h 5717625"/>
              <a:gd name="connsiteX76" fmla="*/ 2979881 w 5814973"/>
              <a:gd name="connsiteY76" fmla="*/ 4634680 h 5717625"/>
              <a:gd name="connsiteX77" fmla="*/ 2833268 w 5814973"/>
              <a:gd name="connsiteY77" fmla="*/ 4492676 h 5717625"/>
              <a:gd name="connsiteX78" fmla="*/ 2979881 w 5814973"/>
              <a:gd name="connsiteY78" fmla="*/ 4350672 h 5717625"/>
              <a:gd name="connsiteX79" fmla="*/ 4366237 w 5814973"/>
              <a:gd name="connsiteY79" fmla="*/ 4307162 h 5717625"/>
              <a:gd name="connsiteX80" fmla="*/ 4482125 w 5814973"/>
              <a:gd name="connsiteY80" fmla="*/ 4383844 h 5717625"/>
              <a:gd name="connsiteX81" fmla="*/ 4434360 w 5814973"/>
              <a:gd name="connsiteY81" fmla="*/ 4639094 h 5717625"/>
              <a:gd name="connsiteX82" fmla="*/ 4182798 w 5814973"/>
              <a:gd name="connsiteY82" fmla="*/ 4591457 h 5717625"/>
              <a:gd name="connsiteX83" fmla="*/ 4230563 w 5814973"/>
              <a:gd name="connsiteY83" fmla="*/ 4336207 h 5717625"/>
              <a:gd name="connsiteX84" fmla="*/ 4366237 w 5814973"/>
              <a:gd name="connsiteY84" fmla="*/ 4307162 h 5717625"/>
              <a:gd name="connsiteX85" fmla="*/ 2517580 w 5814973"/>
              <a:gd name="connsiteY85" fmla="*/ 4302575 h 5717625"/>
              <a:gd name="connsiteX86" fmla="*/ 2573821 w 5814973"/>
              <a:gd name="connsiteY86" fmla="*/ 4317150 h 5717625"/>
              <a:gd name="connsiteX87" fmla="*/ 2639977 w 5814973"/>
              <a:gd name="connsiteY87" fmla="*/ 4507478 h 5717625"/>
              <a:gd name="connsiteX88" fmla="*/ 2443472 w 5814973"/>
              <a:gd name="connsiteY88" fmla="*/ 4571554 h 5717625"/>
              <a:gd name="connsiteX89" fmla="*/ 2377317 w 5814973"/>
              <a:gd name="connsiteY89" fmla="*/ 4381227 h 5717625"/>
              <a:gd name="connsiteX90" fmla="*/ 2517580 w 5814973"/>
              <a:gd name="connsiteY90" fmla="*/ 4302575 h 5717625"/>
              <a:gd name="connsiteX91" fmla="*/ 3464312 w 5814973"/>
              <a:gd name="connsiteY91" fmla="*/ 4279517 h 5717625"/>
              <a:gd name="connsiteX92" fmla="*/ 3598755 w 5814973"/>
              <a:gd name="connsiteY92" fmla="*/ 4367188 h 5717625"/>
              <a:gd name="connsiteX93" fmla="*/ 3519444 w 5814973"/>
              <a:gd name="connsiteY93" fmla="*/ 4552740 h 5717625"/>
              <a:gd name="connsiteX94" fmla="*/ 3327870 w 5814973"/>
              <a:gd name="connsiteY94" fmla="*/ 4475922 h 5717625"/>
              <a:gd name="connsiteX95" fmla="*/ 3407181 w 5814973"/>
              <a:gd name="connsiteY95" fmla="*/ 4290370 h 5717625"/>
              <a:gd name="connsiteX96" fmla="*/ 3464312 w 5814973"/>
              <a:gd name="connsiteY96" fmla="*/ 4279517 h 5717625"/>
              <a:gd name="connsiteX97" fmla="*/ 2067132 w 5814973"/>
              <a:gd name="connsiteY97" fmla="*/ 4152049 h 5717625"/>
              <a:gd name="connsiteX98" fmla="*/ 2172038 w 5814973"/>
              <a:gd name="connsiteY98" fmla="*/ 4190625 h 5717625"/>
              <a:gd name="connsiteX99" fmla="*/ 2178227 w 5814973"/>
              <a:gd name="connsiteY99" fmla="*/ 4391360 h 5717625"/>
              <a:gd name="connsiteX100" fmla="*/ 1970977 w 5814973"/>
              <a:gd name="connsiteY100" fmla="*/ 4397354 h 5717625"/>
              <a:gd name="connsiteX101" fmla="*/ 1964789 w 5814973"/>
              <a:gd name="connsiteY101" fmla="*/ 4196619 h 5717625"/>
              <a:gd name="connsiteX102" fmla="*/ 2067132 w 5814973"/>
              <a:gd name="connsiteY102" fmla="*/ 4152049 h 5717625"/>
              <a:gd name="connsiteX103" fmla="*/ 3862110 w 5814973"/>
              <a:gd name="connsiteY103" fmla="*/ 4085710 h 5717625"/>
              <a:gd name="connsiteX104" fmla="*/ 3979102 w 5814973"/>
              <a:gd name="connsiteY104" fmla="*/ 4156032 h 5717625"/>
              <a:gd name="connsiteX105" fmla="*/ 3926059 w 5814973"/>
              <a:gd name="connsiteY105" fmla="*/ 4350173 h 5717625"/>
              <a:gd name="connsiteX106" fmla="*/ 3725617 w 5814973"/>
              <a:gd name="connsiteY106" fmla="*/ 4298797 h 5717625"/>
              <a:gd name="connsiteX107" fmla="*/ 3778661 w 5814973"/>
              <a:gd name="connsiteY107" fmla="*/ 4104656 h 5717625"/>
              <a:gd name="connsiteX108" fmla="*/ 3862110 w 5814973"/>
              <a:gd name="connsiteY108" fmla="*/ 4085710 h 5717625"/>
              <a:gd name="connsiteX109" fmla="*/ 3117217 w 5814973"/>
              <a:gd name="connsiteY109" fmla="*/ 3980944 h 5717625"/>
              <a:gd name="connsiteX110" fmla="*/ 3206139 w 5814973"/>
              <a:gd name="connsiteY110" fmla="*/ 4063428 h 5717625"/>
              <a:gd name="connsiteX111" fmla="*/ 3123024 w 5814973"/>
              <a:gd name="connsiteY111" fmla="*/ 4190731 h 5717625"/>
              <a:gd name="connsiteX112" fmla="*/ 2990097 w 5814973"/>
              <a:gd name="connsiteY112" fmla="*/ 4108873 h 5717625"/>
              <a:gd name="connsiteX113" fmla="*/ 3073213 w 5814973"/>
              <a:gd name="connsiteY113" fmla="*/ 3981570 h 5717625"/>
              <a:gd name="connsiteX114" fmla="*/ 3117217 w 5814973"/>
              <a:gd name="connsiteY114" fmla="*/ 3980944 h 5717625"/>
              <a:gd name="connsiteX115" fmla="*/ 2746793 w 5814973"/>
              <a:gd name="connsiteY115" fmla="*/ 3970775 h 5717625"/>
              <a:gd name="connsiteX116" fmla="*/ 2837771 w 5814973"/>
              <a:gd name="connsiteY116" fmla="*/ 4095135 h 5717625"/>
              <a:gd name="connsiteX117" fmla="*/ 2710096 w 5814973"/>
              <a:gd name="connsiteY117" fmla="*/ 4181398 h 5717625"/>
              <a:gd name="connsiteX118" fmla="*/ 2619119 w 5814973"/>
              <a:gd name="connsiteY118" fmla="*/ 4057039 h 5717625"/>
              <a:gd name="connsiteX119" fmla="*/ 2746793 w 5814973"/>
              <a:gd name="connsiteY119" fmla="*/ 3970775 h 5717625"/>
              <a:gd name="connsiteX120" fmla="*/ 1317682 w 5814973"/>
              <a:gd name="connsiteY120" fmla="*/ 3969366 h 5717625"/>
              <a:gd name="connsiteX121" fmla="*/ 1435876 w 5814973"/>
              <a:gd name="connsiteY121" fmla="*/ 4042351 h 5717625"/>
              <a:gd name="connsiteX122" fmla="*/ 1395953 w 5814973"/>
              <a:gd name="connsiteY122" fmla="*/ 4298958 h 5717625"/>
              <a:gd name="connsiteX123" fmla="*/ 1143028 w 5814973"/>
              <a:gd name="connsiteY123" fmla="*/ 4259278 h 5717625"/>
              <a:gd name="connsiteX124" fmla="*/ 1182951 w 5814973"/>
              <a:gd name="connsiteY124" fmla="*/ 4002672 h 5717625"/>
              <a:gd name="connsiteX125" fmla="*/ 1317682 w 5814973"/>
              <a:gd name="connsiteY125" fmla="*/ 3969366 h 5717625"/>
              <a:gd name="connsiteX126" fmla="*/ 578263 w 5814973"/>
              <a:gd name="connsiteY126" fmla="*/ 3931389 h 5717625"/>
              <a:gd name="connsiteX127" fmla="*/ 733078 w 5814973"/>
              <a:gd name="connsiteY127" fmla="*/ 4012901 h 5717625"/>
              <a:gd name="connsiteX128" fmla="*/ 703398 w 5814973"/>
              <a:gd name="connsiteY128" fmla="*/ 4334825 h 5717625"/>
              <a:gd name="connsiteX129" fmla="*/ 381474 w 5814973"/>
              <a:gd name="connsiteY129" fmla="*/ 4305145 h 5717625"/>
              <a:gd name="connsiteX130" fmla="*/ 411154 w 5814973"/>
              <a:gd name="connsiteY130" fmla="*/ 3983221 h 5717625"/>
              <a:gd name="connsiteX131" fmla="*/ 578263 w 5814973"/>
              <a:gd name="connsiteY131" fmla="*/ 3931389 h 5717625"/>
              <a:gd name="connsiteX132" fmla="*/ 3406818 w 5814973"/>
              <a:gd name="connsiteY132" fmla="*/ 3885783 h 5717625"/>
              <a:gd name="connsiteX133" fmla="*/ 3438888 w 5814973"/>
              <a:gd name="connsiteY133" fmla="*/ 3888897 h 5717625"/>
              <a:gd name="connsiteX134" fmla="*/ 3517040 w 5814973"/>
              <a:gd name="connsiteY134" fmla="*/ 3956248 h 5717625"/>
              <a:gd name="connsiteX135" fmla="*/ 3452401 w 5814973"/>
              <a:gd name="connsiteY135" fmla="*/ 4093333 h 5717625"/>
              <a:gd name="connsiteX136" fmla="*/ 3309575 w 5814973"/>
              <a:gd name="connsiteY136" fmla="*/ 4029191 h 5717625"/>
              <a:gd name="connsiteX137" fmla="*/ 3374213 w 5814973"/>
              <a:gd name="connsiteY137" fmla="*/ 3892105 h 5717625"/>
              <a:gd name="connsiteX138" fmla="*/ 3406818 w 5814973"/>
              <a:gd name="connsiteY138" fmla="*/ 3885783 h 5717625"/>
              <a:gd name="connsiteX139" fmla="*/ 4686184 w 5814973"/>
              <a:gd name="connsiteY139" fmla="*/ 3883182 h 5717625"/>
              <a:gd name="connsiteX140" fmla="*/ 4729465 w 5814973"/>
              <a:gd name="connsiteY140" fmla="*/ 3885969 h 5717625"/>
              <a:gd name="connsiteX141" fmla="*/ 4823167 w 5814973"/>
              <a:gd name="connsiteY141" fmla="*/ 3935597 h 5717625"/>
              <a:gd name="connsiteX142" fmla="*/ 4824488 w 5814973"/>
              <a:gd name="connsiteY142" fmla="*/ 4195245 h 5717625"/>
              <a:gd name="connsiteX143" fmla="*/ 4568435 w 5814973"/>
              <a:gd name="connsiteY143" fmla="*/ 4197398 h 5717625"/>
              <a:gd name="connsiteX144" fmla="*/ 4567114 w 5814973"/>
              <a:gd name="connsiteY144" fmla="*/ 3937750 h 5717625"/>
              <a:gd name="connsiteX145" fmla="*/ 4686184 w 5814973"/>
              <a:gd name="connsiteY145" fmla="*/ 3883182 h 5717625"/>
              <a:gd name="connsiteX146" fmla="*/ 5299837 w 5814973"/>
              <a:gd name="connsiteY146" fmla="*/ 3879794 h 5717625"/>
              <a:gd name="connsiteX147" fmla="*/ 5424348 w 5814973"/>
              <a:gd name="connsiteY147" fmla="*/ 3928346 h 5717625"/>
              <a:gd name="connsiteX148" fmla="*/ 5462130 w 5814973"/>
              <a:gd name="connsiteY148" fmla="*/ 4249420 h 5717625"/>
              <a:gd name="connsiteX149" fmla="*/ 5141056 w 5814973"/>
              <a:gd name="connsiteY149" fmla="*/ 4287202 h 5717625"/>
              <a:gd name="connsiteX150" fmla="*/ 5103274 w 5814973"/>
              <a:gd name="connsiteY150" fmla="*/ 3966128 h 5717625"/>
              <a:gd name="connsiteX151" fmla="*/ 5299837 w 5814973"/>
              <a:gd name="connsiteY151" fmla="*/ 3879794 h 5717625"/>
              <a:gd name="connsiteX152" fmla="*/ 2376380 w 5814973"/>
              <a:gd name="connsiteY152" fmla="*/ 3872136 h 5717625"/>
              <a:gd name="connsiteX153" fmla="*/ 2408280 w 5814973"/>
              <a:gd name="connsiteY153" fmla="*/ 3875044 h 5717625"/>
              <a:gd name="connsiteX154" fmla="*/ 2448335 w 5814973"/>
              <a:gd name="connsiteY154" fmla="*/ 3893160 h 5717625"/>
              <a:gd name="connsiteX155" fmla="*/ 2473073 w 5814973"/>
              <a:gd name="connsiteY155" fmla="*/ 4042904 h 5717625"/>
              <a:gd name="connsiteX156" fmla="*/ 2318265 w 5814973"/>
              <a:gd name="connsiteY156" fmla="*/ 4064893 h 5717625"/>
              <a:gd name="connsiteX157" fmla="*/ 2293527 w 5814973"/>
              <a:gd name="connsiteY157" fmla="*/ 3915150 h 5717625"/>
              <a:gd name="connsiteX158" fmla="*/ 2376380 w 5814973"/>
              <a:gd name="connsiteY158" fmla="*/ 3872136 h 5717625"/>
              <a:gd name="connsiteX159" fmla="*/ 1732291 w 5814973"/>
              <a:gd name="connsiteY159" fmla="*/ 3847813 h 5717625"/>
              <a:gd name="connsiteX160" fmla="*/ 1833945 w 5814973"/>
              <a:gd name="connsiteY160" fmla="*/ 3893838 h 5717625"/>
              <a:gd name="connsiteX161" fmla="*/ 1824706 w 5814973"/>
              <a:gd name="connsiteY161" fmla="*/ 4094463 h 5717625"/>
              <a:gd name="connsiteX162" fmla="*/ 1617570 w 5814973"/>
              <a:gd name="connsiteY162" fmla="*/ 4085515 h 5717625"/>
              <a:gd name="connsiteX163" fmla="*/ 1626809 w 5814973"/>
              <a:gd name="connsiteY163" fmla="*/ 3884890 h 5717625"/>
              <a:gd name="connsiteX164" fmla="*/ 1732291 w 5814973"/>
              <a:gd name="connsiteY164" fmla="*/ 3847813 h 5717625"/>
              <a:gd name="connsiteX165" fmla="*/ 4216402 w 5814973"/>
              <a:gd name="connsiteY165" fmla="*/ 3847704 h 5717625"/>
              <a:gd name="connsiteX166" fmla="*/ 4316530 w 5814973"/>
              <a:gd name="connsiteY166" fmla="*/ 3896767 h 5717625"/>
              <a:gd name="connsiteX167" fmla="*/ 4300858 w 5814973"/>
              <a:gd name="connsiteY167" fmla="*/ 4097017 h 5717625"/>
              <a:gd name="connsiteX168" fmla="*/ 4094109 w 5814973"/>
              <a:gd name="connsiteY168" fmla="*/ 4081837 h 5717625"/>
              <a:gd name="connsiteX169" fmla="*/ 4109782 w 5814973"/>
              <a:gd name="connsiteY169" fmla="*/ 3881587 h 5717625"/>
              <a:gd name="connsiteX170" fmla="*/ 4216402 w 5814973"/>
              <a:gd name="connsiteY170" fmla="*/ 3847704 h 5717625"/>
              <a:gd name="connsiteX171" fmla="*/ 3691384 w 5814973"/>
              <a:gd name="connsiteY171" fmla="*/ 3755860 h 5717625"/>
              <a:gd name="connsiteX172" fmla="*/ 3733828 w 5814973"/>
              <a:gd name="connsiteY172" fmla="*/ 3758419 h 5717625"/>
              <a:gd name="connsiteX173" fmla="*/ 3802152 w 5814973"/>
              <a:gd name="connsiteY173" fmla="*/ 3807813 h 5717625"/>
              <a:gd name="connsiteX174" fmla="*/ 3764591 w 5814973"/>
              <a:gd name="connsiteY174" fmla="*/ 3954284 h 5717625"/>
              <a:gd name="connsiteX175" fmla="*/ 3612385 w 5814973"/>
              <a:gd name="connsiteY175" fmla="*/ 3916165 h 5717625"/>
              <a:gd name="connsiteX176" fmla="*/ 3649946 w 5814973"/>
              <a:gd name="connsiteY176" fmla="*/ 3769694 h 5717625"/>
              <a:gd name="connsiteX177" fmla="*/ 3691384 w 5814973"/>
              <a:gd name="connsiteY177" fmla="*/ 3755860 h 5717625"/>
              <a:gd name="connsiteX178" fmla="*/ 2910453 w 5814973"/>
              <a:gd name="connsiteY178" fmla="*/ 3725728 h 5717625"/>
              <a:gd name="connsiteX179" fmla="*/ 2944562 w 5814973"/>
              <a:gd name="connsiteY179" fmla="*/ 3730251 h 5717625"/>
              <a:gd name="connsiteX180" fmla="*/ 3004149 w 5814973"/>
              <a:gd name="connsiteY180" fmla="*/ 3803831 h 5717625"/>
              <a:gd name="connsiteX181" fmla="*/ 2925655 w 5814973"/>
              <a:gd name="connsiteY181" fmla="*/ 3892325 h 5717625"/>
              <a:gd name="connsiteX182" fmla="*/ 2831959 w 5814973"/>
              <a:gd name="connsiteY182" fmla="*/ 3814222 h 5717625"/>
              <a:gd name="connsiteX183" fmla="*/ 2910453 w 5814973"/>
              <a:gd name="connsiteY183" fmla="*/ 3725728 h 5717625"/>
              <a:gd name="connsiteX184" fmla="*/ 2091841 w 5814973"/>
              <a:gd name="connsiteY184" fmla="*/ 3704890 h 5717625"/>
              <a:gd name="connsiteX185" fmla="*/ 2165083 w 5814973"/>
              <a:gd name="connsiteY185" fmla="*/ 3747128 h 5717625"/>
              <a:gd name="connsiteX186" fmla="*/ 2143760 w 5814973"/>
              <a:gd name="connsiteY186" fmla="*/ 3896799 h 5717625"/>
              <a:gd name="connsiteX187" fmla="*/ 1988444 w 5814973"/>
              <a:gd name="connsiteY187" fmla="*/ 3874318 h 5717625"/>
              <a:gd name="connsiteX188" fmla="*/ 2009767 w 5814973"/>
              <a:gd name="connsiteY188" fmla="*/ 3724648 h 5717625"/>
              <a:gd name="connsiteX189" fmla="*/ 2091841 w 5814973"/>
              <a:gd name="connsiteY189" fmla="*/ 3704890 h 5717625"/>
              <a:gd name="connsiteX190" fmla="*/ 3179199 w 5814973"/>
              <a:gd name="connsiteY190" fmla="*/ 3689975 h 5717625"/>
              <a:gd name="connsiteX191" fmla="*/ 3203660 w 5814973"/>
              <a:gd name="connsiteY191" fmla="*/ 3696019 h 5717625"/>
              <a:gd name="connsiteX192" fmla="*/ 3256603 w 5814973"/>
              <a:gd name="connsiteY192" fmla="*/ 3756729 h 5717625"/>
              <a:gd name="connsiteX193" fmla="*/ 3191311 w 5814973"/>
              <a:gd name="connsiteY193" fmla="*/ 3854852 h 5717625"/>
              <a:gd name="connsiteX194" fmla="*/ 3087981 w 5814973"/>
              <a:gd name="connsiteY194" fmla="*/ 3789254 h 5717625"/>
              <a:gd name="connsiteX195" fmla="*/ 3153273 w 5814973"/>
              <a:gd name="connsiteY195" fmla="*/ 3691131 h 5717625"/>
              <a:gd name="connsiteX196" fmla="*/ 3179199 w 5814973"/>
              <a:gd name="connsiteY196" fmla="*/ 3689975 h 5717625"/>
              <a:gd name="connsiteX197" fmla="*/ 2625023 w 5814973"/>
              <a:gd name="connsiteY197" fmla="*/ 3675950 h 5717625"/>
              <a:gd name="connsiteX198" fmla="*/ 2659153 w 5814973"/>
              <a:gd name="connsiteY198" fmla="*/ 3680292 h 5717625"/>
              <a:gd name="connsiteX199" fmla="*/ 2715658 w 5814973"/>
              <a:gd name="connsiteY199" fmla="*/ 3786324 h 5717625"/>
              <a:gd name="connsiteX200" fmla="*/ 2607273 w 5814973"/>
              <a:gd name="connsiteY200" fmla="*/ 3838174 h 5717625"/>
              <a:gd name="connsiteX201" fmla="*/ 2550767 w 5814973"/>
              <a:gd name="connsiteY201" fmla="*/ 3732141 h 5717625"/>
              <a:gd name="connsiteX202" fmla="*/ 2625023 w 5814973"/>
              <a:gd name="connsiteY202" fmla="*/ 3675950 h 5717625"/>
              <a:gd name="connsiteX203" fmla="*/ 3413819 w 5814973"/>
              <a:gd name="connsiteY203" fmla="*/ 3622380 h 5717625"/>
              <a:gd name="connsiteX204" fmla="*/ 3446367 w 5814973"/>
              <a:gd name="connsiteY204" fmla="*/ 3629177 h 5717625"/>
              <a:gd name="connsiteX205" fmla="*/ 3493710 w 5814973"/>
              <a:gd name="connsiteY205" fmla="*/ 3674953 h 5717625"/>
              <a:gd name="connsiteX206" fmla="*/ 3448317 w 5814973"/>
              <a:gd name="connsiteY206" fmla="*/ 3783377 h 5717625"/>
              <a:gd name="connsiteX207" fmla="*/ 3334828 w 5814973"/>
              <a:gd name="connsiteY207" fmla="*/ 3736735 h 5717625"/>
              <a:gd name="connsiteX208" fmla="*/ 3380222 w 5814973"/>
              <a:gd name="connsiteY208" fmla="*/ 3628311 h 5717625"/>
              <a:gd name="connsiteX209" fmla="*/ 3413819 w 5814973"/>
              <a:gd name="connsiteY209" fmla="*/ 3622380 h 5717625"/>
              <a:gd name="connsiteX210" fmla="*/ 2358855 w 5814973"/>
              <a:gd name="connsiteY210" fmla="*/ 3563269 h 5717625"/>
              <a:gd name="connsiteX211" fmla="*/ 2407971 w 5814973"/>
              <a:gd name="connsiteY211" fmla="*/ 3568130 h 5717625"/>
              <a:gd name="connsiteX212" fmla="*/ 2436935 w 5814973"/>
              <a:gd name="connsiteY212" fmla="*/ 3586624 h 5717625"/>
              <a:gd name="connsiteX213" fmla="*/ 2439369 w 5814973"/>
              <a:gd name="connsiteY213" fmla="*/ 3704653 h 5717625"/>
              <a:gd name="connsiteX214" fmla="*/ 2317163 w 5814973"/>
              <a:gd name="connsiteY214" fmla="*/ 3703963 h 5717625"/>
              <a:gd name="connsiteX215" fmla="*/ 2314729 w 5814973"/>
              <a:gd name="connsiteY215" fmla="*/ 3585934 h 5717625"/>
              <a:gd name="connsiteX216" fmla="*/ 2358855 w 5814973"/>
              <a:gd name="connsiteY216" fmla="*/ 3563269 h 5717625"/>
              <a:gd name="connsiteX217" fmla="*/ 3916860 w 5814973"/>
              <a:gd name="connsiteY217" fmla="*/ 3527798 h 5717625"/>
              <a:gd name="connsiteX218" fmla="*/ 3969655 w 5814973"/>
              <a:gd name="connsiteY218" fmla="*/ 3528498 h 5717625"/>
              <a:gd name="connsiteX219" fmla="*/ 4025304 w 5814973"/>
              <a:gd name="connsiteY219" fmla="*/ 3561240 h 5717625"/>
              <a:gd name="connsiteX220" fmla="*/ 4017602 w 5814973"/>
              <a:gd name="connsiteY220" fmla="*/ 3712300 h 5717625"/>
              <a:gd name="connsiteX221" fmla="*/ 3861019 w 5814973"/>
              <a:gd name="connsiteY221" fmla="*/ 3702953 h 5717625"/>
              <a:gd name="connsiteX222" fmla="*/ 3868721 w 5814973"/>
              <a:gd name="connsiteY222" fmla="*/ 3551892 h 5717625"/>
              <a:gd name="connsiteX223" fmla="*/ 3916860 w 5814973"/>
              <a:gd name="connsiteY223" fmla="*/ 3527798 h 5717625"/>
              <a:gd name="connsiteX224" fmla="*/ 1443020 w 5814973"/>
              <a:gd name="connsiteY224" fmla="*/ 3525086 h 5717625"/>
              <a:gd name="connsiteX225" fmla="*/ 1542311 w 5814973"/>
              <a:gd name="connsiteY225" fmla="*/ 3575721 h 5717625"/>
              <a:gd name="connsiteX226" fmla="*/ 1523276 w 5814973"/>
              <a:gd name="connsiteY226" fmla="*/ 3775697 h 5717625"/>
              <a:gd name="connsiteX227" fmla="*/ 1316810 w 5814973"/>
              <a:gd name="connsiteY227" fmla="*/ 3757260 h 5717625"/>
              <a:gd name="connsiteX228" fmla="*/ 1335845 w 5814973"/>
              <a:gd name="connsiteY228" fmla="*/ 3557284 h 5717625"/>
              <a:gd name="connsiteX229" fmla="*/ 1443020 w 5814973"/>
              <a:gd name="connsiteY229" fmla="*/ 3525086 h 5717625"/>
              <a:gd name="connsiteX230" fmla="*/ 939261 w 5814973"/>
              <a:gd name="connsiteY230" fmla="*/ 3514607 h 5717625"/>
              <a:gd name="connsiteX231" fmla="*/ 1008667 w 5814973"/>
              <a:gd name="connsiteY231" fmla="*/ 3515212 h 5717625"/>
              <a:gd name="connsiteX232" fmla="*/ 1123304 w 5814973"/>
              <a:gd name="connsiteY232" fmla="*/ 3593800 h 5717625"/>
              <a:gd name="connsiteX233" fmla="*/ 1071451 w 5814973"/>
              <a:gd name="connsiteY233" fmla="*/ 3848241 h 5717625"/>
              <a:gd name="connsiteX234" fmla="*/ 820700 w 5814973"/>
              <a:gd name="connsiteY234" fmla="*/ 3796456 h 5717625"/>
              <a:gd name="connsiteX235" fmla="*/ 872552 w 5814973"/>
              <a:gd name="connsiteY235" fmla="*/ 3542016 h 5717625"/>
              <a:gd name="connsiteX236" fmla="*/ 939261 w 5814973"/>
              <a:gd name="connsiteY236" fmla="*/ 3514607 h 5717625"/>
              <a:gd name="connsiteX237" fmla="*/ 4471203 w 5814973"/>
              <a:gd name="connsiteY237" fmla="*/ 3493036 h 5717625"/>
              <a:gd name="connsiteX238" fmla="*/ 4551059 w 5814973"/>
              <a:gd name="connsiteY238" fmla="*/ 3523196 h 5717625"/>
              <a:gd name="connsiteX239" fmla="*/ 4575290 w 5814973"/>
              <a:gd name="connsiteY239" fmla="*/ 3722644 h 5717625"/>
              <a:gd name="connsiteX240" fmla="*/ 4369369 w 5814973"/>
              <a:gd name="connsiteY240" fmla="*/ 3746114 h 5717625"/>
              <a:gd name="connsiteX241" fmla="*/ 4345138 w 5814973"/>
              <a:gd name="connsiteY241" fmla="*/ 3546666 h 5717625"/>
              <a:gd name="connsiteX242" fmla="*/ 4471203 w 5814973"/>
              <a:gd name="connsiteY242" fmla="*/ 3493036 h 5717625"/>
              <a:gd name="connsiteX243" fmla="*/ 3613676 w 5814973"/>
              <a:gd name="connsiteY243" fmla="*/ 3472554 h 5717625"/>
              <a:gd name="connsiteX244" fmla="*/ 3654438 w 5814973"/>
              <a:gd name="connsiteY244" fmla="*/ 3479098 h 5717625"/>
              <a:gd name="connsiteX245" fmla="*/ 3693834 w 5814973"/>
              <a:gd name="connsiteY245" fmla="*/ 3510620 h 5717625"/>
              <a:gd name="connsiteX246" fmla="*/ 3671027 w 5814973"/>
              <a:gd name="connsiteY246" fmla="*/ 3625972 h 5717625"/>
              <a:gd name="connsiteX247" fmla="*/ 3550943 w 5814973"/>
              <a:gd name="connsiteY247" fmla="*/ 3600968 h 5717625"/>
              <a:gd name="connsiteX248" fmla="*/ 3573750 w 5814973"/>
              <a:gd name="connsiteY248" fmla="*/ 3485616 h 5717625"/>
              <a:gd name="connsiteX249" fmla="*/ 3613676 w 5814973"/>
              <a:gd name="connsiteY249" fmla="*/ 3472554 h 5717625"/>
              <a:gd name="connsiteX250" fmla="*/ 1838978 w 5814973"/>
              <a:gd name="connsiteY250" fmla="*/ 3434479 h 5717625"/>
              <a:gd name="connsiteX251" fmla="*/ 1881468 w 5814973"/>
              <a:gd name="connsiteY251" fmla="*/ 3435764 h 5717625"/>
              <a:gd name="connsiteX252" fmla="*/ 1951322 w 5814973"/>
              <a:gd name="connsiteY252" fmla="*/ 3483103 h 5717625"/>
              <a:gd name="connsiteX253" fmla="*/ 1918510 w 5814973"/>
              <a:gd name="connsiteY253" fmla="*/ 3630688 h 5717625"/>
              <a:gd name="connsiteX254" fmla="*/ 1765210 w 5814973"/>
              <a:gd name="connsiteY254" fmla="*/ 3597141 h 5717625"/>
              <a:gd name="connsiteX255" fmla="*/ 1798022 w 5814973"/>
              <a:gd name="connsiteY255" fmla="*/ 3449556 h 5717625"/>
              <a:gd name="connsiteX256" fmla="*/ 1838978 w 5814973"/>
              <a:gd name="connsiteY256" fmla="*/ 3434479 h 5717625"/>
              <a:gd name="connsiteX257" fmla="*/ 4956569 w 5814973"/>
              <a:gd name="connsiteY257" fmla="*/ 3415278 h 5717625"/>
              <a:gd name="connsiteX258" fmla="*/ 4992719 w 5814973"/>
              <a:gd name="connsiteY258" fmla="*/ 3421429 h 5717625"/>
              <a:gd name="connsiteX259" fmla="*/ 5118974 w 5814973"/>
              <a:gd name="connsiteY259" fmla="*/ 3646925 h 5717625"/>
              <a:gd name="connsiteX260" fmla="*/ 4896208 w 5814973"/>
              <a:gd name="connsiteY260" fmla="*/ 3775663 h 5717625"/>
              <a:gd name="connsiteX261" fmla="*/ 4769953 w 5814973"/>
              <a:gd name="connsiteY261" fmla="*/ 3550167 h 5717625"/>
              <a:gd name="connsiteX262" fmla="*/ 4956569 w 5814973"/>
              <a:gd name="connsiteY262" fmla="*/ 3415278 h 5717625"/>
              <a:gd name="connsiteX263" fmla="*/ 2149145 w 5814973"/>
              <a:gd name="connsiteY263" fmla="*/ 3397750 h 5717625"/>
              <a:gd name="connsiteX264" fmla="*/ 2182165 w 5814973"/>
              <a:gd name="connsiteY264" fmla="*/ 3401216 h 5717625"/>
              <a:gd name="connsiteX265" fmla="*/ 2234111 w 5814973"/>
              <a:gd name="connsiteY265" fmla="*/ 3442046 h 5717625"/>
              <a:gd name="connsiteX266" fmla="*/ 2200922 w 5814973"/>
              <a:gd name="connsiteY266" fmla="*/ 3554779 h 5717625"/>
              <a:gd name="connsiteX267" fmla="*/ 2083284 w 5814973"/>
              <a:gd name="connsiteY267" fmla="*/ 3519815 h 5717625"/>
              <a:gd name="connsiteX268" fmla="*/ 2116473 w 5814973"/>
              <a:gd name="connsiteY268" fmla="*/ 3407082 h 5717625"/>
              <a:gd name="connsiteX269" fmla="*/ 2149145 w 5814973"/>
              <a:gd name="connsiteY269" fmla="*/ 3397750 h 5717625"/>
              <a:gd name="connsiteX270" fmla="*/ 277077 w 5814973"/>
              <a:gd name="connsiteY270" fmla="*/ 3295589 h 5717625"/>
              <a:gd name="connsiteX271" fmla="*/ 515954 w 5814973"/>
              <a:gd name="connsiteY271" fmla="*/ 3458104 h 5717625"/>
              <a:gd name="connsiteX272" fmla="*/ 362143 w 5814973"/>
              <a:gd name="connsiteY272" fmla="*/ 3742459 h 5717625"/>
              <a:gd name="connsiteX273" fmla="*/ 77788 w 5814973"/>
              <a:gd name="connsiteY273" fmla="*/ 3588649 h 5717625"/>
              <a:gd name="connsiteX274" fmla="*/ 231598 w 5814973"/>
              <a:gd name="connsiteY274" fmla="*/ 3304293 h 5717625"/>
              <a:gd name="connsiteX275" fmla="*/ 277077 w 5814973"/>
              <a:gd name="connsiteY275" fmla="*/ 3295589 h 5717625"/>
              <a:gd name="connsiteX276" fmla="*/ 3773919 w 5814973"/>
              <a:gd name="connsiteY276" fmla="*/ 3290013 h 5717625"/>
              <a:gd name="connsiteX277" fmla="*/ 3803238 w 5814973"/>
              <a:gd name="connsiteY277" fmla="*/ 3293254 h 5717625"/>
              <a:gd name="connsiteX278" fmla="*/ 3819609 w 5814973"/>
              <a:gd name="connsiteY278" fmla="*/ 3299649 h 5717625"/>
              <a:gd name="connsiteX279" fmla="*/ 3858380 w 5814973"/>
              <a:gd name="connsiteY279" fmla="*/ 3412511 h 5717625"/>
              <a:gd name="connsiteX280" fmla="*/ 3742462 w 5814973"/>
              <a:gd name="connsiteY280" fmla="*/ 3447054 h 5717625"/>
              <a:gd name="connsiteX281" fmla="*/ 3703691 w 5814973"/>
              <a:gd name="connsiteY281" fmla="*/ 3334192 h 5717625"/>
              <a:gd name="connsiteX282" fmla="*/ 3773919 w 5814973"/>
              <a:gd name="connsiteY282" fmla="*/ 3290013 h 5717625"/>
              <a:gd name="connsiteX283" fmla="*/ 5519388 w 5814973"/>
              <a:gd name="connsiteY283" fmla="*/ 3266273 h 5717625"/>
              <a:gd name="connsiteX284" fmla="*/ 5565616 w 5814973"/>
              <a:gd name="connsiteY284" fmla="*/ 3268926 h 5717625"/>
              <a:gd name="connsiteX285" fmla="*/ 5755453 w 5814973"/>
              <a:gd name="connsiteY285" fmla="*/ 3530609 h 5717625"/>
              <a:gd name="connsiteX286" fmla="*/ 5493770 w 5814973"/>
              <a:gd name="connsiteY286" fmla="*/ 3720446 h 5717625"/>
              <a:gd name="connsiteX287" fmla="*/ 5303933 w 5814973"/>
              <a:gd name="connsiteY287" fmla="*/ 3458763 h 5717625"/>
              <a:gd name="connsiteX288" fmla="*/ 5519388 w 5814973"/>
              <a:gd name="connsiteY288" fmla="*/ 3266273 h 5717625"/>
              <a:gd name="connsiteX289" fmla="*/ 4123898 w 5814973"/>
              <a:gd name="connsiteY289" fmla="*/ 3264155 h 5717625"/>
              <a:gd name="connsiteX290" fmla="*/ 4145793 w 5814973"/>
              <a:gd name="connsiteY290" fmla="*/ 3269229 h 5717625"/>
              <a:gd name="connsiteX291" fmla="*/ 4215577 w 5814973"/>
              <a:gd name="connsiteY291" fmla="*/ 3405599 h 5717625"/>
              <a:gd name="connsiteX292" fmla="*/ 4075192 w 5814973"/>
              <a:gd name="connsiteY292" fmla="*/ 3471249 h 5717625"/>
              <a:gd name="connsiteX293" fmla="*/ 4005408 w 5814973"/>
              <a:gd name="connsiteY293" fmla="*/ 3334878 h 5717625"/>
              <a:gd name="connsiteX294" fmla="*/ 4123898 w 5814973"/>
              <a:gd name="connsiteY294" fmla="*/ 3264155 h 5717625"/>
              <a:gd name="connsiteX295" fmla="*/ 2016722 w 5814973"/>
              <a:gd name="connsiteY295" fmla="*/ 3164396 h 5717625"/>
              <a:gd name="connsiteX296" fmla="*/ 2049447 w 5814973"/>
              <a:gd name="connsiteY296" fmla="*/ 3170217 h 5717625"/>
              <a:gd name="connsiteX297" fmla="*/ 2098203 w 5814973"/>
              <a:gd name="connsiteY297" fmla="*/ 3214587 h 5717625"/>
              <a:gd name="connsiteX298" fmla="*/ 2056360 w 5814973"/>
              <a:gd name="connsiteY298" fmla="*/ 3324408 h 5717625"/>
              <a:gd name="connsiteX299" fmla="*/ 1941515 w 5814973"/>
              <a:gd name="connsiteY299" fmla="*/ 3281159 h 5717625"/>
              <a:gd name="connsiteX300" fmla="*/ 1983359 w 5814973"/>
              <a:gd name="connsiteY300" fmla="*/ 3171338 h 5717625"/>
              <a:gd name="connsiteX301" fmla="*/ 2016722 w 5814973"/>
              <a:gd name="connsiteY301" fmla="*/ 3164396 h 5717625"/>
              <a:gd name="connsiteX302" fmla="*/ 1665060 w 5814973"/>
              <a:gd name="connsiteY302" fmla="*/ 3155620 h 5717625"/>
              <a:gd name="connsiteX303" fmla="*/ 1707465 w 5814973"/>
              <a:gd name="connsiteY303" fmla="*/ 3158845 h 5717625"/>
              <a:gd name="connsiteX304" fmla="*/ 1774961 w 5814973"/>
              <a:gd name="connsiteY304" fmla="*/ 3209296 h 5717625"/>
              <a:gd name="connsiteX305" fmla="*/ 1734928 w 5814973"/>
              <a:gd name="connsiteY305" fmla="*/ 3355127 h 5717625"/>
              <a:gd name="connsiteX306" fmla="*/ 1583353 w 5814973"/>
              <a:gd name="connsiteY306" fmla="*/ 3314630 h 5717625"/>
              <a:gd name="connsiteX307" fmla="*/ 1623387 w 5814973"/>
              <a:gd name="connsiteY307" fmla="*/ 3168799 h 5717625"/>
              <a:gd name="connsiteX308" fmla="*/ 1665060 w 5814973"/>
              <a:gd name="connsiteY308" fmla="*/ 3155620 h 5717625"/>
              <a:gd name="connsiteX309" fmla="*/ 1249855 w 5814973"/>
              <a:gd name="connsiteY309" fmla="*/ 3130133 h 5717625"/>
              <a:gd name="connsiteX310" fmla="*/ 1403059 w 5814973"/>
              <a:gd name="connsiteY310" fmla="*/ 3231086 h 5717625"/>
              <a:gd name="connsiteX311" fmla="*/ 1304412 w 5814973"/>
              <a:gd name="connsiteY311" fmla="*/ 3407725 h 5717625"/>
              <a:gd name="connsiteX312" fmla="*/ 1122041 w 5814973"/>
              <a:gd name="connsiteY312" fmla="*/ 3312179 h 5717625"/>
              <a:gd name="connsiteX313" fmla="*/ 1220687 w 5814973"/>
              <a:gd name="connsiteY313" fmla="*/ 3135540 h 5717625"/>
              <a:gd name="connsiteX314" fmla="*/ 1249855 w 5814973"/>
              <a:gd name="connsiteY314" fmla="*/ 3130133 h 5717625"/>
              <a:gd name="connsiteX315" fmla="*/ 4612013 w 5814973"/>
              <a:gd name="connsiteY315" fmla="*/ 3111922 h 5717625"/>
              <a:gd name="connsiteX316" fmla="*/ 4641661 w 5814973"/>
              <a:gd name="connsiteY316" fmla="*/ 3113570 h 5717625"/>
              <a:gd name="connsiteX317" fmla="*/ 4763413 w 5814973"/>
              <a:gd name="connsiteY317" fmla="*/ 3276126 h 5717625"/>
              <a:gd name="connsiteX318" fmla="*/ 4595582 w 5814973"/>
              <a:gd name="connsiteY318" fmla="*/ 3394051 h 5717625"/>
              <a:gd name="connsiteX319" fmla="*/ 4473830 w 5814973"/>
              <a:gd name="connsiteY319" fmla="*/ 3231495 h 5717625"/>
              <a:gd name="connsiteX320" fmla="*/ 4612013 w 5814973"/>
              <a:gd name="connsiteY320" fmla="*/ 3111922 h 5717625"/>
              <a:gd name="connsiteX321" fmla="*/ 3871107 w 5814973"/>
              <a:gd name="connsiteY321" fmla="*/ 3059964 h 5717625"/>
              <a:gd name="connsiteX322" fmla="*/ 3905237 w 5814973"/>
              <a:gd name="connsiteY322" fmla="*/ 3064305 h 5717625"/>
              <a:gd name="connsiteX323" fmla="*/ 3961742 w 5814973"/>
              <a:gd name="connsiteY323" fmla="*/ 3170338 h 5717625"/>
              <a:gd name="connsiteX324" fmla="*/ 3853357 w 5814973"/>
              <a:gd name="connsiteY324" fmla="*/ 3222187 h 5717625"/>
              <a:gd name="connsiteX325" fmla="*/ 3796851 w 5814973"/>
              <a:gd name="connsiteY325" fmla="*/ 3116155 h 5717625"/>
              <a:gd name="connsiteX326" fmla="*/ 3871107 w 5814973"/>
              <a:gd name="connsiteY326" fmla="*/ 3059964 h 5717625"/>
              <a:gd name="connsiteX327" fmla="*/ 827883 w 5814973"/>
              <a:gd name="connsiteY327" fmla="*/ 2981299 h 5717625"/>
              <a:gd name="connsiteX328" fmla="*/ 1001514 w 5814973"/>
              <a:gd name="connsiteY328" fmla="*/ 3131896 h 5717625"/>
              <a:gd name="connsiteX329" fmla="*/ 855286 w 5814973"/>
              <a:gd name="connsiteY329" fmla="*/ 3345511 h 5717625"/>
              <a:gd name="connsiteX330" fmla="*/ 645090 w 5814973"/>
              <a:gd name="connsiteY330" fmla="*/ 3197896 h 5717625"/>
              <a:gd name="connsiteX331" fmla="*/ 791318 w 5814973"/>
              <a:gd name="connsiteY331" fmla="*/ 2984281 h 5717625"/>
              <a:gd name="connsiteX332" fmla="*/ 827883 w 5814973"/>
              <a:gd name="connsiteY332" fmla="*/ 2981299 h 5717625"/>
              <a:gd name="connsiteX333" fmla="*/ 4210993 w 5814973"/>
              <a:gd name="connsiteY333" fmla="*/ 2953716 h 5717625"/>
              <a:gd name="connsiteX334" fmla="*/ 4301970 w 5814973"/>
              <a:gd name="connsiteY334" fmla="*/ 3078076 h 5717625"/>
              <a:gd name="connsiteX335" fmla="*/ 4174296 w 5814973"/>
              <a:gd name="connsiteY335" fmla="*/ 3164339 h 5717625"/>
              <a:gd name="connsiteX336" fmla="*/ 4083319 w 5814973"/>
              <a:gd name="connsiteY336" fmla="*/ 3039980 h 5717625"/>
              <a:gd name="connsiteX337" fmla="*/ 4210993 w 5814973"/>
              <a:gd name="connsiteY337" fmla="*/ 2953716 h 5717625"/>
              <a:gd name="connsiteX338" fmla="*/ 1913291 w 5814973"/>
              <a:gd name="connsiteY338" fmla="*/ 2930055 h 5717625"/>
              <a:gd name="connsiteX339" fmla="*/ 1945733 w 5814973"/>
              <a:gd name="connsiteY339" fmla="*/ 2937360 h 5717625"/>
              <a:gd name="connsiteX340" fmla="*/ 1992319 w 5814973"/>
              <a:gd name="connsiteY340" fmla="*/ 2983855 h 5717625"/>
              <a:gd name="connsiteX341" fmla="*/ 1945085 w 5814973"/>
              <a:gd name="connsiteY341" fmla="*/ 3091505 h 5717625"/>
              <a:gd name="connsiteX342" fmla="*/ 1832350 w 5814973"/>
              <a:gd name="connsiteY342" fmla="*/ 3043105 h 5717625"/>
              <a:gd name="connsiteX343" fmla="*/ 1879584 w 5814973"/>
              <a:gd name="connsiteY343" fmla="*/ 2935454 h 5717625"/>
              <a:gd name="connsiteX344" fmla="*/ 1913291 w 5814973"/>
              <a:gd name="connsiteY344" fmla="*/ 2930055 h 5717625"/>
              <a:gd name="connsiteX345" fmla="*/ 5033333 w 5814973"/>
              <a:gd name="connsiteY345" fmla="*/ 2873106 h 5717625"/>
              <a:gd name="connsiteX346" fmla="*/ 5070005 w 5814973"/>
              <a:gd name="connsiteY346" fmla="*/ 2873418 h 5717625"/>
              <a:gd name="connsiteX347" fmla="*/ 5229698 w 5814973"/>
              <a:gd name="connsiteY347" fmla="*/ 3075882 h 5717625"/>
              <a:gd name="connsiteX348" fmla="*/ 5029540 w 5814973"/>
              <a:gd name="connsiteY348" fmla="*/ 3238455 h 5717625"/>
              <a:gd name="connsiteX349" fmla="*/ 4869847 w 5814973"/>
              <a:gd name="connsiteY349" fmla="*/ 3035992 h 5717625"/>
              <a:gd name="connsiteX350" fmla="*/ 5033333 w 5814973"/>
              <a:gd name="connsiteY350" fmla="*/ 2873106 h 5717625"/>
              <a:gd name="connsiteX351" fmla="*/ 1614458 w 5814973"/>
              <a:gd name="connsiteY351" fmla="*/ 2840848 h 5717625"/>
              <a:gd name="connsiteX352" fmla="*/ 1715655 w 5814973"/>
              <a:gd name="connsiteY352" fmla="*/ 2935620 h 5717625"/>
              <a:gd name="connsiteX353" fmla="*/ 1619272 w 5814973"/>
              <a:gd name="connsiteY353" fmla="*/ 3053800 h 5717625"/>
              <a:gd name="connsiteX354" fmla="*/ 1495628 w 5814973"/>
              <a:gd name="connsiteY354" fmla="*/ 2959249 h 5717625"/>
              <a:gd name="connsiteX355" fmla="*/ 1592010 w 5814973"/>
              <a:gd name="connsiteY355" fmla="*/ 2841068 h 5717625"/>
              <a:gd name="connsiteX356" fmla="*/ 1614458 w 5814973"/>
              <a:gd name="connsiteY356" fmla="*/ 2840848 h 5717625"/>
              <a:gd name="connsiteX357" fmla="*/ 3918208 w 5814973"/>
              <a:gd name="connsiteY357" fmla="*/ 2826259 h 5717625"/>
              <a:gd name="connsiteX358" fmla="*/ 3952073 w 5814973"/>
              <a:gd name="connsiteY358" fmla="*/ 2832483 h 5717625"/>
              <a:gd name="connsiteX359" fmla="*/ 4007697 w 5814973"/>
              <a:gd name="connsiteY359" fmla="*/ 2908856 h 5717625"/>
              <a:gd name="connsiteX360" fmla="*/ 3924438 w 5814973"/>
              <a:gd name="connsiteY360" fmla="*/ 2993170 h 5717625"/>
              <a:gd name="connsiteX361" fmla="*/ 3834949 w 5814973"/>
              <a:gd name="connsiteY361" fmla="*/ 2910573 h 5717625"/>
              <a:gd name="connsiteX362" fmla="*/ 3918208 w 5814973"/>
              <a:gd name="connsiteY362" fmla="*/ 2826259 h 5717625"/>
              <a:gd name="connsiteX363" fmla="*/ 4654973 w 5814973"/>
              <a:gd name="connsiteY363" fmla="*/ 2685794 h 5717625"/>
              <a:gd name="connsiteX364" fmla="*/ 4801586 w 5814973"/>
              <a:gd name="connsiteY364" fmla="*/ 2827799 h 5717625"/>
              <a:gd name="connsiteX365" fmla="*/ 4654973 w 5814973"/>
              <a:gd name="connsiteY365" fmla="*/ 2969803 h 5717625"/>
              <a:gd name="connsiteX366" fmla="*/ 4508361 w 5814973"/>
              <a:gd name="connsiteY366" fmla="*/ 2827799 h 5717625"/>
              <a:gd name="connsiteX367" fmla="*/ 4654973 w 5814973"/>
              <a:gd name="connsiteY367" fmla="*/ 2685794 h 5717625"/>
              <a:gd name="connsiteX368" fmla="*/ 1218764 w 5814973"/>
              <a:gd name="connsiteY368" fmla="*/ 2685794 h 5717625"/>
              <a:gd name="connsiteX369" fmla="*/ 1365377 w 5814973"/>
              <a:gd name="connsiteY369" fmla="*/ 2827799 h 5717625"/>
              <a:gd name="connsiteX370" fmla="*/ 1218764 w 5814973"/>
              <a:gd name="connsiteY370" fmla="*/ 2969803 h 5717625"/>
              <a:gd name="connsiteX371" fmla="*/ 1072151 w 5814973"/>
              <a:gd name="connsiteY371" fmla="*/ 2827799 h 5717625"/>
              <a:gd name="connsiteX372" fmla="*/ 1218764 w 5814973"/>
              <a:gd name="connsiteY372" fmla="*/ 2685794 h 5717625"/>
              <a:gd name="connsiteX373" fmla="*/ 1891866 w 5814973"/>
              <a:gd name="connsiteY373" fmla="*/ 2679726 h 5717625"/>
              <a:gd name="connsiteX374" fmla="*/ 1909256 w 5814973"/>
              <a:gd name="connsiteY374" fmla="*/ 2682110 h 5717625"/>
              <a:gd name="connsiteX375" fmla="*/ 1976967 w 5814973"/>
              <a:gd name="connsiteY375" fmla="*/ 2766539 h 5717625"/>
              <a:gd name="connsiteX376" fmla="*/ 1889228 w 5814973"/>
              <a:gd name="connsiteY376" fmla="*/ 2846505 h 5717625"/>
              <a:gd name="connsiteX377" fmla="*/ 1804127 w 5814973"/>
              <a:gd name="connsiteY377" fmla="*/ 2759692 h 5717625"/>
              <a:gd name="connsiteX378" fmla="*/ 1891866 w 5814973"/>
              <a:gd name="connsiteY378" fmla="*/ 2679726 h 5717625"/>
              <a:gd name="connsiteX379" fmla="*/ 4183732 w 5814973"/>
              <a:gd name="connsiteY379" fmla="*/ 2648358 h 5717625"/>
              <a:gd name="connsiteX380" fmla="*/ 4227739 w 5814973"/>
              <a:gd name="connsiteY380" fmla="*/ 2649942 h 5717625"/>
              <a:gd name="connsiteX381" fmla="*/ 4312158 w 5814973"/>
              <a:gd name="connsiteY381" fmla="*/ 2736723 h 5717625"/>
              <a:gd name="connsiteX382" fmla="*/ 4222244 w 5814973"/>
              <a:gd name="connsiteY382" fmla="*/ 2859598 h 5717625"/>
              <a:gd name="connsiteX383" fmla="*/ 4093818 w 5814973"/>
              <a:gd name="connsiteY383" fmla="*/ 2771234 h 5717625"/>
              <a:gd name="connsiteX384" fmla="*/ 4183732 w 5814973"/>
              <a:gd name="connsiteY384" fmla="*/ 2648358 h 5717625"/>
              <a:gd name="connsiteX385" fmla="*/ 5586373 w 5814973"/>
              <a:gd name="connsiteY385" fmla="*/ 2580287 h 5717625"/>
              <a:gd name="connsiteX386" fmla="*/ 5814973 w 5814973"/>
              <a:gd name="connsiteY386" fmla="*/ 2808888 h 5717625"/>
              <a:gd name="connsiteX387" fmla="*/ 5586373 w 5814973"/>
              <a:gd name="connsiteY387" fmla="*/ 3037487 h 5717625"/>
              <a:gd name="connsiteX388" fmla="*/ 5357773 w 5814973"/>
              <a:gd name="connsiteY388" fmla="*/ 2808888 h 5717625"/>
              <a:gd name="connsiteX389" fmla="*/ 5586373 w 5814973"/>
              <a:gd name="connsiteY389" fmla="*/ 2580287 h 5717625"/>
              <a:gd name="connsiteX390" fmla="*/ 228600 w 5814973"/>
              <a:gd name="connsiteY390" fmla="*/ 2580287 h 5717625"/>
              <a:gd name="connsiteX391" fmla="*/ 457200 w 5814973"/>
              <a:gd name="connsiteY391" fmla="*/ 2808888 h 5717625"/>
              <a:gd name="connsiteX392" fmla="*/ 228600 w 5814973"/>
              <a:gd name="connsiteY392" fmla="*/ 3037487 h 5717625"/>
              <a:gd name="connsiteX393" fmla="*/ 0 w 5814973"/>
              <a:gd name="connsiteY393" fmla="*/ 2808888 h 5717625"/>
              <a:gd name="connsiteX394" fmla="*/ 228600 w 5814973"/>
              <a:gd name="connsiteY394" fmla="*/ 2580287 h 5717625"/>
              <a:gd name="connsiteX395" fmla="*/ 3900782 w 5814973"/>
              <a:gd name="connsiteY395" fmla="*/ 2580140 h 5717625"/>
              <a:gd name="connsiteX396" fmla="*/ 3925103 w 5814973"/>
              <a:gd name="connsiteY396" fmla="*/ 2586735 h 5717625"/>
              <a:gd name="connsiteX397" fmla="*/ 3976582 w 5814973"/>
              <a:gd name="connsiteY397" fmla="*/ 2648596 h 5717625"/>
              <a:gd name="connsiteX398" fmla="*/ 3908874 w 5814973"/>
              <a:gd name="connsiteY398" fmla="*/ 2745146 h 5717625"/>
              <a:gd name="connsiteX399" fmla="*/ 3807111 w 5814973"/>
              <a:gd name="connsiteY399" fmla="*/ 2677254 h 5717625"/>
              <a:gd name="connsiteX400" fmla="*/ 3874819 w 5814973"/>
              <a:gd name="connsiteY400" fmla="*/ 2580704 h 5717625"/>
              <a:gd name="connsiteX401" fmla="*/ 3900782 w 5814973"/>
              <a:gd name="connsiteY401" fmla="*/ 2580140 h 5717625"/>
              <a:gd name="connsiteX402" fmla="*/ 1648688 w 5814973"/>
              <a:gd name="connsiteY402" fmla="*/ 2507283 h 5717625"/>
              <a:gd name="connsiteX403" fmla="*/ 1739665 w 5814973"/>
              <a:gd name="connsiteY403" fmla="*/ 2631643 h 5717625"/>
              <a:gd name="connsiteX404" fmla="*/ 1611991 w 5814973"/>
              <a:gd name="connsiteY404" fmla="*/ 2717906 h 5717625"/>
              <a:gd name="connsiteX405" fmla="*/ 1521014 w 5814973"/>
              <a:gd name="connsiteY405" fmla="*/ 2593547 h 5717625"/>
              <a:gd name="connsiteX406" fmla="*/ 1648688 w 5814973"/>
              <a:gd name="connsiteY406" fmla="*/ 2507283 h 5717625"/>
              <a:gd name="connsiteX407" fmla="*/ 1938810 w 5814973"/>
              <a:gd name="connsiteY407" fmla="*/ 2425013 h 5717625"/>
              <a:gd name="connsiteX408" fmla="*/ 1972940 w 5814973"/>
              <a:gd name="connsiteY408" fmla="*/ 2429354 h 5717625"/>
              <a:gd name="connsiteX409" fmla="*/ 2029445 w 5814973"/>
              <a:gd name="connsiteY409" fmla="*/ 2535387 h 5717625"/>
              <a:gd name="connsiteX410" fmla="*/ 1921060 w 5814973"/>
              <a:gd name="connsiteY410" fmla="*/ 2587236 h 5717625"/>
              <a:gd name="connsiteX411" fmla="*/ 1864555 w 5814973"/>
              <a:gd name="connsiteY411" fmla="*/ 2481204 h 5717625"/>
              <a:gd name="connsiteX412" fmla="*/ 1938810 w 5814973"/>
              <a:gd name="connsiteY412" fmla="*/ 2425013 h 5717625"/>
              <a:gd name="connsiteX413" fmla="*/ 816365 w 5814973"/>
              <a:gd name="connsiteY413" fmla="*/ 2405648 h 5717625"/>
              <a:gd name="connsiteX414" fmla="*/ 853037 w 5814973"/>
              <a:gd name="connsiteY414" fmla="*/ 2405959 h 5717625"/>
              <a:gd name="connsiteX415" fmla="*/ 1012730 w 5814973"/>
              <a:gd name="connsiteY415" fmla="*/ 2608424 h 5717625"/>
              <a:gd name="connsiteX416" fmla="*/ 812572 w 5814973"/>
              <a:gd name="connsiteY416" fmla="*/ 2770997 h 5717625"/>
              <a:gd name="connsiteX417" fmla="*/ 652879 w 5814973"/>
              <a:gd name="connsiteY417" fmla="*/ 2568534 h 5717625"/>
              <a:gd name="connsiteX418" fmla="*/ 816365 w 5814973"/>
              <a:gd name="connsiteY418" fmla="*/ 2405648 h 5717625"/>
              <a:gd name="connsiteX419" fmla="*/ 5033905 w 5814973"/>
              <a:gd name="connsiteY419" fmla="*/ 2348650 h 5717625"/>
              <a:gd name="connsiteX420" fmla="*/ 5069399 w 5814973"/>
              <a:gd name="connsiteY420" fmla="*/ 2351136 h 5717625"/>
              <a:gd name="connsiteX421" fmla="*/ 5214953 w 5814973"/>
              <a:gd name="connsiteY421" fmla="*/ 2489991 h 5717625"/>
              <a:gd name="connsiteX422" fmla="*/ 5079699 w 5814973"/>
              <a:gd name="connsiteY422" fmla="*/ 2710897 h 5717625"/>
              <a:gd name="connsiteX423" fmla="*/ 4862279 w 5814973"/>
              <a:gd name="connsiteY423" fmla="*/ 2574434 h 5717625"/>
              <a:gd name="connsiteX424" fmla="*/ 4997533 w 5814973"/>
              <a:gd name="connsiteY424" fmla="*/ 2353529 h 5717625"/>
              <a:gd name="connsiteX425" fmla="*/ 5033905 w 5814973"/>
              <a:gd name="connsiteY425" fmla="*/ 2348650 h 5717625"/>
              <a:gd name="connsiteX426" fmla="*/ 3790636 w 5814973"/>
              <a:gd name="connsiteY426" fmla="*/ 2346917 h 5717625"/>
              <a:gd name="connsiteX427" fmla="*/ 3823679 w 5814973"/>
              <a:gd name="connsiteY427" fmla="*/ 2350098 h 5717625"/>
              <a:gd name="connsiteX428" fmla="*/ 3875991 w 5814973"/>
              <a:gd name="connsiteY428" fmla="*/ 2390485 h 5717625"/>
              <a:gd name="connsiteX429" fmla="*/ 3843859 w 5814973"/>
              <a:gd name="connsiteY429" fmla="*/ 2503528 h 5717625"/>
              <a:gd name="connsiteX430" fmla="*/ 3725928 w 5814973"/>
              <a:gd name="connsiteY430" fmla="*/ 2469577 h 5717625"/>
              <a:gd name="connsiteX431" fmla="*/ 3758059 w 5814973"/>
              <a:gd name="connsiteY431" fmla="*/ 2356534 h 5717625"/>
              <a:gd name="connsiteX432" fmla="*/ 3790636 w 5814973"/>
              <a:gd name="connsiteY432" fmla="*/ 2346917 h 5717625"/>
              <a:gd name="connsiteX433" fmla="*/ 4116515 w 5814973"/>
              <a:gd name="connsiteY433" fmla="*/ 2338417 h 5717625"/>
              <a:gd name="connsiteX434" fmla="*/ 4148510 w 5814973"/>
              <a:gd name="connsiteY434" fmla="*/ 2342258 h 5717625"/>
              <a:gd name="connsiteX435" fmla="*/ 4225020 w 5814973"/>
              <a:gd name="connsiteY435" fmla="*/ 2411347 h 5717625"/>
              <a:gd name="connsiteX436" fmla="*/ 4157035 w 5814973"/>
              <a:gd name="connsiteY436" fmla="*/ 2546883 h 5717625"/>
              <a:gd name="connsiteX437" fmla="*/ 4015771 w 5814973"/>
              <a:gd name="connsiteY437" fmla="*/ 2479529 h 5717625"/>
              <a:gd name="connsiteX438" fmla="*/ 4083756 w 5814973"/>
              <a:gd name="connsiteY438" fmla="*/ 2343993 h 5717625"/>
              <a:gd name="connsiteX439" fmla="*/ 4116515 w 5814973"/>
              <a:gd name="connsiteY439" fmla="*/ 2338417 h 5717625"/>
              <a:gd name="connsiteX440" fmla="*/ 4607882 w 5814973"/>
              <a:gd name="connsiteY440" fmla="*/ 2284429 h 5717625"/>
              <a:gd name="connsiteX441" fmla="*/ 4737437 w 5814973"/>
              <a:gd name="connsiteY441" fmla="*/ 2378750 h 5717625"/>
              <a:gd name="connsiteX442" fmla="*/ 4648275 w 5814973"/>
              <a:gd name="connsiteY442" fmla="*/ 2560058 h 5717625"/>
              <a:gd name="connsiteX443" fmla="*/ 4461083 w 5814973"/>
              <a:gd name="connsiteY443" fmla="*/ 2473698 h 5717625"/>
              <a:gd name="connsiteX444" fmla="*/ 4550245 w 5814973"/>
              <a:gd name="connsiteY444" fmla="*/ 2292391 h 5717625"/>
              <a:gd name="connsiteX445" fmla="*/ 4607882 w 5814973"/>
              <a:gd name="connsiteY445" fmla="*/ 2284429 h 5717625"/>
              <a:gd name="connsiteX446" fmla="*/ 1313644 w 5814973"/>
              <a:gd name="connsiteY446" fmla="*/ 2195406 h 5717625"/>
              <a:gd name="connsiteX447" fmla="*/ 1343087 w 5814973"/>
              <a:gd name="connsiteY447" fmla="*/ 2199158 h 5717625"/>
              <a:gd name="connsiteX448" fmla="*/ 1452187 w 5814973"/>
              <a:gd name="connsiteY448" fmla="*/ 2369933 h 5717625"/>
              <a:gd name="connsiteX449" fmla="*/ 1275870 w 5814973"/>
              <a:gd name="connsiteY449" fmla="*/ 2475604 h 5717625"/>
              <a:gd name="connsiteX450" fmla="*/ 1166770 w 5814973"/>
              <a:gd name="connsiteY450" fmla="*/ 2304828 h 5717625"/>
              <a:gd name="connsiteX451" fmla="*/ 1313644 w 5814973"/>
              <a:gd name="connsiteY451" fmla="*/ 2195406 h 5717625"/>
              <a:gd name="connsiteX452" fmla="*/ 2086825 w 5814973"/>
              <a:gd name="connsiteY452" fmla="*/ 2168971 h 5717625"/>
              <a:gd name="connsiteX453" fmla="*/ 2115874 w 5814973"/>
              <a:gd name="connsiteY453" fmla="*/ 2174277 h 5717625"/>
              <a:gd name="connsiteX454" fmla="*/ 2131745 w 5814973"/>
              <a:gd name="connsiteY454" fmla="*/ 2181803 h 5717625"/>
              <a:gd name="connsiteX455" fmla="*/ 2161900 w 5814973"/>
              <a:gd name="connsiteY455" fmla="*/ 2296898 h 5717625"/>
              <a:gd name="connsiteX456" fmla="*/ 2043448 w 5814973"/>
              <a:gd name="connsiteY456" fmla="*/ 2323060 h 5717625"/>
              <a:gd name="connsiteX457" fmla="*/ 2013293 w 5814973"/>
              <a:gd name="connsiteY457" fmla="*/ 2207966 h 5717625"/>
              <a:gd name="connsiteX458" fmla="*/ 2086825 w 5814973"/>
              <a:gd name="connsiteY458" fmla="*/ 2168971 h 5717625"/>
              <a:gd name="connsiteX459" fmla="*/ 1745060 w 5814973"/>
              <a:gd name="connsiteY459" fmla="*/ 2154618 h 5717625"/>
              <a:gd name="connsiteX460" fmla="*/ 1782802 w 5814973"/>
              <a:gd name="connsiteY460" fmla="*/ 2155933 h 5717625"/>
              <a:gd name="connsiteX461" fmla="*/ 1804272 w 5814973"/>
              <a:gd name="connsiteY461" fmla="*/ 2162541 h 5717625"/>
              <a:gd name="connsiteX462" fmla="*/ 1863559 w 5814973"/>
              <a:gd name="connsiteY462" fmla="*/ 2303364 h 5717625"/>
              <a:gd name="connsiteX463" fmla="*/ 1718430 w 5814973"/>
              <a:gd name="connsiteY463" fmla="*/ 2358823 h 5717625"/>
              <a:gd name="connsiteX464" fmla="*/ 1659142 w 5814973"/>
              <a:gd name="connsiteY464" fmla="*/ 2218000 h 5717625"/>
              <a:gd name="connsiteX465" fmla="*/ 1745060 w 5814973"/>
              <a:gd name="connsiteY465" fmla="*/ 2154618 h 5717625"/>
              <a:gd name="connsiteX466" fmla="*/ 3647551 w 5814973"/>
              <a:gd name="connsiteY466" fmla="*/ 2130855 h 5717625"/>
              <a:gd name="connsiteX467" fmla="*/ 3680501 w 5814973"/>
              <a:gd name="connsiteY467" fmla="*/ 2135032 h 5717625"/>
              <a:gd name="connsiteX468" fmla="*/ 3731518 w 5814973"/>
              <a:gd name="connsiteY468" fmla="*/ 2176951 h 5717625"/>
              <a:gd name="connsiteX469" fmla="*/ 3695706 w 5814973"/>
              <a:gd name="connsiteY469" fmla="*/ 2288873 h 5717625"/>
              <a:gd name="connsiteX470" fmla="*/ 3578840 w 5814973"/>
              <a:gd name="connsiteY470" fmla="*/ 2251396 h 5717625"/>
              <a:gd name="connsiteX471" fmla="*/ 3614651 w 5814973"/>
              <a:gd name="connsiteY471" fmla="*/ 2139473 h 5717625"/>
              <a:gd name="connsiteX472" fmla="*/ 3647551 w 5814973"/>
              <a:gd name="connsiteY472" fmla="*/ 2130855 h 5717625"/>
              <a:gd name="connsiteX473" fmla="*/ 3976712 w 5814973"/>
              <a:gd name="connsiteY473" fmla="*/ 2060101 h 5717625"/>
              <a:gd name="connsiteX474" fmla="*/ 4050336 w 5814973"/>
              <a:gd name="connsiteY474" fmla="*/ 2101708 h 5717625"/>
              <a:gd name="connsiteX475" fmla="*/ 4030408 w 5814973"/>
              <a:gd name="connsiteY475" fmla="*/ 2251575 h 5717625"/>
              <a:gd name="connsiteX476" fmla="*/ 3874907 w 5814973"/>
              <a:gd name="connsiteY476" fmla="*/ 2230438 h 5717625"/>
              <a:gd name="connsiteX477" fmla="*/ 3894835 w 5814973"/>
              <a:gd name="connsiteY477" fmla="*/ 2080571 h 5717625"/>
              <a:gd name="connsiteX478" fmla="*/ 3976712 w 5814973"/>
              <a:gd name="connsiteY478" fmla="*/ 2060101 h 5717625"/>
              <a:gd name="connsiteX479" fmla="*/ 2244726 w 5814973"/>
              <a:gd name="connsiteY479" fmla="*/ 2001609 h 5717625"/>
              <a:gd name="connsiteX480" fmla="*/ 2285858 w 5814973"/>
              <a:gd name="connsiteY480" fmla="*/ 2004179 h 5717625"/>
              <a:gd name="connsiteX481" fmla="*/ 2328235 w 5814973"/>
              <a:gd name="connsiteY481" fmla="*/ 2031797 h 5717625"/>
              <a:gd name="connsiteX482" fmla="*/ 2317615 w 5814973"/>
              <a:gd name="connsiteY482" fmla="*/ 2149078 h 5717625"/>
              <a:gd name="connsiteX483" fmla="*/ 2195847 w 5814973"/>
              <a:gd name="connsiteY483" fmla="*/ 2135798 h 5717625"/>
              <a:gd name="connsiteX484" fmla="*/ 2206467 w 5814973"/>
              <a:gd name="connsiteY484" fmla="*/ 2018517 h 5717625"/>
              <a:gd name="connsiteX485" fmla="*/ 2244726 w 5814973"/>
              <a:gd name="connsiteY485" fmla="*/ 2001609 h 5717625"/>
              <a:gd name="connsiteX486" fmla="*/ 3440652 w 5814973"/>
              <a:gd name="connsiteY486" fmla="*/ 1968888 h 5717625"/>
              <a:gd name="connsiteX487" fmla="*/ 3481803 w 5814973"/>
              <a:gd name="connsiteY487" fmla="*/ 1970897 h 5717625"/>
              <a:gd name="connsiteX488" fmla="*/ 3524564 w 5814973"/>
              <a:gd name="connsiteY488" fmla="*/ 1997944 h 5717625"/>
              <a:gd name="connsiteX489" fmla="*/ 3515667 w 5814973"/>
              <a:gd name="connsiteY489" fmla="*/ 2115401 h 5717625"/>
              <a:gd name="connsiteX490" fmla="*/ 3393761 w 5814973"/>
              <a:gd name="connsiteY490" fmla="*/ 2103779 h 5717625"/>
              <a:gd name="connsiteX491" fmla="*/ 3402658 w 5814973"/>
              <a:gd name="connsiteY491" fmla="*/ 1986322 h 5717625"/>
              <a:gd name="connsiteX492" fmla="*/ 3440652 w 5814973"/>
              <a:gd name="connsiteY492" fmla="*/ 1968888 h 5717625"/>
              <a:gd name="connsiteX493" fmla="*/ 5512947 w 5814973"/>
              <a:gd name="connsiteY493" fmla="*/ 1934165 h 5717625"/>
              <a:gd name="connsiteX494" fmla="*/ 5714951 w 5814973"/>
              <a:gd name="connsiteY494" fmla="*/ 2086004 h 5717625"/>
              <a:gd name="connsiteX495" fmla="*/ 5575928 w 5814973"/>
              <a:gd name="connsiteY495" fmla="*/ 2377875 h 5717625"/>
              <a:gd name="connsiteX496" fmla="*/ 5284057 w 5814973"/>
              <a:gd name="connsiteY496" fmla="*/ 2238853 h 5717625"/>
              <a:gd name="connsiteX497" fmla="*/ 5423080 w 5814973"/>
              <a:gd name="connsiteY497" fmla="*/ 1946982 h 5717625"/>
              <a:gd name="connsiteX498" fmla="*/ 5512947 w 5814973"/>
              <a:gd name="connsiteY498" fmla="*/ 1934165 h 5717625"/>
              <a:gd name="connsiteX499" fmla="*/ 1966747 w 5814973"/>
              <a:gd name="connsiteY499" fmla="*/ 1907664 h 5717625"/>
              <a:gd name="connsiteX500" fmla="*/ 2025453 w 5814973"/>
              <a:gd name="connsiteY500" fmla="*/ 1934880 h 5717625"/>
              <a:gd name="connsiteX501" fmla="*/ 2033531 w 5814973"/>
              <a:gd name="connsiteY501" fmla="*/ 2086115 h 5717625"/>
              <a:gd name="connsiteX502" fmla="*/ 1876967 w 5814973"/>
              <a:gd name="connsiteY502" fmla="*/ 2092001 h 5717625"/>
              <a:gd name="connsiteX503" fmla="*/ 1868889 w 5814973"/>
              <a:gd name="connsiteY503" fmla="*/ 1940766 h 5717625"/>
              <a:gd name="connsiteX504" fmla="*/ 1966747 w 5814973"/>
              <a:gd name="connsiteY504" fmla="*/ 1907664 h 5717625"/>
              <a:gd name="connsiteX505" fmla="*/ 4434988 w 5814973"/>
              <a:gd name="connsiteY505" fmla="*/ 1899830 h 5717625"/>
              <a:gd name="connsiteX506" fmla="*/ 4550237 w 5814973"/>
              <a:gd name="connsiteY506" fmla="*/ 1972802 h 5717625"/>
              <a:gd name="connsiteX507" fmla="*/ 4492486 w 5814973"/>
              <a:gd name="connsiteY507" fmla="*/ 2165678 h 5717625"/>
              <a:gd name="connsiteX508" fmla="*/ 4293350 w 5814973"/>
              <a:gd name="connsiteY508" fmla="*/ 2109743 h 5717625"/>
              <a:gd name="connsiteX509" fmla="*/ 4351100 w 5814973"/>
              <a:gd name="connsiteY509" fmla="*/ 1916867 h 5717625"/>
              <a:gd name="connsiteX510" fmla="*/ 4434988 w 5814973"/>
              <a:gd name="connsiteY510" fmla="*/ 1899830 h 5717625"/>
              <a:gd name="connsiteX511" fmla="*/ 2469104 w 5814973"/>
              <a:gd name="connsiteY511" fmla="*/ 1876395 h 5717625"/>
              <a:gd name="connsiteX512" fmla="*/ 2502138 w 5814973"/>
              <a:gd name="connsiteY512" fmla="*/ 1879692 h 5717625"/>
              <a:gd name="connsiteX513" fmla="*/ 2554300 w 5814973"/>
              <a:gd name="connsiteY513" fmla="*/ 1920261 h 5717625"/>
              <a:gd name="connsiteX514" fmla="*/ 2521736 w 5814973"/>
              <a:gd name="connsiteY514" fmla="*/ 2033178 h 5717625"/>
              <a:gd name="connsiteX515" fmla="*/ 2403924 w 5814973"/>
              <a:gd name="connsiteY515" fmla="*/ 1998812 h 5717625"/>
              <a:gd name="connsiteX516" fmla="*/ 2436487 w 5814973"/>
              <a:gd name="connsiteY516" fmla="*/ 1885895 h 5717625"/>
              <a:gd name="connsiteX517" fmla="*/ 2469104 w 5814973"/>
              <a:gd name="connsiteY517" fmla="*/ 1876395 h 5717625"/>
              <a:gd name="connsiteX518" fmla="*/ 3221939 w 5814973"/>
              <a:gd name="connsiteY518" fmla="*/ 1859403 h 5717625"/>
              <a:gd name="connsiteX519" fmla="*/ 3256069 w 5814973"/>
              <a:gd name="connsiteY519" fmla="*/ 1863745 h 5717625"/>
              <a:gd name="connsiteX520" fmla="*/ 3312574 w 5814973"/>
              <a:gd name="connsiteY520" fmla="*/ 1969777 h 5717625"/>
              <a:gd name="connsiteX521" fmla="*/ 3204189 w 5814973"/>
              <a:gd name="connsiteY521" fmla="*/ 2021627 h 5717625"/>
              <a:gd name="connsiteX522" fmla="*/ 3147683 w 5814973"/>
              <a:gd name="connsiteY522" fmla="*/ 1915594 h 5717625"/>
              <a:gd name="connsiteX523" fmla="*/ 3221939 w 5814973"/>
              <a:gd name="connsiteY523" fmla="*/ 1859403 h 5717625"/>
              <a:gd name="connsiteX524" fmla="*/ 4859521 w 5814973"/>
              <a:gd name="connsiteY524" fmla="*/ 1830422 h 5717625"/>
              <a:gd name="connsiteX525" fmla="*/ 4912018 w 5814973"/>
              <a:gd name="connsiteY525" fmla="*/ 1833290 h 5717625"/>
              <a:gd name="connsiteX526" fmla="*/ 5043057 w 5814973"/>
              <a:gd name="connsiteY526" fmla="*/ 1942758 h 5717625"/>
              <a:gd name="connsiteX527" fmla="*/ 4944703 w 5814973"/>
              <a:gd name="connsiteY527" fmla="*/ 2182807 h 5717625"/>
              <a:gd name="connsiteX528" fmla="*/ 4708290 w 5814973"/>
              <a:gd name="connsiteY528" fmla="*/ 2083823 h 5717625"/>
              <a:gd name="connsiteX529" fmla="*/ 4806643 w 5814973"/>
              <a:gd name="connsiteY529" fmla="*/ 1843774 h 5717625"/>
              <a:gd name="connsiteX530" fmla="*/ 4859521 w 5814973"/>
              <a:gd name="connsiteY530" fmla="*/ 1830422 h 5717625"/>
              <a:gd name="connsiteX531" fmla="*/ 1496759 w 5814973"/>
              <a:gd name="connsiteY531" fmla="*/ 1828555 h 5717625"/>
              <a:gd name="connsiteX532" fmla="*/ 1579339 w 5814973"/>
              <a:gd name="connsiteY532" fmla="*/ 1850787 h 5717625"/>
              <a:gd name="connsiteX533" fmla="*/ 1624149 w 5814973"/>
              <a:gd name="connsiteY533" fmla="*/ 2046865 h 5717625"/>
              <a:gd name="connsiteX534" fmla="*/ 1421707 w 5814973"/>
              <a:gd name="connsiteY534" fmla="*/ 2090266 h 5717625"/>
              <a:gd name="connsiteX535" fmla="*/ 1376898 w 5814973"/>
              <a:gd name="connsiteY535" fmla="*/ 1894188 h 5717625"/>
              <a:gd name="connsiteX536" fmla="*/ 1496759 w 5814973"/>
              <a:gd name="connsiteY536" fmla="*/ 1828555 h 5717625"/>
              <a:gd name="connsiteX537" fmla="*/ 3756023 w 5814973"/>
              <a:gd name="connsiteY537" fmla="*/ 1813208 h 5717625"/>
              <a:gd name="connsiteX538" fmla="*/ 3828288 w 5814973"/>
              <a:gd name="connsiteY538" fmla="*/ 1857006 h 5717625"/>
              <a:gd name="connsiteX539" fmla="*/ 3803496 w 5814973"/>
              <a:gd name="connsiteY539" fmla="*/ 2006136 h 5717625"/>
              <a:gd name="connsiteX540" fmla="*/ 3648696 w 5814973"/>
              <a:gd name="connsiteY540" fmla="*/ 1980313 h 5717625"/>
              <a:gd name="connsiteX541" fmla="*/ 3673488 w 5814973"/>
              <a:gd name="connsiteY541" fmla="*/ 1831182 h 5717625"/>
              <a:gd name="connsiteX542" fmla="*/ 3756023 w 5814973"/>
              <a:gd name="connsiteY542" fmla="*/ 1813208 h 5717625"/>
              <a:gd name="connsiteX543" fmla="*/ 2968565 w 5814973"/>
              <a:gd name="connsiteY543" fmla="*/ 1807687 h 5717625"/>
              <a:gd name="connsiteX544" fmla="*/ 3002513 w 5814973"/>
              <a:gd name="connsiteY544" fmla="*/ 1813401 h 5717625"/>
              <a:gd name="connsiteX545" fmla="*/ 3059345 w 5814973"/>
              <a:gd name="connsiteY545" fmla="*/ 1888955 h 5717625"/>
              <a:gd name="connsiteX546" fmla="*/ 2977497 w 5814973"/>
              <a:gd name="connsiteY546" fmla="*/ 1974551 h 5717625"/>
              <a:gd name="connsiteX547" fmla="*/ 2886717 w 5814973"/>
              <a:gd name="connsiteY547" fmla="*/ 1893283 h 5717625"/>
              <a:gd name="connsiteX548" fmla="*/ 2968565 w 5814973"/>
              <a:gd name="connsiteY548" fmla="*/ 1807687 h 5717625"/>
              <a:gd name="connsiteX549" fmla="*/ 2722784 w 5814973"/>
              <a:gd name="connsiteY549" fmla="*/ 1803361 h 5717625"/>
              <a:gd name="connsiteX550" fmla="*/ 2747644 w 5814973"/>
              <a:gd name="connsiteY550" fmla="*/ 1807324 h 5717625"/>
              <a:gd name="connsiteX551" fmla="*/ 2805776 w 5814973"/>
              <a:gd name="connsiteY551" fmla="*/ 1863456 h 5717625"/>
              <a:gd name="connsiteX552" fmla="*/ 2749792 w 5814973"/>
              <a:gd name="connsiteY552" fmla="*/ 1966950 h 5717625"/>
              <a:gd name="connsiteX553" fmla="*/ 2641136 w 5814973"/>
              <a:gd name="connsiteY553" fmla="*/ 1910204 h 5717625"/>
              <a:gd name="connsiteX554" fmla="*/ 2697120 w 5814973"/>
              <a:gd name="connsiteY554" fmla="*/ 1806710 h 5717625"/>
              <a:gd name="connsiteX555" fmla="*/ 2722784 w 5814973"/>
              <a:gd name="connsiteY555" fmla="*/ 1803361 h 5717625"/>
              <a:gd name="connsiteX556" fmla="*/ 376538 w 5814973"/>
              <a:gd name="connsiteY556" fmla="*/ 1790854 h 5717625"/>
              <a:gd name="connsiteX557" fmla="*/ 422446 w 5814973"/>
              <a:gd name="connsiteY557" fmla="*/ 1796894 h 5717625"/>
              <a:gd name="connsiteX558" fmla="*/ 592556 w 5814973"/>
              <a:gd name="connsiteY558" fmla="*/ 2071810 h 5717625"/>
              <a:gd name="connsiteX559" fmla="*/ 317640 w 5814973"/>
              <a:gd name="connsiteY559" fmla="*/ 2241920 h 5717625"/>
              <a:gd name="connsiteX560" fmla="*/ 147530 w 5814973"/>
              <a:gd name="connsiteY560" fmla="*/ 1967004 h 5717625"/>
              <a:gd name="connsiteX561" fmla="*/ 376538 w 5814973"/>
              <a:gd name="connsiteY561" fmla="*/ 1790854 h 5717625"/>
              <a:gd name="connsiteX562" fmla="*/ 1039345 w 5814973"/>
              <a:gd name="connsiteY562" fmla="*/ 1788569 h 5717625"/>
              <a:gd name="connsiteX563" fmla="*/ 1074943 w 5814973"/>
              <a:gd name="connsiteY563" fmla="*/ 1797397 h 5717625"/>
              <a:gd name="connsiteX564" fmla="*/ 1184501 w 5814973"/>
              <a:gd name="connsiteY564" fmla="*/ 2031737 h 5717625"/>
              <a:gd name="connsiteX565" fmla="*/ 953066 w 5814973"/>
              <a:gd name="connsiteY565" fmla="*/ 2143569 h 5717625"/>
              <a:gd name="connsiteX566" fmla="*/ 843508 w 5814973"/>
              <a:gd name="connsiteY566" fmla="*/ 1909230 h 5717625"/>
              <a:gd name="connsiteX567" fmla="*/ 1039345 w 5814973"/>
              <a:gd name="connsiteY567" fmla="*/ 1788569 h 5717625"/>
              <a:gd name="connsiteX568" fmla="*/ 2217661 w 5814973"/>
              <a:gd name="connsiteY568" fmla="*/ 1708775 h 5717625"/>
              <a:gd name="connsiteX569" fmla="*/ 2291129 w 5814973"/>
              <a:gd name="connsiteY569" fmla="*/ 1750640 h 5717625"/>
              <a:gd name="connsiteX570" fmla="*/ 2270631 w 5814973"/>
              <a:gd name="connsiteY570" fmla="*/ 1900428 h 5717625"/>
              <a:gd name="connsiteX571" fmla="*/ 2115204 w 5814973"/>
              <a:gd name="connsiteY571" fmla="*/ 1878741 h 5717625"/>
              <a:gd name="connsiteX572" fmla="*/ 2135702 w 5814973"/>
              <a:gd name="connsiteY572" fmla="*/ 1728954 h 5717625"/>
              <a:gd name="connsiteX573" fmla="*/ 2217661 w 5814973"/>
              <a:gd name="connsiteY573" fmla="*/ 1708775 h 5717625"/>
              <a:gd name="connsiteX574" fmla="*/ 3474404 w 5814973"/>
              <a:gd name="connsiteY574" fmla="*/ 1641517 h 5717625"/>
              <a:gd name="connsiteX575" fmla="*/ 3533492 w 5814973"/>
              <a:gd name="connsiteY575" fmla="*/ 1667934 h 5717625"/>
              <a:gd name="connsiteX576" fmla="*/ 3543782 w 5814973"/>
              <a:gd name="connsiteY576" fmla="*/ 1819071 h 5717625"/>
              <a:gd name="connsiteX577" fmla="*/ 3387348 w 5814973"/>
              <a:gd name="connsiteY577" fmla="*/ 1827094 h 5717625"/>
              <a:gd name="connsiteX578" fmla="*/ 3377057 w 5814973"/>
              <a:gd name="connsiteY578" fmla="*/ 1675957 h 5717625"/>
              <a:gd name="connsiteX579" fmla="*/ 3474404 w 5814973"/>
              <a:gd name="connsiteY579" fmla="*/ 1641517 h 5717625"/>
              <a:gd name="connsiteX580" fmla="*/ 2482937 w 5814973"/>
              <a:gd name="connsiteY580" fmla="*/ 1570349 h 5717625"/>
              <a:gd name="connsiteX581" fmla="*/ 2515131 w 5814973"/>
              <a:gd name="connsiteY581" fmla="*/ 1570741 h 5717625"/>
              <a:gd name="connsiteX582" fmla="*/ 2599010 w 5814973"/>
              <a:gd name="connsiteY582" fmla="*/ 1631294 h 5717625"/>
              <a:gd name="connsiteX583" fmla="*/ 2547139 w 5814973"/>
              <a:gd name="connsiteY583" fmla="*/ 1773473 h 5717625"/>
              <a:gd name="connsiteX584" fmla="*/ 2399196 w 5814973"/>
              <a:gd name="connsiteY584" fmla="*/ 1721593 h 5717625"/>
              <a:gd name="connsiteX585" fmla="*/ 2451068 w 5814973"/>
              <a:gd name="connsiteY585" fmla="*/ 1579413 h 5717625"/>
              <a:gd name="connsiteX586" fmla="*/ 2482937 w 5814973"/>
              <a:gd name="connsiteY586" fmla="*/ 1570349 h 5717625"/>
              <a:gd name="connsiteX587" fmla="*/ 4147400 w 5814973"/>
              <a:gd name="connsiteY587" fmla="*/ 1569746 h 5717625"/>
              <a:gd name="connsiteX588" fmla="*/ 4252659 w 5814973"/>
              <a:gd name="connsiteY588" fmla="*/ 1607410 h 5717625"/>
              <a:gd name="connsiteX589" fmla="*/ 4260707 w 5814973"/>
              <a:gd name="connsiteY589" fmla="*/ 1808083 h 5717625"/>
              <a:gd name="connsiteX590" fmla="*/ 4053522 w 5814973"/>
              <a:gd name="connsiteY590" fmla="*/ 1815878 h 5717625"/>
              <a:gd name="connsiteX591" fmla="*/ 4045474 w 5814973"/>
              <a:gd name="connsiteY591" fmla="*/ 1615204 h 5717625"/>
              <a:gd name="connsiteX592" fmla="*/ 4147400 w 5814973"/>
              <a:gd name="connsiteY592" fmla="*/ 1569746 h 5717625"/>
              <a:gd name="connsiteX593" fmla="*/ 3169020 w 5814973"/>
              <a:gd name="connsiteY593" fmla="*/ 1547400 h 5717625"/>
              <a:gd name="connsiteX594" fmla="*/ 3259997 w 5814973"/>
              <a:gd name="connsiteY594" fmla="*/ 1671759 h 5717625"/>
              <a:gd name="connsiteX595" fmla="*/ 3132323 w 5814973"/>
              <a:gd name="connsiteY595" fmla="*/ 1758023 h 5717625"/>
              <a:gd name="connsiteX596" fmla="*/ 3041346 w 5814973"/>
              <a:gd name="connsiteY596" fmla="*/ 1633663 h 5717625"/>
              <a:gd name="connsiteX597" fmla="*/ 3169020 w 5814973"/>
              <a:gd name="connsiteY597" fmla="*/ 1547400 h 5717625"/>
              <a:gd name="connsiteX598" fmla="*/ 2794827 w 5814973"/>
              <a:gd name="connsiteY598" fmla="*/ 1529862 h 5717625"/>
              <a:gd name="connsiteX599" fmla="*/ 2838845 w 5814973"/>
              <a:gd name="connsiteY599" fmla="*/ 1530781 h 5717625"/>
              <a:gd name="connsiteX600" fmla="*/ 2924644 w 5814973"/>
              <a:gd name="connsiteY600" fmla="*/ 1616293 h 5717625"/>
              <a:gd name="connsiteX601" fmla="*/ 2836751 w 5814973"/>
              <a:gd name="connsiteY601" fmla="*/ 1740537 h 5717625"/>
              <a:gd name="connsiteX602" fmla="*/ 2706934 w 5814973"/>
              <a:gd name="connsiteY602" fmla="*/ 1654104 h 5717625"/>
              <a:gd name="connsiteX603" fmla="*/ 2794827 w 5814973"/>
              <a:gd name="connsiteY603" fmla="*/ 1529862 h 5717625"/>
              <a:gd name="connsiteX604" fmla="*/ 1778234 w 5814973"/>
              <a:gd name="connsiteY604" fmla="*/ 1511058 h 5717625"/>
              <a:gd name="connsiteX605" fmla="*/ 1883350 w 5814973"/>
              <a:gd name="connsiteY605" fmla="*/ 1549095 h 5717625"/>
              <a:gd name="connsiteX606" fmla="*/ 1890637 w 5814973"/>
              <a:gd name="connsiteY606" fmla="*/ 1749795 h 5717625"/>
              <a:gd name="connsiteX607" fmla="*/ 1683424 w 5814973"/>
              <a:gd name="connsiteY607" fmla="*/ 1756853 h 5717625"/>
              <a:gd name="connsiteX608" fmla="*/ 1676136 w 5814973"/>
              <a:gd name="connsiteY608" fmla="*/ 1556153 h 5717625"/>
              <a:gd name="connsiteX609" fmla="*/ 1778234 w 5814973"/>
              <a:gd name="connsiteY609" fmla="*/ 1511058 h 5717625"/>
              <a:gd name="connsiteX610" fmla="*/ 4606116 w 5814973"/>
              <a:gd name="connsiteY610" fmla="*/ 1369909 h 5717625"/>
              <a:gd name="connsiteX611" fmla="*/ 4729926 w 5814973"/>
              <a:gd name="connsiteY611" fmla="*/ 1432637 h 5717625"/>
              <a:gd name="connsiteX612" fmla="*/ 4711210 w 5814973"/>
              <a:gd name="connsiteY612" fmla="*/ 1691657 h 5717625"/>
              <a:gd name="connsiteX613" fmla="*/ 4455839 w 5814973"/>
              <a:gd name="connsiteY613" fmla="*/ 1673491 h 5717625"/>
              <a:gd name="connsiteX614" fmla="*/ 4474554 w 5814973"/>
              <a:gd name="connsiteY614" fmla="*/ 1414470 h 5717625"/>
              <a:gd name="connsiteX615" fmla="*/ 4606116 w 5814973"/>
              <a:gd name="connsiteY615" fmla="*/ 1369909 h 5717625"/>
              <a:gd name="connsiteX616" fmla="*/ 1316334 w 5814973"/>
              <a:gd name="connsiteY616" fmla="*/ 1341966 h 5717625"/>
              <a:gd name="connsiteX617" fmla="*/ 1414511 w 5814973"/>
              <a:gd name="connsiteY617" fmla="*/ 1381774 h 5717625"/>
              <a:gd name="connsiteX618" fmla="*/ 1441565 w 5814973"/>
              <a:gd name="connsiteY618" fmla="*/ 1639890 h 5717625"/>
              <a:gd name="connsiteX619" fmla="*/ 1186942 w 5814973"/>
              <a:gd name="connsiteY619" fmla="*/ 1668134 h 5717625"/>
              <a:gd name="connsiteX620" fmla="*/ 1159888 w 5814973"/>
              <a:gd name="connsiteY620" fmla="*/ 1410018 h 5717625"/>
              <a:gd name="connsiteX621" fmla="*/ 1316334 w 5814973"/>
              <a:gd name="connsiteY621" fmla="*/ 1341966 h 5717625"/>
              <a:gd name="connsiteX622" fmla="*/ 5243369 w 5814973"/>
              <a:gd name="connsiteY622" fmla="*/ 1315034 h 5717625"/>
              <a:gd name="connsiteX623" fmla="*/ 5423067 w 5814973"/>
              <a:gd name="connsiteY623" fmla="*/ 1432504 h 5717625"/>
              <a:gd name="connsiteX624" fmla="*/ 5333021 w 5814973"/>
              <a:gd name="connsiteY624" fmla="*/ 1742999 h 5717625"/>
              <a:gd name="connsiteX625" fmla="*/ 5022526 w 5814973"/>
              <a:gd name="connsiteY625" fmla="*/ 1652954 h 5717625"/>
              <a:gd name="connsiteX626" fmla="*/ 5112571 w 5814973"/>
              <a:gd name="connsiteY626" fmla="*/ 1342459 h 5717625"/>
              <a:gd name="connsiteX627" fmla="*/ 5243369 w 5814973"/>
              <a:gd name="connsiteY627" fmla="*/ 1315034 h 5717625"/>
              <a:gd name="connsiteX628" fmla="*/ 3804173 w 5814973"/>
              <a:gd name="connsiteY628" fmla="*/ 1296960 h 5717625"/>
              <a:gd name="connsiteX629" fmla="*/ 3908162 w 5814973"/>
              <a:gd name="connsiteY629" fmla="*/ 1337800 h 5717625"/>
              <a:gd name="connsiteX630" fmla="*/ 3909712 w 5814973"/>
              <a:gd name="connsiteY630" fmla="*/ 1538618 h 5717625"/>
              <a:gd name="connsiteX631" fmla="*/ 3702376 w 5814973"/>
              <a:gd name="connsiteY631" fmla="*/ 1540120 h 5717625"/>
              <a:gd name="connsiteX632" fmla="*/ 3700826 w 5814973"/>
              <a:gd name="connsiteY632" fmla="*/ 1339301 h 5717625"/>
              <a:gd name="connsiteX633" fmla="*/ 3804173 w 5814973"/>
              <a:gd name="connsiteY633" fmla="*/ 1296960 h 5717625"/>
              <a:gd name="connsiteX634" fmla="*/ 2134104 w 5814973"/>
              <a:gd name="connsiteY634" fmla="*/ 1262586 h 5717625"/>
              <a:gd name="connsiteX635" fmla="*/ 2257009 w 5814973"/>
              <a:gd name="connsiteY635" fmla="*/ 1322706 h 5717625"/>
              <a:gd name="connsiteX636" fmla="*/ 2221738 w 5814973"/>
              <a:gd name="connsiteY636" fmla="*/ 1520603 h 5717625"/>
              <a:gd name="connsiteX637" fmla="*/ 2017418 w 5814973"/>
              <a:gd name="connsiteY637" fmla="*/ 1486440 h 5717625"/>
              <a:gd name="connsiteX638" fmla="*/ 2052689 w 5814973"/>
              <a:gd name="connsiteY638" fmla="*/ 1288543 h 5717625"/>
              <a:gd name="connsiteX639" fmla="*/ 2134104 w 5814973"/>
              <a:gd name="connsiteY639" fmla="*/ 1262586 h 5717625"/>
              <a:gd name="connsiteX640" fmla="*/ 662052 w 5814973"/>
              <a:gd name="connsiteY640" fmla="*/ 1200294 h 5717625"/>
              <a:gd name="connsiteX641" fmla="*/ 790813 w 5814973"/>
              <a:gd name="connsiteY641" fmla="*/ 1236083 h 5717625"/>
              <a:gd name="connsiteX642" fmla="*/ 860680 w 5814973"/>
              <a:gd name="connsiteY642" fmla="*/ 1551732 h 5717625"/>
              <a:gd name="connsiteX643" fmla="*/ 545031 w 5814973"/>
              <a:gd name="connsiteY643" fmla="*/ 1621600 h 5717625"/>
              <a:gd name="connsiteX644" fmla="*/ 475164 w 5814973"/>
              <a:gd name="connsiteY644" fmla="*/ 1305952 h 5717625"/>
              <a:gd name="connsiteX645" fmla="*/ 662052 w 5814973"/>
              <a:gd name="connsiteY645" fmla="*/ 1200294 h 5717625"/>
              <a:gd name="connsiteX646" fmla="*/ 3398696 w 5814973"/>
              <a:gd name="connsiteY646" fmla="*/ 1136483 h 5717625"/>
              <a:gd name="connsiteX647" fmla="*/ 3481593 w 5814973"/>
              <a:gd name="connsiteY647" fmla="*/ 1157581 h 5717625"/>
              <a:gd name="connsiteX648" fmla="*/ 3529261 w 5814973"/>
              <a:gd name="connsiteY648" fmla="*/ 1353027 h 5717625"/>
              <a:gd name="connsiteX649" fmla="*/ 3327472 w 5814973"/>
              <a:gd name="connsiteY649" fmla="*/ 1399195 h 5717625"/>
              <a:gd name="connsiteX650" fmla="*/ 3279805 w 5814973"/>
              <a:gd name="connsiteY650" fmla="*/ 1203750 h 5717625"/>
              <a:gd name="connsiteX651" fmla="*/ 3398696 w 5814973"/>
              <a:gd name="connsiteY651" fmla="*/ 1136483 h 5717625"/>
              <a:gd name="connsiteX652" fmla="*/ 2546373 w 5814973"/>
              <a:gd name="connsiteY652" fmla="*/ 1136479 h 5717625"/>
              <a:gd name="connsiteX653" fmla="*/ 2677436 w 5814973"/>
              <a:gd name="connsiteY653" fmla="*/ 1228826 h 5717625"/>
              <a:gd name="connsiteX654" fmla="*/ 2591213 w 5814973"/>
              <a:gd name="connsiteY654" fmla="*/ 1411463 h 5717625"/>
              <a:gd name="connsiteX655" fmla="*/ 2402650 w 5814973"/>
              <a:gd name="connsiteY655" fmla="*/ 1327950 h 5717625"/>
              <a:gd name="connsiteX656" fmla="*/ 2488872 w 5814973"/>
              <a:gd name="connsiteY656" fmla="*/ 1145313 h 5717625"/>
              <a:gd name="connsiteX657" fmla="*/ 2546373 w 5814973"/>
              <a:gd name="connsiteY657" fmla="*/ 1136479 h 5717625"/>
              <a:gd name="connsiteX658" fmla="*/ 2979881 w 5814973"/>
              <a:gd name="connsiteY658" fmla="*/ 1082943 h 5717625"/>
              <a:gd name="connsiteX659" fmla="*/ 3126494 w 5814973"/>
              <a:gd name="connsiteY659" fmla="*/ 1224948 h 5717625"/>
              <a:gd name="connsiteX660" fmla="*/ 2979881 w 5814973"/>
              <a:gd name="connsiteY660" fmla="*/ 1366952 h 5717625"/>
              <a:gd name="connsiteX661" fmla="*/ 2833268 w 5814973"/>
              <a:gd name="connsiteY661" fmla="*/ 1224948 h 5717625"/>
              <a:gd name="connsiteX662" fmla="*/ 2979881 w 5814973"/>
              <a:gd name="connsiteY662" fmla="*/ 1082943 h 5717625"/>
              <a:gd name="connsiteX663" fmla="*/ 4223768 w 5814973"/>
              <a:gd name="connsiteY663" fmla="*/ 972603 h 5717625"/>
              <a:gd name="connsiteX664" fmla="*/ 4345567 w 5814973"/>
              <a:gd name="connsiteY664" fmla="*/ 1039241 h 5717625"/>
              <a:gd name="connsiteX665" fmla="*/ 4318857 w 5814973"/>
              <a:gd name="connsiteY665" fmla="*/ 1297565 h 5717625"/>
              <a:gd name="connsiteX666" fmla="*/ 4064197 w 5814973"/>
              <a:gd name="connsiteY666" fmla="*/ 1271290 h 5717625"/>
              <a:gd name="connsiteX667" fmla="*/ 4090906 w 5814973"/>
              <a:gd name="connsiteY667" fmla="*/ 1012965 h 5717625"/>
              <a:gd name="connsiteX668" fmla="*/ 4223768 w 5814973"/>
              <a:gd name="connsiteY668" fmla="*/ 972603 h 5717625"/>
              <a:gd name="connsiteX669" fmla="*/ 1707001 w 5814973"/>
              <a:gd name="connsiteY669" fmla="*/ 972178 h 5717625"/>
              <a:gd name="connsiteX670" fmla="*/ 1830582 w 5814973"/>
              <a:gd name="connsiteY670" fmla="*/ 1035366 h 5717625"/>
              <a:gd name="connsiteX671" fmla="*/ 1810930 w 5814973"/>
              <a:gd name="connsiteY671" fmla="*/ 1294318 h 5717625"/>
              <a:gd name="connsiteX672" fmla="*/ 1555629 w 5814973"/>
              <a:gd name="connsiteY672" fmla="*/ 1275201 h 5717625"/>
              <a:gd name="connsiteX673" fmla="*/ 1575280 w 5814973"/>
              <a:gd name="connsiteY673" fmla="*/ 1016249 h 5717625"/>
              <a:gd name="connsiteX674" fmla="*/ 1707001 w 5814973"/>
              <a:gd name="connsiteY674" fmla="*/ 972178 h 5717625"/>
              <a:gd name="connsiteX675" fmla="*/ 4794959 w 5814973"/>
              <a:gd name="connsiteY675" fmla="*/ 783661 h 5717625"/>
              <a:gd name="connsiteX676" fmla="*/ 4959081 w 5814973"/>
              <a:gd name="connsiteY676" fmla="*/ 844292 h 5717625"/>
              <a:gd name="connsiteX677" fmla="*/ 4971629 w 5814973"/>
              <a:gd name="connsiteY677" fmla="*/ 1167338 h 5717625"/>
              <a:gd name="connsiteX678" fmla="*/ 4648584 w 5814973"/>
              <a:gd name="connsiteY678" fmla="*/ 1179886 h 5717625"/>
              <a:gd name="connsiteX679" fmla="*/ 4636035 w 5814973"/>
              <a:gd name="connsiteY679" fmla="*/ 856840 h 5717625"/>
              <a:gd name="connsiteX680" fmla="*/ 4794959 w 5814973"/>
              <a:gd name="connsiteY680" fmla="*/ 783661 h 5717625"/>
              <a:gd name="connsiteX681" fmla="*/ 3749026 w 5814973"/>
              <a:gd name="connsiteY681" fmla="*/ 711180 h 5717625"/>
              <a:gd name="connsiteX682" fmla="*/ 3847753 w 5814973"/>
              <a:gd name="connsiteY682" fmla="*/ 749576 h 5717625"/>
              <a:gd name="connsiteX683" fmla="*/ 3878404 w 5814973"/>
              <a:gd name="connsiteY683" fmla="*/ 1007267 h 5717625"/>
              <a:gd name="connsiteX684" fmla="*/ 3624188 w 5814973"/>
              <a:gd name="connsiteY684" fmla="*/ 1039157 h 5717625"/>
              <a:gd name="connsiteX685" fmla="*/ 3593537 w 5814973"/>
              <a:gd name="connsiteY685" fmla="*/ 781466 h 5717625"/>
              <a:gd name="connsiteX686" fmla="*/ 3749026 w 5814973"/>
              <a:gd name="connsiteY686" fmla="*/ 711180 h 5717625"/>
              <a:gd name="connsiteX687" fmla="*/ 2179132 w 5814973"/>
              <a:gd name="connsiteY687" fmla="*/ 701228 h 5717625"/>
              <a:gd name="connsiteX688" fmla="*/ 2321397 w 5814973"/>
              <a:gd name="connsiteY688" fmla="*/ 795219 h 5717625"/>
              <a:gd name="connsiteX689" fmla="*/ 2249916 w 5814973"/>
              <a:gd name="connsiteY689" fmla="*/ 1044779 h 5717625"/>
              <a:gd name="connsiteX690" fmla="*/ 2004039 w 5814973"/>
              <a:gd name="connsiteY690" fmla="*/ 973074 h 5717625"/>
              <a:gd name="connsiteX691" fmla="*/ 2075521 w 5814973"/>
              <a:gd name="connsiteY691" fmla="*/ 723514 h 5717625"/>
              <a:gd name="connsiteX692" fmla="*/ 2179132 w 5814973"/>
              <a:gd name="connsiteY692" fmla="*/ 701228 h 5717625"/>
              <a:gd name="connsiteX693" fmla="*/ 1100931 w 5814973"/>
              <a:gd name="connsiteY693" fmla="*/ 689184 h 5717625"/>
              <a:gd name="connsiteX694" fmla="*/ 1264829 w 5814973"/>
              <a:gd name="connsiteY694" fmla="*/ 750416 h 5717625"/>
              <a:gd name="connsiteX695" fmla="*/ 1276192 w 5814973"/>
              <a:gd name="connsiteY695" fmla="*/ 1073505 h 5717625"/>
              <a:gd name="connsiteX696" fmla="*/ 953103 w 5814973"/>
              <a:gd name="connsiteY696" fmla="*/ 1084868 h 5717625"/>
              <a:gd name="connsiteX697" fmla="*/ 941739 w 5814973"/>
              <a:gd name="connsiteY697" fmla="*/ 761779 h 5717625"/>
              <a:gd name="connsiteX698" fmla="*/ 1100931 w 5814973"/>
              <a:gd name="connsiteY698" fmla="*/ 689184 h 5717625"/>
              <a:gd name="connsiteX699" fmla="*/ 2667513 w 5814973"/>
              <a:gd name="connsiteY699" fmla="*/ 593304 h 5717625"/>
              <a:gd name="connsiteX700" fmla="*/ 2703043 w 5814973"/>
              <a:gd name="connsiteY700" fmla="*/ 595227 h 5717625"/>
              <a:gd name="connsiteX701" fmla="*/ 2850727 w 5814973"/>
              <a:gd name="connsiteY701" fmla="*/ 731750 h 5717625"/>
              <a:gd name="connsiteX702" fmla="*/ 2718892 w 5814973"/>
              <a:gd name="connsiteY702" fmla="*/ 954764 h 5717625"/>
              <a:gd name="connsiteX703" fmla="*/ 2499383 w 5814973"/>
              <a:gd name="connsiteY703" fmla="*/ 821773 h 5717625"/>
              <a:gd name="connsiteX704" fmla="*/ 2631218 w 5814973"/>
              <a:gd name="connsiteY704" fmla="*/ 598759 h 5717625"/>
              <a:gd name="connsiteX705" fmla="*/ 2667513 w 5814973"/>
              <a:gd name="connsiteY705" fmla="*/ 593304 h 5717625"/>
              <a:gd name="connsiteX706" fmla="*/ 3206006 w 5814973"/>
              <a:gd name="connsiteY706" fmla="*/ 585079 h 5717625"/>
              <a:gd name="connsiteX707" fmla="*/ 3242678 w 5814973"/>
              <a:gd name="connsiteY707" fmla="*/ 585391 h 5717625"/>
              <a:gd name="connsiteX708" fmla="*/ 3402371 w 5814973"/>
              <a:gd name="connsiteY708" fmla="*/ 787855 h 5717625"/>
              <a:gd name="connsiteX709" fmla="*/ 3202213 w 5814973"/>
              <a:gd name="connsiteY709" fmla="*/ 950428 h 5717625"/>
              <a:gd name="connsiteX710" fmla="*/ 3042520 w 5814973"/>
              <a:gd name="connsiteY710" fmla="*/ 747964 h 5717625"/>
              <a:gd name="connsiteX711" fmla="*/ 3206006 w 5814973"/>
              <a:gd name="connsiteY711" fmla="*/ 585079 h 5717625"/>
              <a:gd name="connsiteX712" fmla="*/ 4259796 w 5814973"/>
              <a:gd name="connsiteY712" fmla="*/ 344526 h 5717625"/>
              <a:gd name="connsiteX713" fmla="*/ 4421937 w 5814973"/>
              <a:gd name="connsiteY713" fmla="*/ 410271 h 5717625"/>
              <a:gd name="connsiteX714" fmla="*/ 4424354 w 5814973"/>
              <a:gd name="connsiteY714" fmla="*/ 733551 h 5717625"/>
              <a:gd name="connsiteX715" fmla="*/ 4101074 w 5814973"/>
              <a:gd name="connsiteY715" fmla="*/ 735969 h 5717625"/>
              <a:gd name="connsiteX716" fmla="*/ 4098656 w 5814973"/>
              <a:gd name="connsiteY716" fmla="*/ 412688 h 5717625"/>
              <a:gd name="connsiteX717" fmla="*/ 4259796 w 5814973"/>
              <a:gd name="connsiteY717" fmla="*/ 344526 h 5717625"/>
              <a:gd name="connsiteX718" fmla="*/ 1655807 w 5814973"/>
              <a:gd name="connsiteY718" fmla="*/ 289191 h 5717625"/>
              <a:gd name="connsiteX719" fmla="*/ 1847442 w 5814973"/>
              <a:gd name="connsiteY719" fmla="*/ 385972 h 5717625"/>
              <a:gd name="connsiteX720" fmla="*/ 1792447 w 5814973"/>
              <a:gd name="connsiteY720" fmla="*/ 704549 h 5717625"/>
              <a:gd name="connsiteX721" fmla="*/ 1473869 w 5814973"/>
              <a:gd name="connsiteY721" fmla="*/ 649554 h 5717625"/>
              <a:gd name="connsiteX722" fmla="*/ 1528865 w 5814973"/>
              <a:gd name="connsiteY722" fmla="*/ 330976 h 5717625"/>
              <a:gd name="connsiteX723" fmla="*/ 1655807 w 5814973"/>
              <a:gd name="connsiteY723" fmla="*/ 289191 h 5717625"/>
              <a:gd name="connsiteX724" fmla="*/ 3627573 w 5814973"/>
              <a:gd name="connsiteY724" fmla="*/ 86188 h 5717625"/>
              <a:gd name="connsiteX725" fmla="*/ 3756827 w 5814973"/>
              <a:gd name="connsiteY725" fmla="*/ 120153 h 5717625"/>
              <a:gd name="connsiteX726" fmla="*/ 3831150 w 5814973"/>
              <a:gd name="connsiteY726" fmla="*/ 434783 h 5717625"/>
              <a:gd name="connsiteX727" fmla="*/ 3516520 w 5814973"/>
              <a:gd name="connsiteY727" fmla="*/ 509106 h 5717625"/>
              <a:gd name="connsiteX728" fmla="*/ 3442197 w 5814973"/>
              <a:gd name="connsiteY728" fmla="*/ 194476 h 5717625"/>
              <a:gd name="connsiteX729" fmla="*/ 3627573 w 5814973"/>
              <a:gd name="connsiteY729" fmla="*/ 86188 h 5717625"/>
              <a:gd name="connsiteX730" fmla="*/ 2298622 w 5814973"/>
              <a:gd name="connsiteY730" fmla="*/ 86183 h 5717625"/>
              <a:gd name="connsiteX731" fmla="*/ 2502976 w 5814973"/>
              <a:gd name="connsiteY731" fmla="*/ 234843 h 5717625"/>
              <a:gd name="connsiteX732" fmla="*/ 2368537 w 5814973"/>
              <a:gd name="connsiteY732" fmla="*/ 528854 h 5717625"/>
              <a:gd name="connsiteX733" fmla="*/ 2074527 w 5814973"/>
              <a:gd name="connsiteY733" fmla="*/ 394414 h 5717625"/>
              <a:gd name="connsiteX734" fmla="*/ 2208966 w 5814973"/>
              <a:gd name="connsiteY734" fmla="*/ 100404 h 5717625"/>
              <a:gd name="connsiteX735" fmla="*/ 2298622 w 5814973"/>
              <a:gd name="connsiteY735" fmla="*/ 86183 h 5717625"/>
              <a:gd name="connsiteX736" fmla="*/ 2974552 w 5814973"/>
              <a:gd name="connsiteY736" fmla="*/ 0 h 5717625"/>
              <a:gd name="connsiteX737" fmla="*/ 3203152 w 5814973"/>
              <a:gd name="connsiteY737" fmla="*/ 228600 h 5717625"/>
              <a:gd name="connsiteX738" fmla="*/ 2974552 w 5814973"/>
              <a:gd name="connsiteY738" fmla="*/ 457200 h 5717625"/>
              <a:gd name="connsiteX739" fmla="*/ 2745952 w 5814973"/>
              <a:gd name="connsiteY739" fmla="*/ 228600 h 5717625"/>
              <a:gd name="connsiteX740" fmla="*/ 2974552 w 5814973"/>
              <a:gd name="connsiteY740" fmla="*/ 0 h 571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Lst>
            <a:rect l="l" t="t" r="r" b="b"/>
            <a:pathLst>
              <a:path w="5814973" h="5717625">
                <a:moveTo>
                  <a:pt x="2974552" y="5260425"/>
                </a:moveTo>
                <a:cubicBezTo>
                  <a:pt x="3100804" y="5260425"/>
                  <a:pt x="3203152" y="5362773"/>
                  <a:pt x="3203152" y="5489025"/>
                </a:cubicBezTo>
                <a:cubicBezTo>
                  <a:pt x="3203152" y="5615277"/>
                  <a:pt x="3100804" y="5717625"/>
                  <a:pt x="2974552" y="5717625"/>
                </a:cubicBezTo>
                <a:cubicBezTo>
                  <a:pt x="2848300" y="5717625"/>
                  <a:pt x="2745952" y="5615277"/>
                  <a:pt x="2745952" y="5489025"/>
                </a:cubicBezTo>
                <a:cubicBezTo>
                  <a:pt x="2745952" y="5362773"/>
                  <a:pt x="2848300" y="5260425"/>
                  <a:pt x="2974552" y="5260425"/>
                </a:cubicBezTo>
                <a:close/>
                <a:moveTo>
                  <a:pt x="2253728" y="5182999"/>
                </a:moveTo>
                <a:cubicBezTo>
                  <a:pt x="2283368" y="5184795"/>
                  <a:pt x="2313146" y="5192431"/>
                  <a:pt x="2341419" y="5206462"/>
                </a:cubicBezTo>
                <a:cubicBezTo>
                  <a:pt x="2454511" y="5262586"/>
                  <a:pt x="2500693" y="5399762"/>
                  <a:pt x="2444570" y="5512854"/>
                </a:cubicBezTo>
                <a:cubicBezTo>
                  <a:pt x="2388446" y="5625946"/>
                  <a:pt x="2251270" y="5672128"/>
                  <a:pt x="2138178" y="5616004"/>
                </a:cubicBezTo>
                <a:cubicBezTo>
                  <a:pt x="2025086" y="5559881"/>
                  <a:pt x="1978904" y="5422704"/>
                  <a:pt x="2035028" y="5309613"/>
                </a:cubicBezTo>
                <a:cubicBezTo>
                  <a:pt x="2077120" y="5224794"/>
                  <a:pt x="2164805" y="5177612"/>
                  <a:pt x="2253728" y="5182999"/>
                </a:cubicBezTo>
                <a:close/>
                <a:moveTo>
                  <a:pt x="3729882" y="5145880"/>
                </a:moveTo>
                <a:cubicBezTo>
                  <a:pt x="3818966" y="5146527"/>
                  <a:pt x="3903254" y="5199539"/>
                  <a:pt x="3939506" y="5287014"/>
                </a:cubicBezTo>
                <a:cubicBezTo>
                  <a:pt x="3987842" y="5403647"/>
                  <a:pt x="3932476" y="5537381"/>
                  <a:pt x="3815844" y="5585717"/>
                </a:cubicBezTo>
                <a:cubicBezTo>
                  <a:pt x="3699211" y="5634053"/>
                  <a:pt x="3565476" y="5578687"/>
                  <a:pt x="3517140" y="5462055"/>
                </a:cubicBezTo>
                <a:cubicBezTo>
                  <a:pt x="3468804" y="5345422"/>
                  <a:pt x="3524170" y="5211687"/>
                  <a:pt x="3640803" y="5163351"/>
                </a:cubicBezTo>
                <a:cubicBezTo>
                  <a:pt x="3669961" y="5151267"/>
                  <a:pt x="3700188" y="5145665"/>
                  <a:pt x="3729882" y="5145880"/>
                </a:cubicBezTo>
                <a:close/>
                <a:moveTo>
                  <a:pt x="1551384" y="4940680"/>
                </a:moveTo>
                <a:cubicBezTo>
                  <a:pt x="1609862" y="4938934"/>
                  <a:pt x="1669006" y="4959496"/>
                  <a:pt x="1714955" y="5002781"/>
                </a:cubicBezTo>
                <a:cubicBezTo>
                  <a:pt x="1806853" y="5089351"/>
                  <a:pt x="1811173" y="5234028"/>
                  <a:pt x="1724604" y="5325926"/>
                </a:cubicBezTo>
                <a:cubicBezTo>
                  <a:pt x="1638034" y="5417825"/>
                  <a:pt x="1493357" y="5422145"/>
                  <a:pt x="1401459" y="5335575"/>
                </a:cubicBezTo>
                <a:cubicBezTo>
                  <a:pt x="1309560" y="5249006"/>
                  <a:pt x="1305240" y="5104328"/>
                  <a:pt x="1391810" y="5012430"/>
                </a:cubicBezTo>
                <a:cubicBezTo>
                  <a:pt x="1435095" y="4966481"/>
                  <a:pt x="1492906" y="4942426"/>
                  <a:pt x="1551384" y="4940680"/>
                </a:cubicBezTo>
                <a:close/>
                <a:moveTo>
                  <a:pt x="4350132" y="4833887"/>
                </a:moveTo>
                <a:cubicBezTo>
                  <a:pt x="4423350" y="4838834"/>
                  <a:pt x="4492882" y="4878878"/>
                  <a:pt x="4532548" y="4947092"/>
                </a:cubicBezTo>
                <a:cubicBezTo>
                  <a:pt x="4596012" y="5056233"/>
                  <a:pt x="4558983" y="5196158"/>
                  <a:pt x="4449842" y="5259623"/>
                </a:cubicBezTo>
                <a:cubicBezTo>
                  <a:pt x="4340700" y="5323087"/>
                  <a:pt x="4200775" y="5286058"/>
                  <a:pt x="4137311" y="5176917"/>
                </a:cubicBezTo>
                <a:cubicBezTo>
                  <a:pt x="4073846" y="5067775"/>
                  <a:pt x="4110875" y="4927850"/>
                  <a:pt x="4220017" y="4864386"/>
                </a:cubicBezTo>
                <a:cubicBezTo>
                  <a:pt x="4260945" y="4840587"/>
                  <a:pt x="4306202" y="4830919"/>
                  <a:pt x="4350132" y="4833887"/>
                </a:cubicBezTo>
                <a:close/>
                <a:moveTo>
                  <a:pt x="2740426" y="4785101"/>
                </a:moveTo>
                <a:cubicBezTo>
                  <a:pt x="2752408" y="4783968"/>
                  <a:pt x="2764677" y="4784035"/>
                  <a:pt x="2777098" y="4785412"/>
                </a:cubicBezTo>
                <a:cubicBezTo>
                  <a:pt x="2876467" y="4796428"/>
                  <a:pt x="2947965" y="4887074"/>
                  <a:pt x="2936791" y="4987876"/>
                </a:cubicBezTo>
                <a:cubicBezTo>
                  <a:pt x="2925616" y="5088678"/>
                  <a:pt x="2836002" y="5161465"/>
                  <a:pt x="2736633" y="5150449"/>
                </a:cubicBezTo>
                <a:cubicBezTo>
                  <a:pt x="2637263" y="5139434"/>
                  <a:pt x="2565766" y="5048788"/>
                  <a:pt x="2576940" y="4947986"/>
                </a:cubicBezTo>
                <a:cubicBezTo>
                  <a:pt x="2586717" y="4859784"/>
                  <a:pt x="2656550" y="4793032"/>
                  <a:pt x="2740426" y="4785101"/>
                </a:cubicBezTo>
                <a:close/>
                <a:moveTo>
                  <a:pt x="3346158" y="4759248"/>
                </a:moveTo>
                <a:cubicBezTo>
                  <a:pt x="3358151" y="4758246"/>
                  <a:pt x="3370061" y="4758478"/>
                  <a:pt x="3381737" y="4759859"/>
                </a:cubicBezTo>
                <a:cubicBezTo>
                  <a:pt x="3451795" y="4768148"/>
                  <a:pt x="3513445" y="4817828"/>
                  <a:pt x="3534236" y="4890832"/>
                </a:cubicBezTo>
                <a:cubicBezTo>
                  <a:pt x="3561957" y="4988172"/>
                  <a:pt x="3506543" y="5090117"/>
                  <a:pt x="3410467" y="5118533"/>
                </a:cubicBezTo>
                <a:cubicBezTo>
                  <a:pt x="3314390" y="5146950"/>
                  <a:pt x="3214031" y="5091076"/>
                  <a:pt x="3186310" y="4993738"/>
                </a:cubicBezTo>
                <a:cubicBezTo>
                  <a:pt x="3158588" y="4896399"/>
                  <a:pt x="3214002" y="4794452"/>
                  <a:pt x="3310079" y="4766036"/>
                </a:cubicBezTo>
                <a:cubicBezTo>
                  <a:pt x="3322088" y="4762484"/>
                  <a:pt x="3334165" y="4760249"/>
                  <a:pt x="3346158" y="4759248"/>
                </a:cubicBezTo>
                <a:close/>
                <a:moveTo>
                  <a:pt x="2164350" y="4659423"/>
                </a:moveTo>
                <a:cubicBezTo>
                  <a:pt x="2181622" y="4657303"/>
                  <a:pt x="2199230" y="4657688"/>
                  <a:pt x="2216608" y="4660703"/>
                </a:cubicBezTo>
                <a:cubicBezTo>
                  <a:pt x="2239778" y="4664723"/>
                  <a:pt x="2262540" y="4673418"/>
                  <a:pt x="2283551" y="4687087"/>
                </a:cubicBezTo>
                <a:cubicBezTo>
                  <a:pt x="2367595" y="4741765"/>
                  <a:pt x="2391803" y="4855318"/>
                  <a:pt x="2337621" y="4940716"/>
                </a:cubicBezTo>
                <a:cubicBezTo>
                  <a:pt x="2283438" y="5026114"/>
                  <a:pt x="2171382" y="5051019"/>
                  <a:pt x="2087338" y="4996341"/>
                </a:cubicBezTo>
                <a:cubicBezTo>
                  <a:pt x="2003293" y="4941664"/>
                  <a:pt x="1979086" y="4828110"/>
                  <a:pt x="2033269" y="4742713"/>
                </a:cubicBezTo>
                <a:cubicBezTo>
                  <a:pt x="2063746" y="4694676"/>
                  <a:pt x="2112535" y="4665781"/>
                  <a:pt x="2164350" y="4659423"/>
                </a:cubicBezTo>
                <a:close/>
                <a:moveTo>
                  <a:pt x="3844981" y="4563261"/>
                </a:moveTo>
                <a:cubicBezTo>
                  <a:pt x="3862679" y="4561165"/>
                  <a:pt x="3880377" y="4561773"/>
                  <a:pt x="3897533" y="4564874"/>
                </a:cubicBezTo>
                <a:cubicBezTo>
                  <a:pt x="3954724" y="4575212"/>
                  <a:pt x="4005906" y="4613250"/>
                  <a:pt x="4031089" y="4671175"/>
                </a:cubicBezTo>
                <a:cubicBezTo>
                  <a:pt x="4071380" y="4763852"/>
                  <a:pt x="4029852" y="4872340"/>
                  <a:pt x="3938332" y="4913489"/>
                </a:cubicBezTo>
                <a:cubicBezTo>
                  <a:pt x="3846812" y="4954638"/>
                  <a:pt x="3739958" y="4912864"/>
                  <a:pt x="3699667" y="4820187"/>
                </a:cubicBezTo>
                <a:cubicBezTo>
                  <a:pt x="3659375" y="4727509"/>
                  <a:pt x="3700904" y="4619021"/>
                  <a:pt x="3792424" y="4577873"/>
                </a:cubicBezTo>
                <a:cubicBezTo>
                  <a:pt x="3809584" y="4570157"/>
                  <a:pt x="3827283" y="4565357"/>
                  <a:pt x="3844981" y="4563261"/>
                </a:cubicBezTo>
                <a:close/>
                <a:moveTo>
                  <a:pt x="1029296" y="4450918"/>
                </a:moveTo>
                <a:cubicBezTo>
                  <a:pt x="1087741" y="4453525"/>
                  <a:pt x="1145193" y="4478428"/>
                  <a:pt x="1187796" y="4525010"/>
                </a:cubicBezTo>
                <a:cubicBezTo>
                  <a:pt x="1273003" y="4618172"/>
                  <a:pt x="1266554" y="4762770"/>
                  <a:pt x="1173391" y="4847978"/>
                </a:cubicBezTo>
                <a:cubicBezTo>
                  <a:pt x="1080229" y="4933185"/>
                  <a:pt x="935631" y="4926736"/>
                  <a:pt x="850423" y="4833573"/>
                </a:cubicBezTo>
                <a:cubicBezTo>
                  <a:pt x="765216" y="4740410"/>
                  <a:pt x="771665" y="4595812"/>
                  <a:pt x="864828" y="4510605"/>
                </a:cubicBezTo>
                <a:cubicBezTo>
                  <a:pt x="911410" y="4468001"/>
                  <a:pt x="970850" y="4448312"/>
                  <a:pt x="1029296" y="4450918"/>
                </a:cubicBezTo>
                <a:close/>
                <a:moveTo>
                  <a:pt x="4902548" y="4450742"/>
                </a:moveTo>
                <a:cubicBezTo>
                  <a:pt x="4960884" y="4455165"/>
                  <a:pt x="5017534" y="4481842"/>
                  <a:pt x="5058669" y="4529725"/>
                </a:cubicBezTo>
                <a:cubicBezTo>
                  <a:pt x="5140939" y="4625491"/>
                  <a:pt x="5129998" y="4769819"/>
                  <a:pt x="5034232" y="4852089"/>
                </a:cubicBezTo>
                <a:cubicBezTo>
                  <a:pt x="4938465" y="4934359"/>
                  <a:pt x="4794138" y="4923418"/>
                  <a:pt x="4711867" y="4827652"/>
                </a:cubicBezTo>
                <a:cubicBezTo>
                  <a:pt x="4629597" y="4731885"/>
                  <a:pt x="4640538" y="4587558"/>
                  <a:pt x="4736305" y="4505287"/>
                </a:cubicBezTo>
                <a:cubicBezTo>
                  <a:pt x="4784188" y="4464152"/>
                  <a:pt x="4844211" y="4446320"/>
                  <a:pt x="4902548" y="4450742"/>
                </a:cubicBezTo>
                <a:close/>
                <a:moveTo>
                  <a:pt x="1685257" y="4405953"/>
                </a:moveTo>
                <a:cubicBezTo>
                  <a:pt x="1731439" y="4409661"/>
                  <a:pt x="1776169" y="4431238"/>
                  <a:pt x="1808504" y="4469807"/>
                </a:cubicBezTo>
                <a:cubicBezTo>
                  <a:pt x="1873172" y="4546944"/>
                  <a:pt x="1863768" y="4662833"/>
                  <a:pt x="1787498" y="4728653"/>
                </a:cubicBezTo>
                <a:cubicBezTo>
                  <a:pt x="1711227" y="4794474"/>
                  <a:pt x="1596973" y="4785300"/>
                  <a:pt x="1532305" y="4708163"/>
                </a:cubicBezTo>
                <a:cubicBezTo>
                  <a:pt x="1467635" y="4631027"/>
                  <a:pt x="1477040" y="4515136"/>
                  <a:pt x="1553311" y="4449316"/>
                </a:cubicBezTo>
                <a:cubicBezTo>
                  <a:pt x="1591446" y="4416406"/>
                  <a:pt x="1639077" y="4402244"/>
                  <a:pt x="1685257" y="4405953"/>
                </a:cubicBezTo>
                <a:close/>
                <a:moveTo>
                  <a:pt x="2979881" y="4350672"/>
                </a:moveTo>
                <a:cubicBezTo>
                  <a:pt x="3060853" y="4350672"/>
                  <a:pt x="3126494" y="4414249"/>
                  <a:pt x="3126494" y="4492676"/>
                </a:cubicBezTo>
                <a:cubicBezTo>
                  <a:pt x="3126494" y="4571102"/>
                  <a:pt x="3060853" y="4634680"/>
                  <a:pt x="2979881" y="4634680"/>
                </a:cubicBezTo>
                <a:cubicBezTo>
                  <a:pt x="2898909" y="4634680"/>
                  <a:pt x="2833268" y="4571102"/>
                  <a:pt x="2833268" y="4492676"/>
                </a:cubicBezTo>
                <a:cubicBezTo>
                  <a:pt x="2833268" y="4414249"/>
                  <a:pt x="2898909" y="4350672"/>
                  <a:pt x="2979881" y="4350672"/>
                </a:cubicBezTo>
                <a:close/>
                <a:moveTo>
                  <a:pt x="4366237" y="4307162"/>
                </a:moveTo>
                <a:cubicBezTo>
                  <a:pt x="4411760" y="4315783"/>
                  <a:pt x="4453987" y="4342025"/>
                  <a:pt x="4482125" y="4383844"/>
                </a:cubicBezTo>
                <a:cubicBezTo>
                  <a:pt x="4538402" y="4467484"/>
                  <a:pt x="4517017" y="4581763"/>
                  <a:pt x="4434360" y="4639094"/>
                </a:cubicBezTo>
                <a:cubicBezTo>
                  <a:pt x="4351703" y="4696424"/>
                  <a:pt x="4239075" y="4675096"/>
                  <a:pt x="4182798" y="4591457"/>
                </a:cubicBezTo>
                <a:cubicBezTo>
                  <a:pt x="4126521" y="4507817"/>
                  <a:pt x="4147906" y="4393538"/>
                  <a:pt x="4230563" y="4336207"/>
                </a:cubicBezTo>
                <a:cubicBezTo>
                  <a:pt x="4271892" y="4307541"/>
                  <a:pt x="4320712" y="4298541"/>
                  <a:pt x="4366237" y="4307162"/>
                </a:cubicBezTo>
                <a:close/>
                <a:moveTo>
                  <a:pt x="2517580" y="4302575"/>
                </a:moveTo>
                <a:cubicBezTo>
                  <a:pt x="2536590" y="4303691"/>
                  <a:pt x="2555688" y="4308434"/>
                  <a:pt x="2573821" y="4317150"/>
                </a:cubicBezTo>
                <a:cubicBezTo>
                  <a:pt x="2646353" y="4352014"/>
                  <a:pt x="2675972" y="4437227"/>
                  <a:pt x="2639977" y="4507478"/>
                </a:cubicBezTo>
                <a:cubicBezTo>
                  <a:pt x="2603982" y="4577730"/>
                  <a:pt x="2516004" y="4606418"/>
                  <a:pt x="2443472" y="4571554"/>
                </a:cubicBezTo>
                <a:cubicBezTo>
                  <a:pt x="2370941" y="4536691"/>
                  <a:pt x="2341322" y="4451478"/>
                  <a:pt x="2377317" y="4381227"/>
                </a:cubicBezTo>
                <a:cubicBezTo>
                  <a:pt x="2404313" y="4328538"/>
                  <a:pt x="2460550" y="4299229"/>
                  <a:pt x="2517580" y="4302575"/>
                </a:cubicBezTo>
                <a:close/>
                <a:moveTo>
                  <a:pt x="3464312" y="4279517"/>
                </a:moveTo>
                <a:cubicBezTo>
                  <a:pt x="3521446" y="4279919"/>
                  <a:pt x="3575504" y="4312850"/>
                  <a:pt x="3598755" y="4367188"/>
                </a:cubicBezTo>
                <a:cubicBezTo>
                  <a:pt x="3629755" y="4439640"/>
                  <a:pt x="3594246" y="4522714"/>
                  <a:pt x="3519444" y="4552740"/>
                </a:cubicBezTo>
                <a:cubicBezTo>
                  <a:pt x="3444641" y="4582766"/>
                  <a:pt x="3358870" y="4548373"/>
                  <a:pt x="3327870" y="4475922"/>
                </a:cubicBezTo>
                <a:cubicBezTo>
                  <a:pt x="3296870" y="4403471"/>
                  <a:pt x="3332379" y="4320396"/>
                  <a:pt x="3407181" y="4290370"/>
                </a:cubicBezTo>
                <a:cubicBezTo>
                  <a:pt x="3425882" y="4282864"/>
                  <a:pt x="3445268" y="4279384"/>
                  <a:pt x="3464312" y="4279517"/>
                </a:cubicBezTo>
                <a:close/>
                <a:moveTo>
                  <a:pt x="2067132" y="4152049"/>
                </a:moveTo>
                <a:cubicBezTo>
                  <a:pt x="2104637" y="4150964"/>
                  <a:pt x="2142569" y="4163737"/>
                  <a:pt x="2172038" y="4190625"/>
                </a:cubicBezTo>
                <a:cubicBezTo>
                  <a:pt x="2230977" y="4244402"/>
                  <a:pt x="2233748" y="4334274"/>
                  <a:pt x="2178227" y="4391360"/>
                </a:cubicBezTo>
                <a:cubicBezTo>
                  <a:pt x="2122705" y="4448447"/>
                  <a:pt x="2029916" y="4451131"/>
                  <a:pt x="1970977" y="4397354"/>
                </a:cubicBezTo>
                <a:cubicBezTo>
                  <a:pt x="1912038" y="4343578"/>
                  <a:pt x="1909267" y="4253706"/>
                  <a:pt x="1964789" y="4196619"/>
                </a:cubicBezTo>
                <a:cubicBezTo>
                  <a:pt x="1992550" y="4168076"/>
                  <a:pt x="2029627" y="4153134"/>
                  <a:pt x="2067132" y="4152049"/>
                </a:cubicBezTo>
                <a:close/>
                <a:moveTo>
                  <a:pt x="3862110" y="4085710"/>
                </a:moveTo>
                <a:cubicBezTo>
                  <a:pt x="3909068" y="4088783"/>
                  <a:pt x="3953663" y="4113658"/>
                  <a:pt x="3979102" y="4156032"/>
                </a:cubicBezTo>
                <a:cubicBezTo>
                  <a:pt x="4019805" y="4223829"/>
                  <a:pt x="3996056" y="4310750"/>
                  <a:pt x="3926059" y="4350173"/>
                </a:cubicBezTo>
                <a:cubicBezTo>
                  <a:pt x="3856061" y="4389597"/>
                  <a:pt x="3766320" y="4366595"/>
                  <a:pt x="3725617" y="4298797"/>
                </a:cubicBezTo>
                <a:cubicBezTo>
                  <a:pt x="3684914" y="4230999"/>
                  <a:pt x="3708662" y="4144079"/>
                  <a:pt x="3778661" y="4104656"/>
                </a:cubicBezTo>
                <a:cubicBezTo>
                  <a:pt x="3804910" y="4089872"/>
                  <a:pt x="3833935" y="4083866"/>
                  <a:pt x="3862110" y="4085710"/>
                </a:cubicBezTo>
                <a:close/>
                <a:moveTo>
                  <a:pt x="3117217" y="3980944"/>
                </a:moveTo>
                <a:cubicBezTo>
                  <a:pt x="3159768" y="3988665"/>
                  <a:pt x="3195823" y="4020109"/>
                  <a:pt x="3206139" y="4063428"/>
                </a:cubicBezTo>
                <a:cubicBezTo>
                  <a:pt x="3219894" y="4121186"/>
                  <a:pt x="3182682" y="4178182"/>
                  <a:pt x="3123024" y="4190731"/>
                </a:cubicBezTo>
                <a:cubicBezTo>
                  <a:pt x="3063366" y="4203280"/>
                  <a:pt x="3003852" y="4166631"/>
                  <a:pt x="2990097" y="4108873"/>
                </a:cubicBezTo>
                <a:cubicBezTo>
                  <a:pt x="2976342" y="4051115"/>
                  <a:pt x="3013555" y="3994119"/>
                  <a:pt x="3073213" y="3981570"/>
                </a:cubicBezTo>
                <a:cubicBezTo>
                  <a:pt x="3088128" y="3978432"/>
                  <a:pt x="3103033" y="3978370"/>
                  <a:pt x="3117217" y="3980944"/>
                </a:cubicBezTo>
                <a:close/>
                <a:moveTo>
                  <a:pt x="2746793" y="3970775"/>
                </a:moveTo>
                <a:cubicBezTo>
                  <a:pt x="2807172" y="3981295"/>
                  <a:pt x="2847904" y="4036973"/>
                  <a:pt x="2837771" y="4095135"/>
                </a:cubicBezTo>
                <a:cubicBezTo>
                  <a:pt x="2827637" y="4153296"/>
                  <a:pt x="2770475" y="4191918"/>
                  <a:pt x="2710096" y="4181398"/>
                </a:cubicBezTo>
                <a:cubicBezTo>
                  <a:pt x="2649717" y="4170878"/>
                  <a:pt x="2608985" y="4115201"/>
                  <a:pt x="2619119" y="4057039"/>
                </a:cubicBezTo>
                <a:cubicBezTo>
                  <a:pt x="2629253" y="3998877"/>
                  <a:pt x="2686414" y="3960255"/>
                  <a:pt x="2746793" y="3970775"/>
                </a:cubicBezTo>
                <a:close/>
                <a:moveTo>
                  <a:pt x="1317682" y="3969366"/>
                </a:moveTo>
                <a:cubicBezTo>
                  <a:pt x="1363452" y="3976547"/>
                  <a:pt x="1406467" y="4001442"/>
                  <a:pt x="1435876" y="4042351"/>
                </a:cubicBezTo>
                <a:cubicBezTo>
                  <a:pt x="1494695" y="4124168"/>
                  <a:pt x="1476821" y="4239055"/>
                  <a:pt x="1395953" y="4298958"/>
                </a:cubicBezTo>
                <a:cubicBezTo>
                  <a:pt x="1315087" y="4358861"/>
                  <a:pt x="1201848" y="4341096"/>
                  <a:pt x="1143028" y="4259278"/>
                </a:cubicBezTo>
                <a:cubicBezTo>
                  <a:pt x="1084210" y="4177461"/>
                  <a:pt x="1102083" y="4062574"/>
                  <a:pt x="1182951" y="4002672"/>
                </a:cubicBezTo>
                <a:cubicBezTo>
                  <a:pt x="1223385" y="3972720"/>
                  <a:pt x="1271911" y="3962186"/>
                  <a:pt x="1317682" y="3969366"/>
                </a:cubicBezTo>
                <a:close/>
                <a:moveTo>
                  <a:pt x="578263" y="3931389"/>
                </a:moveTo>
                <a:cubicBezTo>
                  <a:pt x="636520" y="3936760"/>
                  <a:pt x="692728" y="3964355"/>
                  <a:pt x="733078" y="4012901"/>
                </a:cubicBezTo>
                <a:cubicBezTo>
                  <a:pt x="813779" y="4109994"/>
                  <a:pt x="800490" y="4254124"/>
                  <a:pt x="703398" y="4334825"/>
                </a:cubicBezTo>
                <a:cubicBezTo>
                  <a:pt x="606305" y="4415526"/>
                  <a:pt x="462175" y="4402238"/>
                  <a:pt x="381474" y="4305145"/>
                </a:cubicBezTo>
                <a:cubicBezTo>
                  <a:pt x="300773" y="4208053"/>
                  <a:pt x="314061" y="4063922"/>
                  <a:pt x="411154" y="3983221"/>
                </a:cubicBezTo>
                <a:cubicBezTo>
                  <a:pt x="459700" y="3942871"/>
                  <a:pt x="520006" y="3926018"/>
                  <a:pt x="578263" y="3931389"/>
                </a:cubicBezTo>
                <a:close/>
                <a:moveTo>
                  <a:pt x="3406818" y="3885783"/>
                </a:moveTo>
                <a:cubicBezTo>
                  <a:pt x="3417704" y="3885297"/>
                  <a:pt x="3428502" y="3886383"/>
                  <a:pt x="3438888" y="3888897"/>
                </a:cubicBezTo>
                <a:cubicBezTo>
                  <a:pt x="3473506" y="3897276"/>
                  <a:pt x="3503545" y="3921518"/>
                  <a:pt x="3517040" y="3956248"/>
                </a:cubicBezTo>
                <a:cubicBezTo>
                  <a:pt x="3538631" y="4011815"/>
                  <a:pt x="3509691" y="4073190"/>
                  <a:pt x="3452401" y="4093333"/>
                </a:cubicBezTo>
                <a:cubicBezTo>
                  <a:pt x="3395111" y="4113476"/>
                  <a:pt x="3331166" y="4084758"/>
                  <a:pt x="3309575" y="4029191"/>
                </a:cubicBezTo>
                <a:cubicBezTo>
                  <a:pt x="3287983" y="3973623"/>
                  <a:pt x="3316923" y="3912248"/>
                  <a:pt x="3374213" y="3892105"/>
                </a:cubicBezTo>
                <a:cubicBezTo>
                  <a:pt x="3384955" y="3888328"/>
                  <a:pt x="3395931" y="3886269"/>
                  <a:pt x="3406818" y="3885783"/>
                </a:cubicBezTo>
                <a:close/>
                <a:moveTo>
                  <a:pt x="4686184" y="3883182"/>
                </a:moveTo>
                <a:cubicBezTo>
                  <a:pt x="4700647" y="3882360"/>
                  <a:pt x="4715186" y="3883288"/>
                  <a:pt x="4729465" y="3885969"/>
                </a:cubicBezTo>
                <a:cubicBezTo>
                  <a:pt x="4763737" y="3892404"/>
                  <a:pt x="4796515" y="3908933"/>
                  <a:pt x="4823167" y="3935597"/>
                </a:cubicBezTo>
                <a:cubicBezTo>
                  <a:pt x="4894239" y="4006703"/>
                  <a:pt x="4894831" y="4122951"/>
                  <a:pt x="4824488" y="4195245"/>
                </a:cubicBezTo>
                <a:cubicBezTo>
                  <a:pt x="4754145" y="4267539"/>
                  <a:pt x="4639506" y="4268503"/>
                  <a:pt x="4568435" y="4197398"/>
                </a:cubicBezTo>
                <a:cubicBezTo>
                  <a:pt x="4497363" y="4126292"/>
                  <a:pt x="4496773" y="4010044"/>
                  <a:pt x="4567114" y="3937750"/>
                </a:cubicBezTo>
                <a:cubicBezTo>
                  <a:pt x="4600088" y="3903862"/>
                  <a:pt x="4642794" y="3885648"/>
                  <a:pt x="4686184" y="3883182"/>
                </a:cubicBezTo>
                <a:close/>
                <a:moveTo>
                  <a:pt x="5299837" y="3879794"/>
                </a:moveTo>
                <a:cubicBezTo>
                  <a:pt x="5343747" y="3883055"/>
                  <a:pt x="5387187" y="3899011"/>
                  <a:pt x="5424348" y="3928346"/>
                </a:cubicBezTo>
                <a:cubicBezTo>
                  <a:pt x="5523443" y="4006575"/>
                  <a:pt x="5540359" y="4150325"/>
                  <a:pt x="5462130" y="4249420"/>
                </a:cubicBezTo>
                <a:cubicBezTo>
                  <a:pt x="5383901" y="4348515"/>
                  <a:pt x="5240151" y="4365431"/>
                  <a:pt x="5141056" y="4287202"/>
                </a:cubicBezTo>
                <a:cubicBezTo>
                  <a:pt x="5041961" y="4208973"/>
                  <a:pt x="5025046" y="4065223"/>
                  <a:pt x="5103274" y="3966128"/>
                </a:cubicBezTo>
                <a:cubicBezTo>
                  <a:pt x="5152167" y="3904194"/>
                  <a:pt x="5226655" y="3874361"/>
                  <a:pt x="5299837" y="3879794"/>
                </a:cubicBezTo>
                <a:close/>
                <a:moveTo>
                  <a:pt x="2376380" y="3872136"/>
                </a:moveTo>
                <a:cubicBezTo>
                  <a:pt x="2387007" y="3871619"/>
                  <a:pt x="2397757" y="3872572"/>
                  <a:pt x="2408280" y="3875044"/>
                </a:cubicBezTo>
                <a:cubicBezTo>
                  <a:pt x="2422311" y="3878341"/>
                  <a:pt x="2435940" y="3884340"/>
                  <a:pt x="2448335" y="3893160"/>
                </a:cubicBezTo>
                <a:cubicBezTo>
                  <a:pt x="2497915" y="3928439"/>
                  <a:pt x="2508991" y="3995481"/>
                  <a:pt x="2473073" y="4042904"/>
                </a:cubicBezTo>
                <a:cubicBezTo>
                  <a:pt x="2437155" y="4090327"/>
                  <a:pt x="2367845" y="4100172"/>
                  <a:pt x="2318265" y="4064893"/>
                </a:cubicBezTo>
                <a:cubicBezTo>
                  <a:pt x="2268684" y="4029615"/>
                  <a:pt x="2257609" y="3962572"/>
                  <a:pt x="2293527" y="3915150"/>
                </a:cubicBezTo>
                <a:cubicBezTo>
                  <a:pt x="2313730" y="3888475"/>
                  <a:pt x="2344500" y="3873689"/>
                  <a:pt x="2376380" y="3872136"/>
                </a:cubicBezTo>
                <a:close/>
                <a:moveTo>
                  <a:pt x="1732291" y="3847813"/>
                </a:moveTo>
                <a:cubicBezTo>
                  <a:pt x="1769774" y="3849433"/>
                  <a:pt x="1806621" y="3864902"/>
                  <a:pt x="1833945" y="3893838"/>
                </a:cubicBezTo>
                <a:cubicBezTo>
                  <a:pt x="1888592" y="3951710"/>
                  <a:pt x="1884456" y="4041533"/>
                  <a:pt x="1824706" y="4094463"/>
                </a:cubicBezTo>
                <a:cubicBezTo>
                  <a:pt x="1764956" y="4147393"/>
                  <a:pt x="1672218" y="4143387"/>
                  <a:pt x="1617570" y="4085515"/>
                </a:cubicBezTo>
                <a:cubicBezTo>
                  <a:pt x="1562923" y="4027643"/>
                  <a:pt x="1567059" y="3937820"/>
                  <a:pt x="1626809" y="3884890"/>
                </a:cubicBezTo>
                <a:cubicBezTo>
                  <a:pt x="1656684" y="3858425"/>
                  <a:pt x="1694806" y="3846194"/>
                  <a:pt x="1732291" y="3847813"/>
                </a:cubicBezTo>
                <a:close/>
                <a:moveTo>
                  <a:pt x="4216402" y="3847704"/>
                </a:moveTo>
                <a:cubicBezTo>
                  <a:pt x="4253816" y="3850451"/>
                  <a:pt x="4290148" y="3867023"/>
                  <a:pt x="4316530" y="3896767"/>
                </a:cubicBezTo>
                <a:cubicBezTo>
                  <a:pt x="4369294" y="3956256"/>
                  <a:pt x="4362277" y="4045912"/>
                  <a:pt x="4300858" y="4097017"/>
                </a:cubicBezTo>
                <a:cubicBezTo>
                  <a:pt x="4239437" y="4148122"/>
                  <a:pt x="4146873" y="4141326"/>
                  <a:pt x="4094109" y="4081837"/>
                </a:cubicBezTo>
                <a:cubicBezTo>
                  <a:pt x="4041345" y="4022347"/>
                  <a:pt x="4048362" y="3932693"/>
                  <a:pt x="4109782" y="3881587"/>
                </a:cubicBezTo>
                <a:cubicBezTo>
                  <a:pt x="4140492" y="3856034"/>
                  <a:pt x="4178988" y="3844957"/>
                  <a:pt x="4216402" y="3847704"/>
                </a:cubicBezTo>
                <a:close/>
                <a:moveTo>
                  <a:pt x="3691384" y="3755860"/>
                </a:moveTo>
                <a:cubicBezTo>
                  <a:pt x="3705636" y="3754049"/>
                  <a:pt x="3720056" y="3754970"/>
                  <a:pt x="3733828" y="3758419"/>
                </a:cubicBezTo>
                <a:cubicBezTo>
                  <a:pt x="3761372" y="3765317"/>
                  <a:pt x="3786323" y="3782327"/>
                  <a:pt x="3802152" y="3807813"/>
                </a:cubicBezTo>
                <a:cubicBezTo>
                  <a:pt x="3833811" y="3858786"/>
                  <a:pt x="3816994" y="3924364"/>
                  <a:pt x="3764591" y="3954284"/>
                </a:cubicBezTo>
                <a:cubicBezTo>
                  <a:pt x="3712188" y="3984205"/>
                  <a:pt x="3644043" y="3967138"/>
                  <a:pt x="3612385" y="3916165"/>
                </a:cubicBezTo>
                <a:cubicBezTo>
                  <a:pt x="3580726" y="3865192"/>
                  <a:pt x="3597543" y="3799615"/>
                  <a:pt x="3649946" y="3769694"/>
                </a:cubicBezTo>
                <a:cubicBezTo>
                  <a:pt x="3663047" y="3762214"/>
                  <a:pt x="3677131" y="3757671"/>
                  <a:pt x="3691384" y="3755860"/>
                </a:cubicBezTo>
                <a:close/>
                <a:moveTo>
                  <a:pt x="2910453" y="3725728"/>
                </a:moveTo>
                <a:cubicBezTo>
                  <a:pt x="2922340" y="3725010"/>
                  <a:pt x="2933877" y="3726658"/>
                  <a:pt x="2944562" y="3730251"/>
                </a:cubicBezTo>
                <a:cubicBezTo>
                  <a:pt x="2976617" y="3741032"/>
                  <a:pt x="3001001" y="3769327"/>
                  <a:pt x="3004149" y="3803831"/>
                </a:cubicBezTo>
                <a:cubicBezTo>
                  <a:pt x="3008347" y="3849835"/>
                  <a:pt x="2973204" y="3889455"/>
                  <a:pt x="2925655" y="3892325"/>
                </a:cubicBezTo>
                <a:cubicBezTo>
                  <a:pt x="2878106" y="3895194"/>
                  <a:pt x="2836157" y="3860226"/>
                  <a:pt x="2831959" y="3814222"/>
                </a:cubicBezTo>
                <a:cubicBezTo>
                  <a:pt x="2827761" y="3768217"/>
                  <a:pt x="2862904" y="3728597"/>
                  <a:pt x="2910453" y="3725728"/>
                </a:cubicBezTo>
                <a:close/>
                <a:moveTo>
                  <a:pt x="2091841" y="3704890"/>
                </a:moveTo>
                <a:cubicBezTo>
                  <a:pt x="2119947" y="3708958"/>
                  <a:pt x="2146582" y="3723359"/>
                  <a:pt x="2165083" y="3747128"/>
                </a:cubicBezTo>
                <a:cubicBezTo>
                  <a:pt x="2202083" y="3794667"/>
                  <a:pt x="2192537" y="3861677"/>
                  <a:pt x="2143760" y="3896799"/>
                </a:cubicBezTo>
                <a:cubicBezTo>
                  <a:pt x="2094982" y="3931922"/>
                  <a:pt x="2025445" y="3921857"/>
                  <a:pt x="1988444" y="3874318"/>
                </a:cubicBezTo>
                <a:cubicBezTo>
                  <a:pt x="1951443" y="3826780"/>
                  <a:pt x="1960989" y="3759770"/>
                  <a:pt x="2009767" y="3724648"/>
                </a:cubicBezTo>
                <a:cubicBezTo>
                  <a:pt x="2034156" y="3707086"/>
                  <a:pt x="2063734" y="3700822"/>
                  <a:pt x="2091841" y="3704890"/>
                </a:cubicBezTo>
                <a:close/>
                <a:moveTo>
                  <a:pt x="3179199" y="3689975"/>
                </a:moveTo>
                <a:cubicBezTo>
                  <a:pt x="3187675" y="3690839"/>
                  <a:pt x="3195907" y="3692903"/>
                  <a:pt x="3203660" y="3696019"/>
                </a:cubicBezTo>
                <a:cubicBezTo>
                  <a:pt x="3229505" y="3706404"/>
                  <a:pt x="3250038" y="3728473"/>
                  <a:pt x="3256603" y="3756729"/>
                </a:cubicBezTo>
                <a:cubicBezTo>
                  <a:pt x="3267107" y="3801939"/>
                  <a:pt x="3237875" y="3845870"/>
                  <a:pt x="3191311" y="3854852"/>
                </a:cubicBezTo>
                <a:cubicBezTo>
                  <a:pt x="3144747" y="3863833"/>
                  <a:pt x="3098485" y="3834464"/>
                  <a:pt x="3087981" y="3789254"/>
                </a:cubicBezTo>
                <a:cubicBezTo>
                  <a:pt x="3077477" y="3744043"/>
                  <a:pt x="3106709" y="3700112"/>
                  <a:pt x="3153273" y="3691131"/>
                </a:cubicBezTo>
                <a:cubicBezTo>
                  <a:pt x="3162004" y="3689447"/>
                  <a:pt x="3170724" y="3689111"/>
                  <a:pt x="3179199" y="3689975"/>
                </a:cubicBezTo>
                <a:close/>
                <a:moveTo>
                  <a:pt x="2625023" y="3675950"/>
                </a:moveTo>
                <a:cubicBezTo>
                  <a:pt x="2636199" y="3675197"/>
                  <a:pt x="2647769" y="3676551"/>
                  <a:pt x="2659153" y="3680292"/>
                </a:cubicBezTo>
                <a:cubicBezTo>
                  <a:pt x="2704686" y="3695254"/>
                  <a:pt x="2729984" y="3742727"/>
                  <a:pt x="2715658" y="3786324"/>
                </a:cubicBezTo>
                <a:cubicBezTo>
                  <a:pt x="2701332" y="3829922"/>
                  <a:pt x="2652806" y="3853136"/>
                  <a:pt x="2607273" y="3838174"/>
                </a:cubicBezTo>
                <a:cubicBezTo>
                  <a:pt x="2561740" y="3823212"/>
                  <a:pt x="2536441" y="3775739"/>
                  <a:pt x="2550767" y="3732141"/>
                </a:cubicBezTo>
                <a:cubicBezTo>
                  <a:pt x="2561512" y="3699443"/>
                  <a:pt x="2591494" y="3678211"/>
                  <a:pt x="2625023" y="3675950"/>
                </a:cubicBezTo>
                <a:close/>
                <a:moveTo>
                  <a:pt x="3413819" y="3622380"/>
                </a:moveTo>
                <a:cubicBezTo>
                  <a:pt x="3425046" y="3622608"/>
                  <a:pt x="3436099" y="3624957"/>
                  <a:pt x="3446367" y="3629177"/>
                </a:cubicBezTo>
                <a:cubicBezTo>
                  <a:pt x="3466904" y="3637618"/>
                  <a:pt x="3484308" y="3653543"/>
                  <a:pt x="3493710" y="3674953"/>
                </a:cubicBezTo>
                <a:cubicBezTo>
                  <a:pt x="3512514" y="3717774"/>
                  <a:pt x="3492191" y="3766317"/>
                  <a:pt x="3448317" y="3783377"/>
                </a:cubicBezTo>
                <a:cubicBezTo>
                  <a:pt x="3404443" y="3800438"/>
                  <a:pt x="3353633" y="3779555"/>
                  <a:pt x="3334828" y="3736735"/>
                </a:cubicBezTo>
                <a:cubicBezTo>
                  <a:pt x="3316024" y="3693915"/>
                  <a:pt x="3336348" y="3645372"/>
                  <a:pt x="3380222" y="3628311"/>
                </a:cubicBezTo>
                <a:cubicBezTo>
                  <a:pt x="3391190" y="3624046"/>
                  <a:pt x="3402592" y="3622152"/>
                  <a:pt x="3413819" y="3622380"/>
                </a:cubicBezTo>
                <a:close/>
                <a:moveTo>
                  <a:pt x="2358855" y="3563269"/>
                </a:moveTo>
                <a:cubicBezTo>
                  <a:pt x="2375132" y="3560306"/>
                  <a:pt x="2392241" y="3561930"/>
                  <a:pt x="2407971" y="3568130"/>
                </a:cubicBezTo>
                <a:cubicBezTo>
                  <a:pt x="2418457" y="3572263"/>
                  <a:pt x="2428330" y="3578428"/>
                  <a:pt x="2436935" y="3586624"/>
                </a:cubicBezTo>
                <a:cubicBezTo>
                  <a:pt x="2471353" y="3619408"/>
                  <a:pt x="2472443" y="3672251"/>
                  <a:pt x="2439369" y="3704653"/>
                </a:cubicBezTo>
                <a:cubicBezTo>
                  <a:pt x="2406295" y="3737055"/>
                  <a:pt x="2351582" y="3736746"/>
                  <a:pt x="2317163" y="3703963"/>
                </a:cubicBezTo>
                <a:cubicBezTo>
                  <a:pt x="2282745" y="3671180"/>
                  <a:pt x="2281655" y="3618336"/>
                  <a:pt x="2314729" y="3585934"/>
                </a:cubicBezTo>
                <a:cubicBezTo>
                  <a:pt x="2327132" y="3573784"/>
                  <a:pt x="2342577" y="3566233"/>
                  <a:pt x="2358855" y="3563269"/>
                </a:cubicBezTo>
                <a:close/>
                <a:moveTo>
                  <a:pt x="3916860" y="3527798"/>
                </a:moveTo>
                <a:cubicBezTo>
                  <a:pt x="3934229" y="3523931"/>
                  <a:pt x="3952374" y="3524198"/>
                  <a:pt x="3969655" y="3528498"/>
                </a:cubicBezTo>
                <a:cubicBezTo>
                  <a:pt x="3990393" y="3533659"/>
                  <a:pt x="4009887" y="3544629"/>
                  <a:pt x="4025304" y="3561240"/>
                </a:cubicBezTo>
                <a:cubicBezTo>
                  <a:pt x="4066417" y="3605535"/>
                  <a:pt x="4062969" y="3673168"/>
                  <a:pt x="4017602" y="3712300"/>
                </a:cubicBezTo>
                <a:cubicBezTo>
                  <a:pt x="3972236" y="3751433"/>
                  <a:pt x="3902132" y="3747248"/>
                  <a:pt x="3861019" y="3702953"/>
                </a:cubicBezTo>
                <a:cubicBezTo>
                  <a:pt x="3819907" y="3658657"/>
                  <a:pt x="3823356" y="3591025"/>
                  <a:pt x="3868721" y="3551892"/>
                </a:cubicBezTo>
                <a:cubicBezTo>
                  <a:pt x="3882898" y="3539663"/>
                  <a:pt x="3899491" y="3531664"/>
                  <a:pt x="3916860" y="3527798"/>
                </a:cubicBezTo>
                <a:close/>
                <a:moveTo>
                  <a:pt x="1443020" y="3525086"/>
                </a:moveTo>
                <a:cubicBezTo>
                  <a:pt x="1480384" y="3528423"/>
                  <a:pt x="1516433" y="3545565"/>
                  <a:pt x="1542311" y="3575721"/>
                </a:cubicBezTo>
                <a:cubicBezTo>
                  <a:pt x="1594069" y="3636034"/>
                  <a:pt x="1585546" y="3725567"/>
                  <a:pt x="1523276" y="3775697"/>
                </a:cubicBezTo>
                <a:cubicBezTo>
                  <a:pt x="1461005" y="3825828"/>
                  <a:pt x="1368567" y="3817574"/>
                  <a:pt x="1316810" y="3757260"/>
                </a:cubicBezTo>
                <a:cubicBezTo>
                  <a:pt x="1265052" y="3696948"/>
                  <a:pt x="1273574" y="3607415"/>
                  <a:pt x="1335845" y="3557284"/>
                </a:cubicBezTo>
                <a:cubicBezTo>
                  <a:pt x="1366980" y="3532219"/>
                  <a:pt x="1405657" y="3521750"/>
                  <a:pt x="1443020" y="3525086"/>
                </a:cubicBezTo>
                <a:close/>
                <a:moveTo>
                  <a:pt x="939261" y="3514607"/>
                </a:moveTo>
                <a:cubicBezTo>
                  <a:pt x="962395" y="3510232"/>
                  <a:pt x="985978" y="3510526"/>
                  <a:pt x="1008667" y="3515212"/>
                </a:cubicBezTo>
                <a:cubicBezTo>
                  <a:pt x="1054044" y="3524583"/>
                  <a:pt x="1095842" y="3551520"/>
                  <a:pt x="1123304" y="3593800"/>
                </a:cubicBezTo>
                <a:cubicBezTo>
                  <a:pt x="1178228" y="3678362"/>
                  <a:pt x="1155012" y="3792279"/>
                  <a:pt x="1071451" y="3848241"/>
                </a:cubicBezTo>
                <a:cubicBezTo>
                  <a:pt x="987889" y="3904203"/>
                  <a:pt x="875624" y="3881018"/>
                  <a:pt x="820700" y="3796456"/>
                </a:cubicBezTo>
                <a:cubicBezTo>
                  <a:pt x="765775" y="3711895"/>
                  <a:pt x="788990" y="3597978"/>
                  <a:pt x="872552" y="3542016"/>
                </a:cubicBezTo>
                <a:cubicBezTo>
                  <a:pt x="893442" y="3528025"/>
                  <a:pt x="916127" y="3518982"/>
                  <a:pt x="939261" y="3514607"/>
                </a:cubicBezTo>
                <a:close/>
                <a:moveTo>
                  <a:pt x="4471203" y="3493036"/>
                </a:moveTo>
                <a:cubicBezTo>
                  <a:pt x="4499365" y="3495062"/>
                  <a:pt x="4527225" y="3504974"/>
                  <a:pt x="4551059" y="3523196"/>
                </a:cubicBezTo>
                <a:cubicBezTo>
                  <a:pt x="4614613" y="3571791"/>
                  <a:pt x="4625462" y="3661088"/>
                  <a:pt x="4575290" y="3722644"/>
                </a:cubicBezTo>
                <a:cubicBezTo>
                  <a:pt x="4525118" y="3784201"/>
                  <a:pt x="4432924" y="3794709"/>
                  <a:pt x="4369369" y="3746114"/>
                </a:cubicBezTo>
                <a:cubicBezTo>
                  <a:pt x="4305815" y="3697519"/>
                  <a:pt x="4294966" y="3608223"/>
                  <a:pt x="4345138" y="3546666"/>
                </a:cubicBezTo>
                <a:cubicBezTo>
                  <a:pt x="4376495" y="3508193"/>
                  <a:pt x="4424268" y="3489661"/>
                  <a:pt x="4471203" y="3493036"/>
                </a:cubicBezTo>
                <a:close/>
                <a:moveTo>
                  <a:pt x="3613676" y="3472554"/>
                </a:moveTo>
                <a:cubicBezTo>
                  <a:pt x="3627543" y="3471555"/>
                  <a:pt x="3641550" y="3473823"/>
                  <a:pt x="3654438" y="3479098"/>
                </a:cubicBezTo>
                <a:cubicBezTo>
                  <a:pt x="3669904" y="3485428"/>
                  <a:pt x="3683760" y="3496086"/>
                  <a:pt x="3693834" y="3510620"/>
                </a:cubicBezTo>
                <a:cubicBezTo>
                  <a:pt x="3720696" y="3549378"/>
                  <a:pt x="3710485" y="3601023"/>
                  <a:pt x="3671027" y="3625972"/>
                </a:cubicBezTo>
                <a:cubicBezTo>
                  <a:pt x="3631569" y="3650921"/>
                  <a:pt x="3577805" y="3639726"/>
                  <a:pt x="3550943" y="3600968"/>
                </a:cubicBezTo>
                <a:cubicBezTo>
                  <a:pt x="3524081" y="3562210"/>
                  <a:pt x="3534292" y="3510565"/>
                  <a:pt x="3573750" y="3485616"/>
                </a:cubicBezTo>
                <a:cubicBezTo>
                  <a:pt x="3586081" y="3477820"/>
                  <a:pt x="3599809" y="3473553"/>
                  <a:pt x="3613676" y="3472554"/>
                </a:cubicBezTo>
                <a:close/>
                <a:moveTo>
                  <a:pt x="1838978" y="3434479"/>
                </a:moveTo>
                <a:cubicBezTo>
                  <a:pt x="1853160" y="3432240"/>
                  <a:pt x="1867597" y="3432728"/>
                  <a:pt x="1881468" y="3435764"/>
                </a:cubicBezTo>
                <a:cubicBezTo>
                  <a:pt x="1909209" y="3441835"/>
                  <a:pt x="1934686" y="3458094"/>
                  <a:pt x="1951322" y="3483103"/>
                </a:cubicBezTo>
                <a:cubicBezTo>
                  <a:pt x="1984594" y="3533121"/>
                  <a:pt x="1969903" y="3599197"/>
                  <a:pt x="1918510" y="3630688"/>
                </a:cubicBezTo>
                <a:cubicBezTo>
                  <a:pt x="1867117" y="3662179"/>
                  <a:pt x="1798482" y="3647159"/>
                  <a:pt x="1765210" y="3597141"/>
                </a:cubicBezTo>
                <a:cubicBezTo>
                  <a:pt x="1731938" y="3547123"/>
                  <a:pt x="1746628" y="3481047"/>
                  <a:pt x="1798022" y="3449556"/>
                </a:cubicBezTo>
                <a:cubicBezTo>
                  <a:pt x="1810870" y="3441683"/>
                  <a:pt x="1824796" y="3436718"/>
                  <a:pt x="1838978" y="3434479"/>
                </a:cubicBezTo>
                <a:close/>
                <a:moveTo>
                  <a:pt x="4956569" y="3415278"/>
                </a:moveTo>
                <a:cubicBezTo>
                  <a:pt x="4968572" y="3416067"/>
                  <a:pt x="4980672" y="3418089"/>
                  <a:pt x="4992719" y="3421429"/>
                </a:cubicBezTo>
                <a:cubicBezTo>
                  <a:pt x="5089099" y="3448148"/>
                  <a:pt x="5145625" y="3549107"/>
                  <a:pt x="5118974" y="3646925"/>
                </a:cubicBezTo>
                <a:cubicBezTo>
                  <a:pt x="5092323" y="3744744"/>
                  <a:pt x="4992587" y="3802382"/>
                  <a:pt x="4896208" y="3775663"/>
                </a:cubicBezTo>
                <a:cubicBezTo>
                  <a:pt x="4799829" y="3748944"/>
                  <a:pt x="4743302" y="3647985"/>
                  <a:pt x="4769953" y="3550167"/>
                </a:cubicBezTo>
                <a:cubicBezTo>
                  <a:pt x="4793273" y="3464576"/>
                  <a:pt x="4872548" y="3409748"/>
                  <a:pt x="4956569" y="3415278"/>
                </a:cubicBezTo>
                <a:close/>
                <a:moveTo>
                  <a:pt x="2149145" y="3397750"/>
                </a:moveTo>
                <a:cubicBezTo>
                  <a:pt x="2160304" y="3396835"/>
                  <a:pt x="2171521" y="3398053"/>
                  <a:pt x="2182165" y="3401216"/>
                </a:cubicBezTo>
                <a:cubicBezTo>
                  <a:pt x="2203454" y="3407544"/>
                  <a:pt x="2222451" y="3421653"/>
                  <a:pt x="2234111" y="3442046"/>
                </a:cubicBezTo>
                <a:cubicBezTo>
                  <a:pt x="2257431" y="3482832"/>
                  <a:pt x="2242572" y="3533304"/>
                  <a:pt x="2200922" y="3554779"/>
                </a:cubicBezTo>
                <a:cubicBezTo>
                  <a:pt x="2159273" y="3576255"/>
                  <a:pt x="2106604" y="3560601"/>
                  <a:pt x="2083284" y="3519815"/>
                </a:cubicBezTo>
                <a:cubicBezTo>
                  <a:pt x="2059964" y="3479030"/>
                  <a:pt x="2074823" y="3428557"/>
                  <a:pt x="2116473" y="3407082"/>
                </a:cubicBezTo>
                <a:cubicBezTo>
                  <a:pt x="2126885" y="3401713"/>
                  <a:pt x="2137986" y="3398665"/>
                  <a:pt x="2149145" y="3397750"/>
                </a:cubicBezTo>
                <a:close/>
                <a:moveTo>
                  <a:pt x="277077" y="3295589"/>
                </a:moveTo>
                <a:cubicBezTo>
                  <a:pt x="382996" y="3286274"/>
                  <a:pt x="484411" y="3352232"/>
                  <a:pt x="515954" y="3458104"/>
                </a:cubicBezTo>
                <a:cubicBezTo>
                  <a:pt x="552003" y="3579100"/>
                  <a:pt x="483140" y="3706410"/>
                  <a:pt x="362143" y="3742459"/>
                </a:cubicBezTo>
                <a:cubicBezTo>
                  <a:pt x="241147" y="3778508"/>
                  <a:pt x="113837" y="3709645"/>
                  <a:pt x="77788" y="3588649"/>
                </a:cubicBezTo>
                <a:cubicBezTo>
                  <a:pt x="41739" y="3467653"/>
                  <a:pt x="110602" y="3340342"/>
                  <a:pt x="231598" y="3304293"/>
                </a:cubicBezTo>
                <a:cubicBezTo>
                  <a:pt x="246723" y="3299787"/>
                  <a:pt x="261946" y="3296920"/>
                  <a:pt x="277077" y="3295589"/>
                </a:cubicBezTo>
                <a:close/>
                <a:moveTo>
                  <a:pt x="3773919" y="3290013"/>
                </a:moveTo>
                <a:cubicBezTo>
                  <a:pt x="3783616" y="3289472"/>
                  <a:pt x="3793527" y="3290511"/>
                  <a:pt x="3803238" y="3293254"/>
                </a:cubicBezTo>
                <a:cubicBezTo>
                  <a:pt x="3808786" y="3294821"/>
                  <a:pt x="3814269" y="3296945"/>
                  <a:pt x="3819609" y="3299649"/>
                </a:cubicBezTo>
                <a:cubicBezTo>
                  <a:pt x="3862325" y="3321276"/>
                  <a:pt x="3879684" y="3371807"/>
                  <a:pt x="3858380" y="3412511"/>
                </a:cubicBezTo>
                <a:cubicBezTo>
                  <a:pt x="3837077" y="3453216"/>
                  <a:pt x="3785178" y="3468682"/>
                  <a:pt x="3742462" y="3447054"/>
                </a:cubicBezTo>
                <a:cubicBezTo>
                  <a:pt x="3699746" y="3425427"/>
                  <a:pt x="3682387" y="3374896"/>
                  <a:pt x="3703691" y="3334192"/>
                </a:cubicBezTo>
                <a:cubicBezTo>
                  <a:pt x="3717671" y="3307479"/>
                  <a:pt x="3744828" y="3291636"/>
                  <a:pt x="3773919" y="3290013"/>
                </a:cubicBezTo>
                <a:close/>
                <a:moveTo>
                  <a:pt x="5519388" y="3266273"/>
                </a:moveTo>
                <a:cubicBezTo>
                  <a:pt x="5534563" y="3265604"/>
                  <a:pt x="5550031" y="3266446"/>
                  <a:pt x="5565616" y="3268926"/>
                </a:cubicBezTo>
                <a:cubicBezTo>
                  <a:pt x="5690300" y="3288766"/>
                  <a:pt x="5775293" y="3405926"/>
                  <a:pt x="5755453" y="3530609"/>
                </a:cubicBezTo>
                <a:cubicBezTo>
                  <a:pt x="5735613" y="3655293"/>
                  <a:pt x="5618453" y="3740286"/>
                  <a:pt x="5493770" y="3720446"/>
                </a:cubicBezTo>
                <a:cubicBezTo>
                  <a:pt x="5369086" y="3700606"/>
                  <a:pt x="5284093" y="3583446"/>
                  <a:pt x="5303933" y="3458763"/>
                </a:cubicBezTo>
                <a:cubicBezTo>
                  <a:pt x="5321293" y="3349665"/>
                  <a:pt x="5413164" y="3270955"/>
                  <a:pt x="5519388" y="3266273"/>
                </a:cubicBezTo>
                <a:close/>
                <a:moveTo>
                  <a:pt x="4123898" y="3264155"/>
                </a:moveTo>
                <a:cubicBezTo>
                  <a:pt x="4131209" y="3265111"/>
                  <a:pt x="4138539" y="3266788"/>
                  <a:pt x="4145793" y="3269229"/>
                </a:cubicBezTo>
                <a:cubicBezTo>
                  <a:pt x="4203829" y="3288758"/>
                  <a:pt x="4235073" y="3349813"/>
                  <a:pt x="4215577" y="3405599"/>
                </a:cubicBezTo>
                <a:cubicBezTo>
                  <a:pt x="4196080" y="3461385"/>
                  <a:pt x="4133228" y="3490778"/>
                  <a:pt x="4075192" y="3471249"/>
                </a:cubicBezTo>
                <a:cubicBezTo>
                  <a:pt x="4017155" y="3451720"/>
                  <a:pt x="3985912" y="3390664"/>
                  <a:pt x="4005408" y="3334878"/>
                </a:cubicBezTo>
                <a:cubicBezTo>
                  <a:pt x="4022467" y="3286066"/>
                  <a:pt x="4072721" y="3257460"/>
                  <a:pt x="4123898" y="3264155"/>
                </a:cubicBezTo>
                <a:close/>
                <a:moveTo>
                  <a:pt x="2016722" y="3164396"/>
                </a:moveTo>
                <a:cubicBezTo>
                  <a:pt x="2027942" y="3164286"/>
                  <a:pt x="2039056" y="3166304"/>
                  <a:pt x="2049447" y="3170217"/>
                </a:cubicBezTo>
                <a:cubicBezTo>
                  <a:pt x="2070230" y="3178044"/>
                  <a:pt x="2088124" y="3193452"/>
                  <a:pt x="2098203" y="3214587"/>
                </a:cubicBezTo>
                <a:cubicBezTo>
                  <a:pt x="2118362" y="3256856"/>
                  <a:pt x="2099628" y="3306025"/>
                  <a:pt x="2056360" y="3324408"/>
                </a:cubicBezTo>
                <a:cubicBezTo>
                  <a:pt x="2013092" y="3342791"/>
                  <a:pt x="1961674" y="3323428"/>
                  <a:pt x="1941515" y="3281159"/>
                </a:cubicBezTo>
                <a:cubicBezTo>
                  <a:pt x="1921357" y="3238889"/>
                  <a:pt x="1940090" y="3189721"/>
                  <a:pt x="1983359" y="3171338"/>
                </a:cubicBezTo>
                <a:cubicBezTo>
                  <a:pt x="1994176" y="3166742"/>
                  <a:pt x="2005502" y="3164505"/>
                  <a:pt x="2016722" y="3164396"/>
                </a:cubicBezTo>
                <a:close/>
                <a:moveTo>
                  <a:pt x="1665060" y="3155620"/>
                </a:moveTo>
                <a:cubicBezTo>
                  <a:pt x="1679344" y="3154033"/>
                  <a:pt x="1693750" y="3155181"/>
                  <a:pt x="1707465" y="3158845"/>
                </a:cubicBezTo>
                <a:cubicBezTo>
                  <a:pt x="1734895" y="3166173"/>
                  <a:pt x="1759561" y="3183569"/>
                  <a:pt x="1774961" y="3209296"/>
                </a:cubicBezTo>
                <a:cubicBezTo>
                  <a:pt x="1805763" y="3260749"/>
                  <a:pt x="1787839" y="3326039"/>
                  <a:pt x="1734928" y="3355127"/>
                </a:cubicBezTo>
                <a:cubicBezTo>
                  <a:pt x="1682017" y="3384214"/>
                  <a:pt x="1614155" y="3366083"/>
                  <a:pt x="1583353" y="3314630"/>
                </a:cubicBezTo>
                <a:cubicBezTo>
                  <a:pt x="1552552" y="3263177"/>
                  <a:pt x="1570475" y="3197886"/>
                  <a:pt x="1623387" y="3168799"/>
                </a:cubicBezTo>
                <a:cubicBezTo>
                  <a:pt x="1636614" y="3161527"/>
                  <a:pt x="1650776" y="3157206"/>
                  <a:pt x="1665060" y="3155620"/>
                </a:cubicBezTo>
                <a:close/>
                <a:moveTo>
                  <a:pt x="1249855" y="3130133"/>
                </a:moveTo>
                <a:cubicBezTo>
                  <a:pt x="1317786" y="3124347"/>
                  <a:pt x="1382828" y="3165319"/>
                  <a:pt x="1403059" y="3231086"/>
                </a:cubicBezTo>
                <a:cubicBezTo>
                  <a:pt x="1426179" y="3306248"/>
                  <a:pt x="1382013" y="3385332"/>
                  <a:pt x="1304412" y="3407725"/>
                </a:cubicBezTo>
                <a:cubicBezTo>
                  <a:pt x="1226811" y="3430118"/>
                  <a:pt x="1145161" y="3387341"/>
                  <a:pt x="1122041" y="3312179"/>
                </a:cubicBezTo>
                <a:cubicBezTo>
                  <a:pt x="1098921" y="3237018"/>
                  <a:pt x="1143086" y="3157933"/>
                  <a:pt x="1220687" y="3135540"/>
                </a:cubicBezTo>
                <a:cubicBezTo>
                  <a:pt x="1230387" y="3132741"/>
                  <a:pt x="1240150" y="3130960"/>
                  <a:pt x="1249855" y="3130133"/>
                </a:cubicBezTo>
                <a:close/>
                <a:moveTo>
                  <a:pt x="4612013" y="3111922"/>
                </a:moveTo>
                <a:cubicBezTo>
                  <a:pt x="4621745" y="3111507"/>
                  <a:pt x="4631665" y="3112030"/>
                  <a:pt x="4641661" y="3113570"/>
                </a:cubicBezTo>
                <a:cubicBezTo>
                  <a:pt x="4721627" y="3125895"/>
                  <a:pt x="4776137" y="3198674"/>
                  <a:pt x="4763413" y="3276126"/>
                </a:cubicBezTo>
                <a:cubicBezTo>
                  <a:pt x="4750689" y="3353578"/>
                  <a:pt x="4675548" y="3406375"/>
                  <a:pt x="4595582" y="3394051"/>
                </a:cubicBezTo>
                <a:cubicBezTo>
                  <a:pt x="4515616" y="3381726"/>
                  <a:pt x="4461106" y="3308947"/>
                  <a:pt x="4473830" y="3231495"/>
                </a:cubicBezTo>
                <a:cubicBezTo>
                  <a:pt x="4484964" y="3163725"/>
                  <a:pt x="4543886" y="3114831"/>
                  <a:pt x="4612013" y="3111922"/>
                </a:cubicBezTo>
                <a:close/>
                <a:moveTo>
                  <a:pt x="3871107" y="3059964"/>
                </a:moveTo>
                <a:cubicBezTo>
                  <a:pt x="3882283" y="3059210"/>
                  <a:pt x="3893853" y="3060565"/>
                  <a:pt x="3905237" y="3064305"/>
                </a:cubicBezTo>
                <a:cubicBezTo>
                  <a:pt x="3950770" y="3079268"/>
                  <a:pt x="3976068" y="3126740"/>
                  <a:pt x="3961742" y="3170338"/>
                </a:cubicBezTo>
                <a:cubicBezTo>
                  <a:pt x="3947416" y="3213936"/>
                  <a:pt x="3898890" y="3237149"/>
                  <a:pt x="3853357" y="3222187"/>
                </a:cubicBezTo>
                <a:cubicBezTo>
                  <a:pt x="3807824" y="3207225"/>
                  <a:pt x="3782525" y="3159753"/>
                  <a:pt x="3796851" y="3116155"/>
                </a:cubicBezTo>
                <a:cubicBezTo>
                  <a:pt x="3807596" y="3083457"/>
                  <a:pt x="3837578" y="3062224"/>
                  <a:pt x="3871107" y="3059964"/>
                </a:cubicBezTo>
                <a:close/>
                <a:moveTo>
                  <a:pt x="827883" y="2981299"/>
                </a:moveTo>
                <a:cubicBezTo>
                  <a:pt x="912074" y="2983103"/>
                  <a:pt x="986057" y="3044614"/>
                  <a:pt x="1001514" y="3131896"/>
                </a:cubicBezTo>
                <a:cubicBezTo>
                  <a:pt x="1019178" y="3231647"/>
                  <a:pt x="953710" y="3327285"/>
                  <a:pt x="855286" y="3345511"/>
                </a:cubicBezTo>
                <a:cubicBezTo>
                  <a:pt x="756862" y="3363736"/>
                  <a:pt x="662755" y="3297647"/>
                  <a:pt x="645090" y="3197896"/>
                </a:cubicBezTo>
                <a:cubicBezTo>
                  <a:pt x="627426" y="3098146"/>
                  <a:pt x="692894" y="3002506"/>
                  <a:pt x="791318" y="2984281"/>
                </a:cubicBezTo>
                <a:cubicBezTo>
                  <a:pt x="803621" y="2982003"/>
                  <a:pt x="815856" y="2981042"/>
                  <a:pt x="827883" y="2981299"/>
                </a:cubicBezTo>
                <a:close/>
                <a:moveTo>
                  <a:pt x="4210993" y="2953716"/>
                </a:moveTo>
                <a:cubicBezTo>
                  <a:pt x="4271372" y="2964236"/>
                  <a:pt x="4312104" y="3019913"/>
                  <a:pt x="4301970" y="3078076"/>
                </a:cubicBezTo>
                <a:cubicBezTo>
                  <a:pt x="4291837" y="3136237"/>
                  <a:pt x="4234675" y="3174859"/>
                  <a:pt x="4174296" y="3164339"/>
                </a:cubicBezTo>
                <a:cubicBezTo>
                  <a:pt x="4113917" y="3153819"/>
                  <a:pt x="4073185" y="3098141"/>
                  <a:pt x="4083319" y="3039980"/>
                </a:cubicBezTo>
                <a:cubicBezTo>
                  <a:pt x="4093452" y="2981817"/>
                  <a:pt x="4150614" y="2943196"/>
                  <a:pt x="4210993" y="2953716"/>
                </a:cubicBezTo>
                <a:close/>
                <a:moveTo>
                  <a:pt x="1913291" y="2930055"/>
                </a:moveTo>
                <a:cubicBezTo>
                  <a:pt x="1924517" y="2930459"/>
                  <a:pt x="1935533" y="2932980"/>
                  <a:pt x="1945733" y="2937360"/>
                </a:cubicBezTo>
                <a:cubicBezTo>
                  <a:pt x="1966135" y="2946119"/>
                  <a:pt x="1983275" y="2962309"/>
                  <a:pt x="1992319" y="2983855"/>
                </a:cubicBezTo>
                <a:cubicBezTo>
                  <a:pt x="2010406" y="3026947"/>
                  <a:pt x="1989259" y="3075144"/>
                  <a:pt x="1945085" y="3091505"/>
                </a:cubicBezTo>
                <a:cubicBezTo>
                  <a:pt x="1900910" y="3107867"/>
                  <a:pt x="1850437" y="3086197"/>
                  <a:pt x="1832350" y="3043105"/>
                </a:cubicBezTo>
                <a:cubicBezTo>
                  <a:pt x="1814262" y="3000013"/>
                  <a:pt x="1835409" y="2951816"/>
                  <a:pt x="1879584" y="2935454"/>
                </a:cubicBezTo>
                <a:cubicBezTo>
                  <a:pt x="1890627" y="2931364"/>
                  <a:pt x="1902064" y="2929651"/>
                  <a:pt x="1913291" y="2930055"/>
                </a:cubicBezTo>
                <a:close/>
                <a:moveTo>
                  <a:pt x="5033333" y="2873106"/>
                </a:moveTo>
                <a:cubicBezTo>
                  <a:pt x="5045315" y="2871973"/>
                  <a:pt x="5057584" y="2872041"/>
                  <a:pt x="5070005" y="2873418"/>
                </a:cubicBezTo>
                <a:cubicBezTo>
                  <a:pt x="5169375" y="2884433"/>
                  <a:pt x="5240872" y="2975080"/>
                  <a:pt x="5229698" y="3075882"/>
                </a:cubicBezTo>
                <a:cubicBezTo>
                  <a:pt x="5218524" y="3176683"/>
                  <a:pt x="5128910" y="3249470"/>
                  <a:pt x="5029540" y="3238455"/>
                </a:cubicBezTo>
                <a:cubicBezTo>
                  <a:pt x="4930170" y="3227440"/>
                  <a:pt x="4858673" y="3136793"/>
                  <a:pt x="4869847" y="3035992"/>
                </a:cubicBezTo>
                <a:cubicBezTo>
                  <a:pt x="4879624" y="2947790"/>
                  <a:pt x="4949457" y="2881037"/>
                  <a:pt x="5033333" y="2873106"/>
                </a:cubicBezTo>
                <a:close/>
                <a:moveTo>
                  <a:pt x="1614458" y="2840848"/>
                </a:moveTo>
                <a:cubicBezTo>
                  <a:pt x="1665861" y="2845382"/>
                  <a:pt x="1709067" y="2884218"/>
                  <a:pt x="1715655" y="2935620"/>
                </a:cubicBezTo>
                <a:cubicBezTo>
                  <a:pt x="1723183" y="2994364"/>
                  <a:pt x="1680031" y="3047275"/>
                  <a:pt x="1619272" y="3053800"/>
                </a:cubicBezTo>
                <a:cubicBezTo>
                  <a:pt x="1558514" y="3060326"/>
                  <a:pt x="1503156" y="3017994"/>
                  <a:pt x="1495628" y="2959249"/>
                </a:cubicBezTo>
                <a:cubicBezTo>
                  <a:pt x="1488099" y="2900505"/>
                  <a:pt x="1531251" y="2847593"/>
                  <a:pt x="1592010" y="2841068"/>
                </a:cubicBezTo>
                <a:cubicBezTo>
                  <a:pt x="1599605" y="2840253"/>
                  <a:pt x="1607115" y="2840200"/>
                  <a:pt x="1614458" y="2840848"/>
                </a:cubicBezTo>
                <a:close/>
                <a:moveTo>
                  <a:pt x="3918208" y="2826259"/>
                </a:moveTo>
                <a:cubicBezTo>
                  <a:pt x="3930133" y="2826140"/>
                  <a:pt x="3941582" y="2828362"/>
                  <a:pt x="3952073" y="2832483"/>
                </a:cubicBezTo>
                <a:cubicBezTo>
                  <a:pt x="3983547" y="2844844"/>
                  <a:pt x="4006406" y="2874287"/>
                  <a:pt x="4007697" y="2908856"/>
                </a:cubicBezTo>
                <a:cubicBezTo>
                  <a:pt x="4009417" y="2954947"/>
                  <a:pt x="3972141" y="2992696"/>
                  <a:pt x="3924438" y="2993170"/>
                </a:cubicBezTo>
                <a:cubicBezTo>
                  <a:pt x="3876735" y="2993644"/>
                  <a:pt x="3836670" y="2956664"/>
                  <a:pt x="3834949" y="2910573"/>
                </a:cubicBezTo>
                <a:cubicBezTo>
                  <a:pt x="3833229" y="2864481"/>
                  <a:pt x="3870505" y="2826732"/>
                  <a:pt x="3918208" y="2826259"/>
                </a:cubicBezTo>
                <a:close/>
                <a:moveTo>
                  <a:pt x="4654973" y="2685794"/>
                </a:moveTo>
                <a:cubicBezTo>
                  <a:pt x="4735945" y="2685794"/>
                  <a:pt x="4801586" y="2749372"/>
                  <a:pt x="4801586" y="2827799"/>
                </a:cubicBezTo>
                <a:cubicBezTo>
                  <a:pt x="4801586" y="2906225"/>
                  <a:pt x="4735945" y="2969803"/>
                  <a:pt x="4654973" y="2969803"/>
                </a:cubicBezTo>
                <a:cubicBezTo>
                  <a:pt x="4574002" y="2969803"/>
                  <a:pt x="4508361" y="2906225"/>
                  <a:pt x="4508361" y="2827799"/>
                </a:cubicBezTo>
                <a:cubicBezTo>
                  <a:pt x="4508361" y="2749372"/>
                  <a:pt x="4574002" y="2685794"/>
                  <a:pt x="4654973" y="2685794"/>
                </a:cubicBezTo>
                <a:close/>
                <a:moveTo>
                  <a:pt x="1218764" y="2685794"/>
                </a:moveTo>
                <a:cubicBezTo>
                  <a:pt x="1299736" y="2685794"/>
                  <a:pt x="1365377" y="2749372"/>
                  <a:pt x="1365377" y="2827799"/>
                </a:cubicBezTo>
                <a:cubicBezTo>
                  <a:pt x="1365377" y="2906225"/>
                  <a:pt x="1299736" y="2969803"/>
                  <a:pt x="1218764" y="2969803"/>
                </a:cubicBezTo>
                <a:cubicBezTo>
                  <a:pt x="1137792" y="2969803"/>
                  <a:pt x="1072151" y="2906225"/>
                  <a:pt x="1072151" y="2827799"/>
                </a:cubicBezTo>
                <a:cubicBezTo>
                  <a:pt x="1072151" y="2749372"/>
                  <a:pt x="1137792" y="2685794"/>
                  <a:pt x="1218764" y="2685794"/>
                </a:cubicBezTo>
                <a:close/>
                <a:moveTo>
                  <a:pt x="1891866" y="2679726"/>
                </a:moveTo>
                <a:cubicBezTo>
                  <a:pt x="1897832" y="2679962"/>
                  <a:pt x="1903648" y="2680776"/>
                  <a:pt x="1909256" y="2682110"/>
                </a:cubicBezTo>
                <a:cubicBezTo>
                  <a:pt x="1948513" y="2691445"/>
                  <a:pt x="1977604" y="2726241"/>
                  <a:pt x="1976967" y="2766539"/>
                </a:cubicBezTo>
                <a:cubicBezTo>
                  <a:pt x="1976238" y="2812594"/>
                  <a:pt x="1936956" y="2848396"/>
                  <a:pt x="1889228" y="2846505"/>
                </a:cubicBezTo>
                <a:cubicBezTo>
                  <a:pt x="1841499" y="2844615"/>
                  <a:pt x="1803399" y="2805747"/>
                  <a:pt x="1804127" y="2759692"/>
                </a:cubicBezTo>
                <a:cubicBezTo>
                  <a:pt x="1804856" y="2713637"/>
                  <a:pt x="1844138" y="2677835"/>
                  <a:pt x="1891866" y="2679726"/>
                </a:cubicBezTo>
                <a:close/>
                <a:moveTo>
                  <a:pt x="4183732" y="2648358"/>
                </a:moveTo>
                <a:cubicBezTo>
                  <a:pt x="4198805" y="2645976"/>
                  <a:pt x="4213703" y="2646661"/>
                  <a:pt x="4227739" y="2649942"/>
                </a:cubicBezTo>
                <a:cubicBezTo>
                  <a:pt x="4269844" y="2659783"/>
                  <a:pt x="4304181" y="2692974"/>
                  <a:pt x="4312158" y="2736723"/>
                </a:cubicBezTo>
                <a:cubicBezTo>
                  <a:pt x="4322793" y="2795055"/>
                  <a:pt x="4282537" y="2850068"/>
                  <a:pt x="4222244" y="2859598"/>
                </a:cubicBezTo>
                <a:cubicBezTo>
                  <a:pt x="4161952" y="2869128"/>
                  <a:pt x="4104453" y="2829565"/>
                  <a:pt x="4093818" y="2771234"/>
                </a:cubicBezTo>
                <a:cubicBezTo>
                  <a:pt x="4083184" y="2712901"/>
                  <a:pt x="4123439" y="2657888"/>
                  <a:pt x="4183732" y="2648358"/>
                </a:cubicBezTo>
                <a:close/>
                <a:moveTo>
                  <a:pt x="5586373" y="2580287"/>
                </a:moveTo>
                <a:cubicBezTo>
                  <a:pt x="5712625" y="2580287"/>
                  <a:pt x="5814973" y="2682635"/>
                  <a:pt x="5814973" y="2808888"/>
                </a:cubicBezTo>
                <a:cubicBezTo>
                  <a:pt x="5814973" y="2935139"/>
                  <a:pt x="5712625" y="3037487"/>
                  <a:pt x="5586373" y="3037487"/>
                </a:cubicBezTo>
                <a:cubicBezTo>
                  <a:pt x="5460121" y="3037487"/>
                  <a:pt x="5357773" y="2935139"/>
                  <a:pt x="5357773" y="2808888"/>
                </a:cubicBezTo>
                <a:cubicBezTo>
                  <a:pt x="5357773" y="2682635"/>
                  <a:pt x="5460121" y="2580287"/>
                  <a:pt x="5586373" y="2580287"/>
                </a:cubicBezTo>
                <a:close/>
                <a:moveTo>
                  <a:pt x="228600" y="2580287"/>
                </a:moveTo>
                <a:cubicBezTo>
                  <a:pt x="354852" y="2580287"/>
                  <a:pt x="457200" y="2682635"/>
                  <a:pt x="457200" y="2808888"/>
                </a:cubicBezTo>
                <a:cubicBezTo>
                  <a:pt x="457200" y="2935139"/>
                  <a:pt x="354852" y="3037487"/>
                  <a:pt x="228600" y="3037487"/>
                </a:cubicBezTo>
                <a:cubicBezTo>
                  <a:pt x="102348" y="3037487"/>
                  <a:pt x="0" y="2935139"/>
                  <a:pt x="0" y="2808888"/>
                </a:cubicBezTo>
                <a:cubicBezTo>
                  <a:pt x="0" y="2682635"/>
                  <a:pt x="102348" y="2580287"/>
                  <a:pt x="228600" y="2580287"/>
                </a:cubicBezTo>
                <a:close/>
                <a:moveTo>
                  <a:pt x="3900782" y="2580140"/>
                </a:moveTo>
                <a:cubicBezTo>
                  <a:pt x="3909239" y="2581196"/>
                  <a:pt x="3917423" y="2583446"/>
                  <a:pt x="3925103" y="2586735"/>
                </a:cubicBezTo>
                <a:cubicBezTo>
                  <a:pt x="3950703" y="2597699"/>
                  <a:pt x="3970704" y="2620215"/>
                  <a:pt x="3976582" y="2648596"/>
                </a:cubicBezTo>
                <a:cubicBezTo>
                  <a:pt x="3985986" y="2694005"/>
                  <a:pt x="3955673" y="2737232"/>
                  <a:pt x="3908874" y="2745146"/>
                </a:cubicBezTo>
                <a:cubicBezTo>
                  <a:pt x="3862076" y="2753059"/>
                  <a:pt x="3816515" y="2722663"/>
                  <a:pt x="3807111" y="2677254"/>
                </a:cubicBezTo>
                <a:cubicBezTo>
                  <a:pt x="3797707" y="2631844"/>
                  <a:pt x="3828021" y="2588618"/>
                  <a:pt x="3874819" y="2580704"/>
                </a:cubicBezTo>
                <a:cubicBezTo>
                  <a:pt x="3883593" y="2579220"/>
                  <a:pt x="3892324" y="2579084"/>
                  <a:pt x="3900782" y="2580140"/>
                </a:cubicBezTo>
                <a:close/>
                <a:moveTo>
                  <a:pt x="1648688" y="2507283"/>
                </a:moveTo>
                <a:cubicBezTo>
                  <a:pt x="1709067" y="2517803"/>
                  <a:pt x="1749799" y="2573481"/>
                  <a:pt x="1739665" y="2631643"/>
                </a:cubicBezTo>
                <a:cubicBezTo>
                  <a:pt x="1729532" y="2689805"/>
                  <a:pt x="1672370" y="2728426"/>
                  <a:pt x="1611991" y="2717906"/>
                </a:cubicBezTo>
                <a:cubicBezTo>
                  <a:pt x="1551612" y="2707386"/>
                  <a:pt x="1510880" y="2651708"/>
                  <a:pt x="1521014" y="2593547"/>
                </a:cubicBezTo>
                <a:cubicBezTo>
                  <a:pt x="1531147" y="2535385"/>
                  <a:pt x="1588309" y="2496763"/>
                  <a:pt x="1648688" y="2507283"/>
                </a:cubicBezTo>
                <a:close/>
                <a:moveTo>
                  <a:pt x="1938810" y="2425013"/>
                </a:moveTo>
                <a:cubicBezTo>
                  <a:pt x="1949986" y="2424259"/>
                  <a:pt x="1961557" y="2425614"/>
                  <a:pt x="1972940" y="2429354"/>
                </a:cubicBezTo>
                <a:cubicBezTo>
                  <a:pt x="2018473" y="2444317"/>
                  <a:pt x="2043772" y="2491789"/>
                  <a:pt x="2029445" y="2535387"/>
                </a:cubicBezTo>
                <a:cubicBezTo>
                  <a:pt x="2015119" y="2578984"/>
                  <a:pt x="1966593" y="2602198"/>
                  <a:pt x="1921060" y="2587236"/>
                </a:cubicBezTo>
                <a:cubicBezTo>
                  <a:pt x="1875527" y="2572274"/>
                  <a:pt x="1850229" y="2524801"/>
                  <a:pt x="1864555" y="2481204"/>
                </a:cubicBezTo>
                <a:cubicBezTo>
                  <a:pt x="1875299" y="2448505"/>
                  <a:pt x="1905281" y="2427273"/>
                  <a:pt x="1938810" y="2425013"/>
                </a:cubicBezTo>
                <a:close/>
                <a:moveTo>
                  <a:pt x="816365" y="2405648"/>
                </a:moveTo>
                <a:cubicBezTo>
                  <a:pt x="828347" y="2404515"/>
                  <a:pt x="840616" y="2404583"/>
                  <a:pt x="853037" y="2405959"/>
                </a:cubicBezTo>
                <a:cubicBezTo>
                  <a:pt x="952407" y="2416975"/>
                  <a:pt x="1023904" y="2507621"/>
                  <a:pt x="1012730" y="2608424"/>
                </a:cubicBezTo>
                <a:cubicBezTo>
                  <a:pt x="1001556" y="2709225"/>
                  <a:pt x="911942" y="2782012"/>
                  <a:pt x="812572" y="2770997"/>
                </a:cubicBezTo>
                <a:cubicBezTo>
                  <a:pt x="713202" y="2759981"/>
                  <a:pt x="641705" y="2669335"/>
                  <a:pt x="652879" y="2568534"/>
                </a:cubicBezTo>
                <a:cubicBezTo>
                  <a:pt x="662656" y="2480332"/>
                  <a:pt x="732489" y="2413579"/>
                  <a:pt x="816365" y="2405648"/>
                </a:cubicBezTo>
                <a:close/>
                <a:moveTo>
                  <a:pt x="5033905" y="2348650"/>
                </a:moveTo>
                <a:cubicBezTo>
                  <a:pt x="5045931" y="2348281"/>
                  <a:pt x="5057811" y="2349141"/>
                  <a:pt x="5069399" y="2351136"/>
                </a:cubicBezTo>
                <a:cubicBezTo>
                  <a:pt x="5138926" y="2363108"/>
                  <a:pt x="5197935" y="2415978"/>
                  <a:pt x="5214953" y="2489991"/>
                </a:cubicBezTo>
                <a:cubicBezTo>
                  <a:pt x="5237643" y="2588675"/>
                  <a:pt x="5177087" y="2687579"/>
                  <a:pt x="5079699" y="2710897"/>
                </a:cubicBezTo>
                <a:cubicBezTo>
                  <a:pt x="4982311" y="2734215"/>
                  <a:pt x="4884968" y="2673118"/>
                  <a:pt x="4862279" y="2574434"/>
                </a:cubicBezTo>
                <a:cubicBezTo>
                  <a:pt x="4839590" y="2475749"/>
                  <a:pt x="4900145" y="2376846"/>
                  <a:pt x="4997533" y="2353529"/>
                </a:cubicBezTo>
                <a:cubicBezTo>
                  <a:pt x="5009706" y="2350614"/>
                  <a:pt x="5021879" y="2349018"/>
                  <a:pt x="5033905" y="2348650"/>
                </a:cubicBezTo>
                <a:close/>
                <a:moveTo>
                  <a:pt x="3790636" y="2346917"/>
                </a:moveTo>
                <a:cubicBezTo>
                  <a:pt x="3801784" y="2345905"/>
                  <a:pt x="3813009" y="2347026"/>
                  <a:pt x="3823679" y="2350098"/>
                </a:cubicBezTo>
                <a:cubicBezTo>
                  <a:pt x="3845021" y="2356242"/>
                  <a:pt x="3864144" y="2370190"/>
                  <a:pt x="3875991" y="2390485"/>
                </a:cubicBezTo>
                <a:cubicBezTo>
                  <a:pt x="3899683" y="2431076"/>
                  <a:pt x="3885298" y="2481687"/>
                  <a:pt x="3843859" y="2503528"/>
                </a:cubicBezTo>
                <a:cubicBezTo>
                  <a:pt x="3802421" y="2525368"/>
                  <a:pt x="3749621" y="2510168"/>
                  <a:pt x="3725928" y="2469577"/>
                </a:cubicBezTo>
                <a:cubicBezTo>
                  <a:pt x="3702235" y="2428985"/>
                  <a:pt x="3716621" y="2378375"/>
                  <a:pt x="3758059" y="2356534"/>
                </a:cubicBezTo>
                <a:cubicBezTo>
                  <a:pt x="3768419" y="2351074"/>
                  <a:pt x="3779489" y="2347929"/>
                  <a:pt x="3790636" y="2346917"/>
                </a:cubicBezTo>
                <a:close/>
                <a:moveTo>
                  <a:pt x="4116515" y="2338417"/>
                </a:moveTo>
                <a:cubicBezTo>
                  <a:pt x="4127414" y="2338178"/>
                  <a:pt x="4138185" y="2339509"/>
                  <a:pt x="4148510" y="2342258"/>
                </a:cubicBezTo>
                <a:cubicBezTo>
                  <a:pt x="4182924" y="2351420"/>
                  <a:pt x="4212372" y="2376330"/>
                  <a:pt x="4225020" y="2411347"/>
                </a:cubicBezTo>
                <a:cubicBezTo>
                  <a:pt x="4245255" y="2467373"/>
                  <a:pt x="4214817" y="2528055"/>
                  <a:pt x="4157035" y="2546883"/>
                </a:cubicBezTo>
                <a:cubicBezTo>
                  <a:pt x="4099253" y="2565711"/>
                  <a:pt x="4036006" y="2535556"/>
                  <a:pt x="4015771" y="2479529"/>
                </a:cubicBezTo>
                <a:cubicBezTo>
                  <a:pt x="3995535" y="2423502"/>
                  <a:pt x="4025973" y="2362821"/>
                  <a:pt x="4083756" y="2343993"/>
                </a:cubicBezTo>
                <a:cubicBezTo>
                  <a:pt x="4094590" y="2340463"/>
                  <a:pt x="4105616" y="2338655"/>
                  <a:pt x="4116515" y="2338417"/>
                </a:cubicBezTo>
                <a:close/>
                <a:moveTo>
                  <a:pt x="4607882" y="2284429"/>
                </a:moveTo>
                <a:cubicBezTo>
                  <a:pt x="4664916" y="2287707"/>
                  <a:pt x="4717134" y="2323314"/>
                  <a:pt x="4737437" y="2378750"/>
                </a:cubicBezTo>
                <a:cubicBezTo>
                  <a:pt x="4764507" y="2452664"/>
                  <a:pt x="4724588" y="2533839"/>
                  <a:pt x="4648275" y="2560058"/>
                </a:cubicBezTo>
                <a:cubicBezTo>
                  <a:pt x="4571962" y="2586277"/>
                  <a:pt x="4488153" y="2547612"/>
                  <a:pt x="4461083" y="2473698"/>
                </a:cubicBezTo>
                <a:cubicBezTo>
                  <a:pt x="4434013" y="2399784"/>
                  <a:pt x="4473932" y="2318609"/>
                  <a:pt x="4550245" y="2292391"/>
                </a:cubicBezTo>
                <a:cubicBezTo>
                  <a:pt x="4569324" y="2285836"/>
                  <a:pt x="4588870" y="2283336"/>
                  <a:pt x="4607882" y="2284429"/>
                </a:cubicBezTo>
                <a:close/>
                <a:moveTo>
                  <a:pt x="1313644" y="2195406"/>
                </a:moveTo>
                <a:cubicBezTo>
                  <a:pt x="1323381" y="2195683"/>
                  <a:pt x="1333235" y="2196911"/>
                  <a:pt x="1343087" y="2199158"/>
                </a:cubicBezTo>
                <a:cubicBezTo>
                  <a:pt x="1421903" y="2217136"/>
                  <a:pt x="1470749" y="2293595"/>
                  <a:pt x="1452187" y="2369933"/>
                </a:cubicBezTo>
                <a:cubicBezTo>
                  <a:pt x="1433625" y="2446271"/>
                  <a:pt x="1354685" y="2493582"/>
                  <a:pt x="1275870" y="2475604"/>
                </a:cubicBezTo>
                <a:cubicBezTo>
                  <a:pt x="1197054" y="2457625"/>
                  <a:pt x="1148208" y="2381166"/>
                  <a:pt x="1166770" y="2304828"/>
                </a:cubicBezTo>
                <a:cubicBezTo>
                  <a:pt x="1183011" y="2238033"/>
                  <a:pt x="1245480" y="2193461"/>
                  <a:pt x="1313644" y="2195406"/>
                </a:cubicBezTo>
                <a:close/>
                <a:moveTo>
                  <a:pt x="2086825" y="2168971"/>
                </a:moveTo>
                <a:cubicBezTo>
                  <a:pt x="2096555" y="2169121"/>
                  <a:pt x="2106380" y="2170858"/>
                  <a:pt x="2115874" y="2174277"/>
                </a:cubicBezTo>
                <a:cubicBezTo>
                  <a:pt x="2121298" y="2176230"/>
                  <a:pt x="2126615" y="2178734"/>
                  <a:pt x="2131745" y="2181803"/>
                </a:cubicBezTo>
                <a:cubicBezTo>
                  <a:pt x="2172782" y="2206361"/>
                  <a:pt x="2186283" y="2257891"/>
                  <a:pt x="2161900" y="2296898"/>
                </a:cubicBezTo>
                <a:cubicBezTo>
                  <a:pt x="2137517" y="2335905"/>
                  <a:pt x="2084485" y="2347618"/>
                  <a:pt x="2043448" y="2323060"/>
                </a:cubicBezTo>
                <a:cubicBezTo>
                  <a:pt x="2002412" y="2298502"/>
                  <a:pt x="1988911" y="2246973"/>
                  <a:pt x="2013293" y="2207966"/>
                </a:cubicBezTo>
                <a:cubicBezTo>
                  <a:pt x="2029294" y="2182368"/>
                  <a:pt x="2057634" y="2168524"/>
                  <a:pt x="2086825" y="2168971"/>
                </a:cubicBezTo>
                <a:close/>
                <a:moveTo>
                  <a:pt x="1745060" y="2154618"/>
                </a:moveTo>
                <a:cubicBezTo>
                  <a:pt x="1757403" y="2152987"/>
                  <a:pt x="1770158" y="2153359"/>
                  <a:pt x="1782802" y="2155933"/>
                </a:cubicBezTo>
                <a:cubicBezTo>
                  <a:pt x="1790026" y="2157404"/>
                  <a:pt x="1797216" y="2159595"/>
                  <a:pt x="1804272" y="2162541"/>
                </a:cubicBezTo>
                <a:cubicBezTo>
                  <a:pt x="1860720" y="2186114"/>
                  <a:pt x="1887264" y="2249162"/>
                  <a:pt x="1863559" y="2303364"/>
                </a:cubicBezTo>
                <a:cubicBezTo>
                  <a:pt x="1839854" y="2357565"/>
                  <a:pt x="1774878" y="2382395"/>
                  <a:pt x="1718430" y="2358823"/>
                </a:cubicBezTo>
                <a:cubicBezTo>
                  <a:pt x="1661982" y="2335250"/>
                  <a:pt x="1635438" y="2272202"/>
                  <a:pt x="1659142" y="2218000"/>
                </a:cubicBezTo>
                <a:cubicBezTo>
                  <a:pt x="1674698" y="2182431"/>
                  <a:pt x="1708029" y="2159511"/>
                  <a:pt x="1745060" y="2154618"/>
                </a:cubicBezTo>
                <a:close/>
                <a:moveTo>
                  <a:pt x="3647551" y="2130855"/>
                </a:moveTo>
                <a:cubicBezTo>
                  <a:pt x="3658734" y="2130182"/>
                  <a:pt x="3669927" y="2131641"/>
                  <a:pt x="3680501" y="2135032"/>
                </a:cubicBezTo>
                <a:cubicBezTo>
                  <a:pt x="3701650" y="2141814"/>
                  <a:pt x="3720326" y="2156323"/>
                  <a:pt x="3731518" y="2176951"/>
                </a:cubicBezTo>
                <a:cubicBezTo>
                  <a:pt x="3753900" y="2218206"/>
                  <a:pt x="3737867" y="2268316"/>
                  <a:pt x="3695706" y="2288873"/>
                </a:cubicBezTo>
                <a:cubicBezTo>
                  <a:pt x="3653545" y="2309431"/>
                  <a:pt x="3601222" y="2292652"/>
                  <a:pt x="3578840" y="2251396"/>
                </a:cubicBezTo>
                <a:cubicBezTo>
                  <a:pt x="3556457" y="2210141"/>
                  <a:pt x="3572491" y="2160031"/>
                  <a:pt x="3614651" y="2139473"/>
                </a:cubicBezTo>
                <a:cubicBezTo>
                  <a:pt x="3625191" y="2134334"/>
                  <a:pt x="3636367" y="2131528"/>
                  <a:pt x="3647551" y="2130855"/>
                </a:cubicBezTo>
                <a:close/>
                <a:moveTo>
                  <a:pt x="3976712" y="2060101"/>
                </a:moveTo>
                <a:cubicBezTo>
                  <a:pt x="4004853" y="2063926"/>
                  <a:pt x="4031617" y="2078097"/>
                  <a:pt x="4050336" y="2101708"/>
                </a:cubicBezTo>
                <a:cubicBezTo>
                  <a:pt x="4087773" y="2148929"/>
                  <a:pt x="4078851" y="2216027"/>
                  <a:pt x="4030408" y="2251575"/>
                </a:cubicBezTo>
                <a:cubicBezTo>
                  <a:pt x="3981964" y="2287122"/>
                  <a:pt x="3912344" y="2277659"/>
                  <a:pt x="3874907" y="2230438"/>
                </a:cubicBezTo>
                <a:cubicBezTo>
                  <a:pt x="3837470" y="2183216"/>
                  <a:pt x="3846392" y="2116119"/>
                  <a:pt x="3894835" y="2080571"/>
                </a:cubicBezTo>
                <a:cubicBezTo>
                  <a:pt x="3919057" y="2062797"/>
                  <a:pt x="3948573" y="2056276"/>
                  <a:pt x="3976712" y="2060101"/>
                </a:cubicBezTo>
                <a:close/>
                <a:moveTo>
                  <a:pt x="2244726" y="2001609"/>
                </a:moveTo>
                <a:cubicBezTo>
                  <a:pt x="2258383" y="1999266"/>
                  <a:pt x="2272519" y="2000169"/>
                  <a:pt x="2285858" y="2004179"/>
                </a:cubicBezTo>
                <a:cubicBezTo>
                  <a:pt x="2301865" y="2008991"/>
                  <a:pt x="2316725" y="2018277"/>
                  <a:pt x="2328235" y="2031797"/>
                </a:cubicBezTo>
                <a:cubicBezTo>
                  <a:pt x="2358927" y="2067851"/>
                  <a:pt x="2354172" y="2120360"/>
                  <a:pt x="2317615" y="2149078"/>
                </a:cubicBezTo>
                <a:cubicBezTo>
                  <a:pt x="2281057" y="2177797"/>
                  <a:pt x="2226539" y="2171851"/>
                  <a:pt x="2195847" y="2135798"/>
                </a:cubicBezTo>
                <a:cubicBezTo>
                  <a:pt x="2165154" y="2099744"/>
                  <a:pt x="2169909" y="2047235"/>
                  <a:pt x="2206467" y="2018517"/>
                </a:cubicBezTo>
                <a:cubicBezTo>
                  <a:pt x="2217891" y="2009542"/>
                  <a:pt x="2231069" y="2003953"/>
                  <a:pt x="2244726" y="2001609"/>
                </a:cubicBezTo>
                <a:close/>
                <a:moveTo>
                  <a:pt x="3440652" y="1968888"/>
                </a:moveTo>
                <a:cubicBezTo>
                  <a:pt x="3454268" y="1966358"/>
                  <a:pt x="3468411" y="1967068"/>
                  <a:pt x="3481803" y="1970897"/>
                </a:cubicBezTo>
                <a:cubicBezTo>
                  <a:pt x="3497872" y="1975492"/>
                  <a:pt x="3512862" y="1984577"/>
                  <a:pt x="3524564" y="1997944"/>
                </a:cubicBezTo>
                <a:cubicBezTo>
                  <a:pt x="3555771" y="2033588"/>
                  <a:pt x="3551787" y="2086175"/>
                  <a:pt x="3515667" y="2115401"/>
                </a:cubicBezTo>
                <a:cubicBezTo>
                  <a:pt x="3479547" y="2144627"/>
                  <a:pt x="3424968" y="2139424"/>
                  <a:pt x="3393761" y="2103779"/>
                </a:cubicBezTo>
                <a:cubicBezTo>
                  <a:pt x="3362555" y="2068135"/>
                  <a:pt x="3366538" y="2015548"/>
                  <a:pt x="3402658" y="1986322"/>
                </a:cubicBezTo>
                <a:cubicBezTo>
                  <a:pt x="3413946" y="1977189"/>
                  <a:pt x="3427036" y="1971419"/>
                  <a:pt x="3440652" y="1968888"/>
                </a:cubicBezTo>
                <a:close/>
                <a:moveTo>
                  <a:pt x="5512947" y="1934165"/>
                </a:moveTo>
                <a:cubicBezTo>
                  <a:pt x="5601876" y="1939442"/>
                  <a:pt x="5683295" y="1996763"/>
                  <a:pt x="5714951" y="2086004"/>
                </a:cubicBezTo>
                <a:cubicBezTo>
                  <a:pt x="5757159" y="2204991"/>
                  <a:pt x="5694916" y="2335667"/>
                  <a:pt x="5575928" y="2377875"/>
                </a:cubicBezTo>
                <a:cubicBezTo>
                  <a:pt x="5456941" y="2420083"/>
                  <a:pt x="5326265" y="2357840"/>
                  <a:pt x="5284057" y="2238853"/>
                </a:cubicBezTo>
                <a:cubicBezTo>
                  <a:pt x="5241850" y="2119865"/>
                  <a:pt x="5304092" y="1989189"/>
                  <a:pt x="5423080" y="1946982"/>
                </a:cubicBezTo>
                <a:cubicBezTo>
                  <a:pt x="5452827" y="1936430"/>
                  <a:pt x="5483304" y="1932406"/>
                  <a:pt x="5512947" y="1934165"/>
                </a:cubicBezTo>
                <a:close/>
                <a:moveTo>
                  <a:pt x="1966747" y="1907664"/>
                </a:moveTo>
                <a:cubicBezTo>
                  <a:pt x="1987891" y="1910793"/>
                  <a:pt x="2008404" y="1919829"/>
                  <a:pt x="2025453" y="1934880"/>
                </a:cubicBezTo>
                <a:cubicBezTo>
                  <a:pt x="2070918" y="1975018"/>
                  <a:pt x="2074534" y="2042728"/>
                  <a:pt x="2033531" y="2086115"/>
                </a:cubicBezTo>
                <a:cubicBezTo>
                  <a:pt x="1992528" y="2129503"/>
                  <a:pt x="1922432" y="2132138"/>
                  <a:pt x="1876967" y="2092001"/>
                </a:cubicBezTo>
                <a:cubicBezTo>
                  <a:pt x="1831503" y="2051864"/>
                  <a:pt x="1827886" y="1984153"/>
                  <a:pt x="1868889" y="1940766"/>
                </a:cubicBezTo>
                <a:cubicBezTo>
                  <a:pt x="1894516" y="1913649"/>
                  <a:pt x="1931508" y="1902450"/>
                  <a:pt x="1966747" y="1907664"/>
                </a:cubicBezTo>
                <a:close/>
                <a:moveTo>
                  <a:pt x="4434988" y="1899830"/>
                </a:moveTo>
                <a:cubicBezTo>
                  <a:pt x="4481858" y="1903974"/>
                  <a:pt x="4525835" y="1929859"/>
                  <a:pt x="4550237" y="1972802"/>
                </a:cubicBezTo>
                <a:cubicBezTo>
                  <a:pt x="4589279" y="2041509"/>
                  <a:pt x="4563424" y="2127863"/>
                  <a:pt x="4492486" y="2165678"/>
                </a:cubicBezTo>
                <a:cubicBezTo>
                  <a:pt x="4421549" y="2203493"/>
                  <a:pt x="4332392" y="2178451"/>
                  <a:pt x="4293350" y="2109743"/>
                </a:cubicBezTo>
                <a:cubicBezTo>
                  <a:pt x="4254307" y="2041035"/>
                  <a:pt x="4280163" y="1954682"/>
                  <a:pt x="4351100" y="1916867"/>
                </a:cubicBezTo>
                <a:cubicBezTo>
                  <a:pt x="4377702" y="1902686"/>
                  <a:pt x="4406865" y="1897345"/>
                  <a:pt x="4434988" y="1899830"/>
                </a:cubicBezTo>
                <a:close/>
                <a:moveTo>
                  <a:pt x="2469104" y="1876395"/>
                </a:moveTo>
                <a:cubicBezTo>
                  <a:pt x="2480256" y="1875422"/>
                  <a:pt x="2491478" y="1876583"/>
                  <a:pt x="2502138" y="1879692"/>
                </a:cubicBezTo>
                <a:cubicBezTo>
                  <a:pt x="2523458" y="1885911"/>
                  <a:pt x="2542530" y="1899925"/>
                  <a:pt x="2554300" y="1920261"/>
                </a:cubicBezTo>
                <a:cubicBezTo>
                  <a:pt x="2577841" y="1960931"/>
                  <a:pt x="2563262" y="2011486"/>
                  <a:pt x="2521736" y="2033178"/>
                </a:cubicBezTo>
                <a:cubicBezTo>
                  <a:pt x="2480211" y="2054869"/>
                  <a:pt x="2427464" y="2039483"/>
                  <a:pt x="2403924" y="1998812"/>
                </a:cubicBezTo>
                <a:cubicBezTo>
                  <a:pt x="2380383" y="1958142"/>
                  <a:pt x="2394962" y="1907587"/>
                  <a:pt x="2436487" y="1885895"/>
                </a:cubicBezTo>
                <a:cubicBezTo>
                  <a:pt x="2446869" y="1880473"/>
                  <a:pt x="2457951" y="1877367"/>
                  <a:pt x="2469104" y="1876395"/>
                </a:cubicBezTo>
                <a:close/>
                <a:moveTo>
                  <a:pt x="3221939" y="1859403"/>
                </a:moveTo>
                <a:cubicBezTo>
                  <a:pt x="3233115" y="1858650"/>
                  <a:pt x="3244685" y="1860004"/>
                  <a:pt x="3256069" y="1863745"/>
                </a:cubicBezTo>
                <a:cubicBezTo>
                  <a:pt x="3301602" y="1878707"/>
                  <a:pt x="3326900" y="1926179"/>
                  <a:pt x="3312574" y="1969777"/>
                </a:cubicBezTo>
                <a:cubicBezTo>
                  <a:pt x="3298248" y="2013375"/>
                  <a:pt x="3249722" y="2036589"/>
                  <a:pt x="3204189" y="2021627"/>
                </a:cubicBezTo>
                <a:cubicBezTo>
                  <a:pt x="3158656" y="2006664"/>
                  <a:pt x="3133357" y="1959192"/>
                  <a:pt x="3147683" y="1915594"/>
                </a:cubicBezTo>
                <a:cubicBezTo>
                  <a:pt x="3158428" y="1882896"/>
                  <a:pt x="3188410" y="1861663"/>
                  <a:pt x="3221939" y="1859403"/>
                </a:cubicBezTo>
                <a:close/>
                <a:moveTo>
                  <a:pt x="4859521" y="1830422"/>
                </a:moveTo>
                <a:cubicBezTo>
                  <a:pt x="4877261" y="1828749"/>
                  <a:pt x="4894938" y="1829780"/>
                  <a:pt x="4912018" y="1833290"/>
                </a:cubicBezTo>
                <a:cubicBezTo>
                  <a:pt x="4968947" y="1844991"/>
                  <a:pt x="5019228" y="1884245"/>
                  <a:pt x="5043057" y="1942758"/>
                </a:cubicBezTo>
                <a:cubicBezTo>
                  <a:pt x="5081181" y="2036379"/>
                  <a:pt x="5037147" y="2143853"/>
                  <a:pt x="4944703" y="2182807"/>
                </a:cubicBezTo>
                <a:cubicBezTo>
                  <a:pt x="4852261" y="2221761"/>
                  <a:pt x="4746414" y="2177444"/>
                  <a:pt x="4708290" y="2083823"/>
                </a:cubicBezTo>
                <a:cubicBezTo>
                  <a:pt x="4670165" y="1990201"/>
                  <a:pt x="4714200" y="1882729"/>
                  <a:pt x="4806643" y="1843774"/>
                </a:cubicBezTo>
                <a:cubicBezTo>
                  <a:pt x="4823976" y="1836471"/>
                  <a:pt x="4841780" y="1832094"/>
                  <a:pt x="4859521" y="1830422"/>
                </a:cubicBezTo>
                <a:close/>
                <a:moveTo>
                  <a:pt x="1496759" y="1828555"/>
                </a:moveTo>
                <a:cubicBezTo>
                  <a:pt x="1524988" y="1827828"/>
                  <a:pt x="1553735" y="1834977"/>
                  <a:pt x="1579339" y="1850787"/>
                </a:cubicBezTo>
                <a:cubicBezTo>
                  <a:pt x="1647616" y="1892948"/>
                  <a:pt x="1667678" y="1980736"/>
                  <a:pt x="1624149" y="2046865"/>
                </a:cubicBezTo>
                <a:cubicBezTo>
                  <a:pt x="1580620" y="2112995"/>
                  <a:pt x="1489983" y="2132427"/>
                  <a:pt x="1421707" y="2090266"/>
                </a:cubicBezTo>
                <a:cubicBezTo>
                  <a:pt x="1353431" y="2048106"/>
                  <a:pt x="1333369" y="1960318"/>
                  <a:pt x="1376898" y="1894188"/>
                </a:cubicBezTo>
                <a:cubicBezTo>
                  <a:pt x="1404103" y="1852857"/>
                  <a:pt x="1449710" y="1829767"/>
                  <a:pt x="1496759" y="1828555"/>
                </a:cubicBezTo>
                <a:close/>
                <a:moveTo>
                  <a:pt x="3756023" y="1813208"/>
                </a:moveTo>
                <a:cubicBezTo>
                  <a:pt x="3784036" y="1817881"/>
                  <a:pt x="3810338" y="1832850"/>
                  <a:pt x="3828288" y="1857006"/>
                </a:cubicBezTo>
                <a:cubicBezTo>
                  <a:pt x="3864188" y="1905318"/>
                  <a:pt x="3853089" y="1972086"/>
                  <a:pt x="3803496" y="2006136"/>
                </a:cubicBezTo>
                <a:cubicBezTo>
                  <a:pt x="3753903" y="2040186"/>
                  <a:pt x="3684597" y="2028625"/>
                  <a:pt x="3648696" y="1980313"/>
                </a:cubicBezTo>
                <a:cubicBezTo>
                  <a:pt x="3612796" y="1932001"/>
                  <a:pt x="3623896" y="1865232"/>
                  <a:pt x="3673488" y="1831182"/>
                </a:cubicBezTo>
                <a:cubicBezTo>
                  <a:pt x="3698285" y="1814157"/>
                  <a:pt x="3728010" y="1808535"/>
                  <a:pt x="3756023" y="1813208"/>
                </a:cubicBezTo>
                <a:close/>
                <a:moveTo>
                  <a:pt x="2968565" y="1807687"/>
                </a:moveTo>
                <a:cubicBezTo>
                  <a:pt x="2980482" y="1807388"/>
                  <a:pt x="2991960" y="1809438"/>
                  <a:pt x="3002513" y="1813401"/>
                </a:cubicBezTo>
                <a:cubicBezTo>
                  <a:pt x="3034171" y="1825290"/>
                  <a:pt x="3057495" y="1854396"/>
                  <a:pt x="3059345" y="1888955"/>
                </a:cubicBezTo>
                <a:cubicBezTo>
                  <a:pt x="3061812" y="1935033"/>
                  <a:pt x="3025167" y="1973356"/>
                  <a:pt x="2977497" y="1974551"/>
                </a:cubicBezTo>
                <a:cubicBezTo>
                  <a:pt x="2929827" y="1975746"/>
                  <a:pt x="2889183" y="1939361"/>
                  <a:pt x="2886717" y="1893283"/>
                </a:cubicBezTo>
                <a:cubicBezTo>
                  <a:pt x="2884250" y="1847205"/>
                  <a:pt x="2920895" y="1808882"/>
                  <a:pt x="2968565" y="1807687"/>
                </a:cubicBezTo>
                <a:close/>
                <a:moveTo>
                  <a:pt x="2722784" y="1803361"/>
                </a:moveTo>
                <a:cubicBezTo>
                  <a:pt x="2731286" y="1803506"/>
                  <a:pt x="2739655" y="1804870"/>
                  <a:pt x="2747644" y="1807324"/>
                </a:cubicBezTo>
                <a:cubicBezTo>
                  <a:pt x="2774274" y="1815505"/>
                  <a:pt x="2796685" y="1835800"/>
                  <a:pt x="2805776" y="1863456"/>
                </a:cubicBezTo>
                <a:cubicBezTo>
                  <a:pt x="2820320" y="1907705"/>
                  <a:pt x="2795255" y="1954041"/>
                  <a:pt x="2749792" y="1966950"/>
                </a:cubicBezTo>
                <a:cubicBezTo>
                  <a:pt x="2704328" y="1979859"/>
                  <a:pt x="2655681" y="1954453"/>
                  <a:pt x="2641136" y="1910204"/>
                </a:cubicBezTo>
                <a:cubicBezTo>
                  <a:pt x="2626592" y="1865955"/>
                  <a:pt x="2651657" y="1819619"/>
                  <a:pt x="2697120" y="1806710"/>
                </a:cubicBezTo>
                <a:cubicBezTo>
                  <a:pt x="2705645" y="1804289"/>
                  <a:pt x="2714281" y="1803216"/>
                  <a:pt x="2722784" y="1803361"/>
                </a:cubicBezTo>
                <a:close/>
                <a:moveTo>
                  <a:pt x="376538" y="1790854"/>
                </a:moveTo>
                <a:cubicBezTo>
                  <a:pt x="391720" y="1791301"/>
                  <a:pt x="407085" y="1793277"/>
                  <a:pt x="422446" y="1796894"/>
                </a:cubicBezTo>
                <a:cubicBezTo>
                  <a:pt x="545336" y="1825836"/>
                  <a:pt x="621497" y="1948920"/>
                  <a:pt x="592556" y="2071810"/>
                </a:cubicBezTo>
                <a:cubicBezTo>
                  <a:pt x="563614" y="2194700"/>
                  <a:pt x="440530" y="2270861"/>
                  <a:pt x="317640" y="2241920"/>
                </a:cubicBezTo>
                <a:cubicBezTo>
                  <a:pt x="194750" y="2212978"/>
                  <a:pt x="118589" y="2089894"/>
                  <a:pt x="147530" y="1967004"/>
                </a:cubicBezTo>
                <a:cubicBezTo>
                  <a:pt x="172854" y="1859476"/>
                  <a:pt x="270256" y="1787724"/>
                  <a:pt x="376538" y="1790854"/>
                </a:cubicBezTo>
                <a:close/>
                <a:moveTo>
                  <a:pt x="1039345" y="1788569"/>
                </a:moveTo>
                <a:cubicBezTo>
                  <a:pt x="1051255" y="1790250"/>
                  <a:pt x="1063173" y="1793168"/>
                  <a:pt x="1074943" y="1797397"/>
                </a:cubicBezTo>
                <a:cubicBezTo>
                  <a:pt x="1169105" y="1831226"/>
                  <a:pt x="1218156" y="1936144"/>
                  <a:pt x="1184501" y="2031737"/>
                </a:cubicBezTo>
                <a:cubicBezTo>
                  <a:pt x="1150845" y="2127329"/>
                  <a:pt x="1047228" y="2177399"/>
                  <a:pt x="953066" y="2143569"/>
                </a:cubicBezTo>
                <a:cubicBezTo>
                  <a:pt x="858903" y="2109740"/>
                  <a:pt x="809853" y="2004822"/>
                  <a:pt x="843508" y="1909230"/>
                </a:cubicBezTo>
                <a:cubicBezTo>
                  <a:pt x="872957" y="1825587"/>
                  <a:pt x="955970" y="1776797"/>
                  <a:pt x="1039345" y="1788569"/>
                </a:cubicBezTo>
                <a:close/>
                <a:moveTo>
                  <a:pt x="2217661" y="1708775"/>
                </a:moveTo>
                <a:cubicBezTo>
                  <a:pt x="2245788" y="1712699"/>
                  <a:pt x="2272500" y="1726964"/>
                  <a:pt x="2291129" y="1750640"/>
                </a:cubicBezTo>
                <a:cubicBezTo>
                  <a:pt x="2328388" y="1797991"/>
                  <a:pt x="2319211" y="1865053"/>
                  <a:pt x="2270631" y="1900428"/>
                </a:cubicBezTo>
                <a:cubicBezTo>
                  <a:pt x="2222051" y="1935802"/>
                  <a:pt x="2152463" y="1926093"/>
                  <a:pt x="2115204" y="1878741"/>
                </a:cubicBezTo>
                <a:cubicBezTo>
                  <a:pt x="2077945" y="1831390"/>
                  <a:pt x="2087122" y="1764328"/>
                  <a:pt x="2135702" y="1728954"/>
                </a:cubicBezTo>
                <a:cubicBezTo>
                  <a:pt x="2159993" y="1711267"/>
                  <a:pt x="2189534" y="1704851"/>
                  <a:pt x="2217661" y="1708775"/>
                </a:cubicBezTo>
                <a:close/>
                <a:moveTo>
                  <a:pt x="3474404" y="1641517"/>
                </a:moveTo>
                <a:cubicBezTo>
                  <a:pt x="3495587" y="1644357"/>
                  <a:pt x="3516227" y="1653114"/>
                  <a:pt x="3533492" y="1667934"/>
                </a:cubicBezTo>
                <a:cubicBezTo>
                  <a:pt x="3579531" y="1707454"/>
                  <a:pt x="3584139" y="1775121"/>
                  <a:pt x="3543782" y="1819071"/>
                </a:cubicBezTo>
                <a:cubicBezTo>
                  <a:pt x="3503426" y="1863022"/>
                  <a:pt x="3433388" y="1866614"/>
                  <a:pt x="3387348" y="1827094"/>
                </a:cubicBezTo>
                <a:cubicBezTo>
                  <a:pt x="3341308" y="1787574"/>
                  <a:pt x="3336701" y="1719908"/>
                  <a:pt x="3377057" y="1675957"/>
                </a:cubicBezTo>
                <a:cubicBezTo>
                  <a:pt x="3402280" y="1648488"/>
                  <a:pt x="3439097" y="1636784"/>
                  <a:pt x="3474404" y="1641517"/>
                </a:cubicBezTo>
                <a:close/>
                <a:moveTo>
                  <a:pt x="2482937" y="1570349"/>
                </a:moveTo>
                <a:cubicBezTo>
                  <a:pt x="2493725" y="1568943"/>
                  <a:pt x="2504568" y="1569113"/>
                  <a:pt x="2515131" y="1570741"/>
                </a:cubicBezTo>
                <a:cubicBezTo>
                  <a:pt x="2550338" y="1576168"/>
                  <a:pt x="2582430" y="1597801"/>
                  <a:pt x="2599010" y="1631294"/>
                </a:cubicBezTo>
                <a:cubicBezTo>
                  <a:pt x="2625540" y="1684882"/>
                  <a:pt x="2602316" y="1748538"/>
                  <a:pt x="2547139" y="1773473"/>
                </a:cubicBezTo>
                <a:cubicBezTo>
                  <a:pt x="2491962" y="1798409"/>
                  <a:pt x="2425725" y="1775181"/>
                  <a:pt x="2399196" y="1721593"/>
                </a:cubicBezTo>
                <a:cubicBezTo>
                  <a:pt x="2372667" y="1668005"/>
                  <a:pt x="2395891" y="1604348"/>
                  <a:pt x="2451068" y="1579413"/>
                </a:cubicBezTo>
                <a:cubicBezTo>
                  <a:pt x="2461414" y="1574738"/>
                  <a:pt x="2472148" y="1571756"/>
                  <a:pt x="2482937" y="1570349"/>
                </a:cubicBezTo>
                <a:close/>
                <a:moveTo>
                  <a:pt x="4147400" y="1569746"/>
                </a:moveTo>
                <a:cubicBezTo>
                  <a:pt x="4184893" y="1568336"/>
                  <a:pt x="4222942" y="1580779"/>
                  <a:pt x="4252659" y="1607410"/>
                </a:cubicBezTo>
                <a:cubicBezTo>
                  <a:pt x="4312094" y="1660671"/>
                  <a:pt x="4315697" y="1750516"/>
                  <a:pt x="4260707" y="1808083"/>
                </a:cubicBezTo>
                <a:cubicBezTo>
                  <a:pt x="4205717" y="1865649"/>
                  <a:pt x="4112957" y="1869139"/>
                  <a:pt x="4053522" y="1815878"/>
                </a:cubicBezTo>
                <a:cubicBezTo>
                  <a:pt x="3994087" y="1762616"/>
                  <a:pt x="3990484" y="1672771"/>
                  <a:pt x="4045474" y="1615204"/>
                </a:cubicBezTo>
                <a:cubicBezTo>
                  <a:pt x="4072969" y="1586421"/>
                  <a:pt x="4109907" y="1571157"/>
                  <a:pt x="4147400" y="1569746"/>
                </a:cubicBezTo>
                <a:close/>
                <a:moveTo>
                  <a:pt x="3169020" y="1547400"/>
                </a:moveTo>
                <a:cubicBezTo>
                  <a:pt x="3229399" y="1557920"/>
                  <a:pt x="3270131" y="1613597"/>
                  <a:pt x="3259997" y="1671759"/>
                </a:cubicBezTo>
                <a:cubicBezTo>
                  <a:pt x="3249864" y="1729921"/>
                  <a:pt x="3192702" y="1768543"/>
                  <a:pt x="3132323" y="1758023"/>
                </a:cubicBezTo>
                <a:cubicBezTo>
                  <a:pt x="3071944" y="1747503"/>
                  <a:pt x="3031212" y="1691825"/>
                  <a:pt x="3041346" y="1633663"/>
                </a:cubicBezTo>
                <a:cubicBezTo>
                  <a:pt x="3051479" y="1575501"/>
                  <a:pt x="3108641" y="1536880"/>
                  <a:pt x="3169020" y="1547400"/>
                </a:cubicBezTo>
                <a:close/>
                <a:moveTo>
                  <a:pt x="2794827" y="1529862"/>
                </a:moveTo>
                <a:cubicBezTo>
                  <a:pt x="2809856" y="1527252"/>
                  <a:pt x="2824761" y="1527712"/>
                  <a:pt x="2838845" y="1530781"/>
                </a:cubicBezTo>
                <a:cubicBezTo>
                  <a:pt x="2881098" y="1539987"/>
                  <a:pt x="2915961" y="1572662"/>
                  <a:pt x="2924644" y="1616293"/>
                </a:cubicBezTo>
                <a:cubicBezTo>
                  <a:pt x="2936221" y="1674470"/>
                  <a:pt x="2896870" y="1730095"/>
                  <a:pt x="2836751" y="1740537"/>
                </a:cubicBezTo>
                <a:cubicBezTo>
                  <a:pt x="2776632" y="1750978"/>
                  <a:pt x="2718511" y="1712281"/>
                  <a:pt x="2706934" y="1654104"/>
                </a:cubicBezTo>
                <a:cubicBezTo>
                  <a:pt x="2695357" y="1595929"/>
                  <a:pt x="2734708" y="1540303"/>
                  <a:pt x="2794827" y="1529862"/>
                </a:cubicBezTo>
                <a:close/>
                <a:moveTo>
                  <a:pt x="1778234" y="1511058"/>
                </a:moveTo>
                <a:cubicBezTo>
                  <a:pt x="1815732" y="1509781"/>
                  <a:pt x="1853733" y="1522358"/>
                  <a:pt x="1883350" y="1549095"/>
                </a:cubicBezTo>
                <a:cubicBezTo>
                  <a:pt x="1942582" y="1602567"/>
                  <a:pt x="1945845" y="1692423"/>
                  <a:pt x="1890637" y="1749795"/>
                </a:cubicBezTo>
                <a:cubicBezTo>
                  <a:pt x="1835430" y="1807165"/>
                  <a:pt x="1742657" y="1810326"/>
                  <a:pt x="1683424" y="1756853"/>
                </a:cubicBezTo>
                <a:cubicBezTo>
                  <a:pt x="1624191" y="1703381"/>
                  <a:pt x="1620928" y="1613525"/>
                  <a:pt x="1676136" y="1556153"/>
                </a:cubicBezTo>
                <a:cubicBezTo>
                  <a:pt x="1703740" y="1527468"/>
                  <a:pt x="1740735" y="1512335"/>
                  <a:pt x="1778234" y="1511058"/>
                </a:cubicBezTo>
                <a:close/>
                <a:moveTo>
                  <a:pt x="4606116" y="1369909"/>
                </a:moveTo>
                <a:cubicBezTo>
                  <a:pt x="4652329" y="1373197"/>
                  <a:pt x="4697250" y="1394365"/>
                  <a:pt x="4729926" y="1432637"/>
                </a:cubicBezTo>
                <a:cubicBezTo>
                  <a:pt x="4795276" y="1509180"/>
                  <a:pt x="4786897" y="1625147"/>
                  <a:pt x="4711210" y="1691657"/>
                </a:cubicBezTo>
                <a:cubicBezTo>
                  <a:pt x="4635524" y="1758167"/>
                  <a:pt x="4521190" y="1750034"/>
                  <a:pt x="4455839" y="1673491"/>
                </a:cubicBezTo>
                <a:cubicBezTo>
                  <a:pt x="4390488" y="1596947"/>
                  <a:pt x="4398867" y="1480981"/>
                  <a:pt x="4474554" y="1414470"/>
                </a:cubicBezTo>
                <a:cubicBezTo>
                  <a:pt x="4512397" y="1381215"/>
                  <a:pt x="4559903" y="1366621"/>
                  <a:pt x="4606116" y="1369909"/>
                </a:cubicBezTo>
                <a:close/>
                <a:moveTo>
                  <a:pt x="1316334" y="1341966"/>
                </a:moveTo>
                <a:cubicBezTo>
                  <a:pt x="1351081" y="1344872"/>
                  <a:pt x="1385342" y="1357971"/>
                  <a:pt x="1414511" y="1381774"/>
                </a:cubicBezTo>
                <a:cubicBezTo>
                  <a:pt x="1492294" y="1445252"/>
                  <a:pt x="1504406" y="1560815"/>
                  <a:pt x="1441565" y="1639890"/>
                </a:cubicBezTo>
                <a:cubicBezTo>
                  <a:pt x="1378723" y="1718966"/>
                  <a:pt x="1264724" y="1731611"/>
                  <a:pt x="1186942" y="1668134"/>
                </a:cubicBezTo>
                <a:cubicBezTo>
                  <a:pt x="1109159" y="1604656"/>
                  <a:pt x="1097046" y="1489094"/>
                  <a:pt x="1159888" y="1410018"/>
                </a:cubicBezTo>
                <a:cubicBezTo>
                  <a:pt x="1199164" y="1360596"/>
                  <a:pt x="1258423" y="1337123"/>
                  <a:pt x="1316334" y="1341966"/>
                </a:cubicBezTo>
                <a:close/>
                <a:moveTo>
                  <a:pt x="5243369" y="1315034"/>
                </a:moveTo>
                <a:cubicBezTo>
                  <a:pt x="5316449" y="1321705"/>
                  <a:pt x="5385019" y="1363375"/>
                  <a:pt x="5423067" y="1432504"/>
                </a:cubicBezTo>
                <a:cubicBezTo>
                  <a:pt x="5483942" y="1543109"/>
                  <a:pt x="5443628" y="1682123"/>
                  <a:pt x="5333021" y="1742999"/>
                </a:cubicBezTo>
                <a:cubicBezTo>
                  <a:pt x="5222416" y="1803874"/>
                  <a:pt x="5083401" y="1763560"/>
                  <a:pt x="5022526" y="1652954"/>
                </a:cubicBezTo>
                <a:cubicBezTo>
                  <a:pt x="4961650" y="1542347"/>
                  <a:pt x="5001965" y="1403335"/>
                  <a:pt x="5112571" y="1342459"/>
                </a:cubicBezTo>
                <a:cubicBezTo>
                  <a:pt x="5154048" y="1319631"/>
                  <a:pt x="5199520" y="1311033"/>
                  <a:pt x="5243369" y="1315034"/>
                </a:cubicBezTo>
                <a:close/>
                <a:moveTo>
                  <a:pt x="3804173" y="1296960"/>
                </a:moveTo>
                <a:cubicBezTo>
                  <a:pt x="3841693" y="1296688"/>
                  <a:pt x="3879320" y="1310280"/>
                  <a:pt x="3908162" y="1337800"/>
                </a:cubicBezTo>
                <a:cubicBezTo>
                  <a:pt x="3965844" y="1392840"/>
                  <a:pt x="3966538" y="1482750"/>
                  <a:pt x="3909712" y="1538618"/>
                </a:cubicBezTo>
                <a:cubicBezTo>
                  <a:pt x="3852886" y="1594488"/>
                  <a:pt x="3760059" y="1595160"/>
                  <a:pt x="3702376" y="1540120"/>
                </a:cubicBezTo>
                <a:cubicBezTo>
                  <a:pt x="3644694" y="1485081"/>
                  <a:pt x="3644000" y="1395171"/>
                  <a:pt x="3700826" y="1339301"/>
                </a:cubicBezTo>
                <a:cubicBezTo>
                  <a:pt x="3729239" y="1311367"/>
                  <a:pt x="3766653" y="1297232"/>
                  <a:pt x="3804173" y="1296960"/>
                </a:cubicBezTo>
                <a:close/>
                <a:moveTo>
                  <a:pt x="2134104" y="1262586"/>
                </a:moveTo>
                <a:cubicBezTo>
                  <a:pt x="2181159" y="1261661"/>
                  <a:pt x="2227833" y="1282654"/>
                  <a:pt x="2257009" y="1322706"/>
                </a:cubicBezTo>
                <a:cubicBezTo>
                  <a:pt x="2303690" y="1386787"/>
                  <a:pt x="2287899" y="1475389"/>
                  <a:pt x="2221738" y="1520603"/>
                </a:cubicBezTo>
                <a:cubicBezTo>
                  <a:pt x="2155577" y="1565817"/>
                  <a:pt x="2064099" y="1550522"/>
                  <a:pt x="2017418" y="1486440"/>
                </a:cubicBezTo>
                <a:cubicBezTo>
                  <a:pt x="1970737" y="1422359"/>
                  <a:pt x="1986528" y="1333757"/>
                  <a:pt x="2052689" y="1288543"/>
                </a:cubicBezTo>
                <a:cubicBezTo>
                  <a:pt x="2077499" y="1271588"/>
                  <a:pt x="2105870" y="1263142"/>
                  <a:pt x="2134104" y="1262586"/>
                </a:cubicBezTo>
                <a:close/>
                <a:moveTo>
                  <a:pt x="662052" y="1200294"/>
                </a:moveTo>
                <a:cubicBezTo>
                  <a:pt x="706067" y="1199124"/>
                  <a:pt x="750891" y="1210632"/>
                  <a:pt x="790813" y="1236083"/>
                </a:cubicBezTo>
                <a:cubicBezTo>
                  <a:pt x="897270" y="1303954"/>
                  <a:pt x="928551" y="1445276"/>
                  <a:pt x="860680" y="1551732"/>
                </a:cubicBezTo>
                <a:cubicBezTo>
                  <a:pt x="792809" y="1658189"/>
                  <a:pt x="651488" y="1689470"/>
                  <a:pt x="545031" y="1621600"/>
                </a:cubicBezTo>
                <a:cubicBezTo>
                  <a:pt x="438574" y="1553729"/>
                  <a:pt x="407293" y="1412408"/>
                  <a:pt x="475164" y="1305952"/>
                </a:cubicBezTo>
                <a:cubicBezTo>
                  <a:pt x="517583" y="1239415"/>
                  <a:pt x="588694" y="1202245"/>
                  <a:pt x="662052" y="1200294"/>
                </a:cubicBezTo>
                <a:close/>
                <a:moveTo>
                  <a:pt x="3398696" y="1136483"/>
                </a:moveTo>
                <a:cubicBezTo>
                  <a:pt x="3426912" y="1135369"/>
                  <a:pt x="3455762" y="1142123"/>
                  <a:pt x="3481593" y="1157581"/>
                </a:cubicBezTo>
                <a:cubicBezTo>
                  <a:pt x="3550478" y="1198803"/>
                  <a:pt x="3571820" y="1286307"/>
                  <a:pt x="3529261" y="1353027"/>
                </a:cubicBezTo>
                <a:cubicBezTo>
                  <a:pt x="3486701" y="1419747"/>
                  <a:pt x="3396357" y="1440417"/>
                  <a:pt x="3327472" y="1399195"/>
                </a:cubicBezTo>
                <a:cubicBezTo>
                  <a:pt x="3258588" y="1357974"/>
                  <a:pt x="3237246" y="1270470"/>
                  <a:pt x="3279805" y="1203750"/>
                </a:cubicBezTo>
                <a:cubicBezTo>
                  <a:pt x="3306405" y="1162050"/>
                  <a:pt x="3351670" y="1138339"/>
                  <a:pt x="3398696" y="1136483"/>
                </a:cubicBezTo>
                <a:close/>
                <a:moveTo>
                  <a:pt x="2546373" y="1136479"/>
                </a:moveTo>
                <a:cubicBezTo>
                  <a:pt x="2603454" y="1138893"/>
                  <a:pt x="2656240" y="1173705"/>
                  <a:pt x="2677436" y="1228826"/>
                </a:cubicBezTo>
                <a:cubicBezTo>
                  <a:pt x="2705697" y="1302321"/>
                  <a:pt x="2667093" y="1384090"/>
                  <a:pt x="2591213" y="1411463"/>
                </a:cubicBezTo>
                <a:cubicBezTo>
                  <a:pt x="2515334" y="1438835"/>
                  <a:pt x="2430910" y="1401445"/>
                  <a:pt x="2402650" y="1327950"/>
                </a:cubicBezTo>
                <a:cubicBezTo>
                  <a:pt x="2374389" y="1254455"/>
                  <a:pt x="2412992" y="1172686"/>
                  <a:pt x="2488872" y="1145313"/>
                </a:cubicBezTo>
                <a:cubicBezTo>
                  <a:pt x="2507842" y="1138470"/>
                  <a:pt x="2527346" y="1135675"/>
                  <a:pt x="2546373" y="1136479"/>
                </a:cubicBezTo>
                <a:close/>
                <a:moveTo>
                  <a:pt x="2979881" y="1082943"/>
                </a:moveTo>
                <a:cubicBezTo>
                  <a:pt x="3060853" y="1082943"/>
                  <a:pt x="3126494" y="1146521"/>
                  <a:pt x="3126494" y="1224948"/>
                </a:cubicBezTo>
                <a:cubicBezTo>
                  <a:pt x="3126494" y="1303374"/>
                  <a:pt x="3060853" y="1366952"/>
                  <a:pt x="2979881" y="1366952"/>
                </a:cubicBezTo>
                <a:cubicBezTo>
                  <a:pt x="2898909" y="1366952"/>
                  <a:pt x="2833268" y="1303374"/>
                  <a:pt x="2833268" y="1224948"/>
                </a:cubicBezTo>
                <a:cubicBezTo>
                  <a:pt x="2833268" y="1146521"/>
                  <a:pt x="2898909" y="1082943"/>
                  <a:pt x="2979881" y="1082943"/>
                </a:cubicBezTo>
                <a:close/>
                <a:moveTo>
                  <a:pt x="4223768" y="972603"/>
                </a:moveTo>
                <a:cubicBezTo>
                  <a:pt x="4269853" y="977357"/>
                  <a:pt x="4314093" y="999946"/>
                  <a:pt x="4345567" y="1039241"/>
                </a:cubicBezTo>
                <a:cubicBezTo>
                  <a:pt x="4408512" y="1117832"/>
                  <a:pt x="4396555" y="1233488"/>
                  <a:pt x="4318857" y="1297565"/>
                </a:cubicBezTo>
                <a:cubicBezTo>
                  <a:pt x="4241159" y="1361643"/>
                  <a:pt x="4127144" y="1349879"/>
                  <a:pt x="4064197" y="1271290"/>
                </a:cubicBezTo>
                <a:cubicBezTo>
                  <a:pt x="4001250" y="1192700"/>
                  <a:pt x="4013209" y="1077044"/>
                  <a:pt x="4090906" y="1012965"/>
                </a:cubicBezTo>
                <a:cubicBezTo>
                  <a:pt x="4129755" y="980926"/>
                  <a:pt x="4177684" y="967848"/>
                  <a:pt x="4223768" y="972603"/>
                </a:cubicBezTo>
                <a:close/>
                <a:moveTo>
                  <a:pt x="1707001" y="972178"/>
                </a:moveTo>
                <a:cubicBezTo>
                  <a:pt x="1753201" y="975636"/>
                  <a:pt x="1798045" y="996972"/>
                  <a:pt x="1830582" y="1035366"/>
                </a:cubicBezTo>
                <a:cubicBezTo>
                  <a:pt x="1895654" y="1112152"/>
                  <a:pt x="1886856" y="1228089"/>
                  <a:pt x="1810930" y="1294318"/>
                </a:cubicBezTo>
                <a:cubicBezTo>
                  <a:pt x="1735004" y="1360546"/>
                  <a:pt x="1620701" y="1351988"/>
                  <a:pt x="1555629" y="1275201"/>
                </a:cubicBezTo>
                <a:cubicBezTo>
                  <a:pt x="1490556" y="1198415"/>
                  <a:pt x="1499354" y="1082479"/>
                  <a:pt x="1575280" y="1016249"/>
                </a:cubicBezTo>
                <a:cubicBezTo>
                  <a:pt x="1613243" y="983135"/>
                  <a:pt x="1660800" y="968718"/>
                  <a:pt x="1707001" y="972178"/>
                </a:cubicBezTo>
                <a:close/>
                <a:moveTo>
                  <a:pt x="4794959" y="783661"/>
                </a:moveTo>
                <a:cubicBezTo>
                  <a:pt x="4853419" y="781392"/>
                  <a:pt x="4912745" y="801422"/>
                  <a:pt x="4959081" y="844292"/>
                </a:cubicBezTo>
                <a:cubicBezTo>
                  <a:pt x="5051752" y="930033"/>
                  <a:pt x="5057370" y="1074666"/>
                  <a:pt x="4971629" y="1167338"/>
                </a:cubicBezTo>
                <a:cubicBezTo>
                  <a:pt x="4885888" y="1260009"/>
                  <a:pt x="4741255" y="1265627"/>
                  <a:pt x="4648584" y="1179886"/>
                </a:cubicBezTo>
                <a:cubicBezTo>
                  <a:pt x="4555912" y="1094144"/>
                  <a:pt x="4550294" y="949512"/>
                  <a:pt x="4636035" y="856840"/>
                </a:cubicBezTo>
                <a:cubicBezTo>
                  <a:pt x="4678906" y="810504"/>
                  <a:pt x="4736500" y="785932"/>
                  <a:pt x="4794959" y="783661"/>
                </a:cubicBezTo>
                <a:close/>
                <a:moveTo>
                  <a:pt x="3749026" y="711180"/>
                </a:moveTo>
                <a:cubicBezTo>
                  <a:pt x="3783811" y="713587"/>
                  <a:pt x="3818254" y="726193"/>
                  <a:pt x="3847753" y="749576"/>
                </a:cubicBezTo>
                <a:cubicBezTo>
                  <a:pt x="3926416" y="811929"/>
                  <a:pt x="3940139" y="927302"/>
                  <a:pt x="3878404" y="1007267"/>
                </a:cubicBezTo>
                <a:cubicBezTo>
                  <a:pt x="3816668" y="1087233"/>
                  <a:pt x="3702852" y="1101510"/>
                  <a:pt x="3624188" y="1039157"/>
                </a:cubicBezTo>
                <a:cubicBezTo>
                  <a:pt x="3545525" y="976803"/>
                  <a:pt x="3531801" y="861431"/>
                  <a:pt x="3593537" y="781466"/>
                </a:cubicBezTo>
                <a:cubicBezTo>
                  <a:pt x="3632121" y="731487"/>
                  <a:pt x="3691050" y="707169"/>
                  <a:pt x="3749026" y="711180"/>
                </a:cubicBezTo>
                <a:close/>
                <a:moveTo>
                  <a:pt x="2179132" y="701228"/>
                </a:moveTo>
                <a:cubicBezTo>
                  <a:pt x="2237010" y="706440"/>
                  <a:pt x="2291299" y="739772"/>
                  <a:pt x="2321397" y="795219"/>
                </a:cubicBezTo>
                <a:cubicBezTo>
                  <a:pt x="2369555" y="883934"/>
                  <a:pt x="2337552" y="995666"/>
                  <a:pt x="2249916" y="1044779"/>
                </a:cubicBezTo>
                <a:cubicBezTo>
                  <a:pt x="2162280" y="1093892"/>
                  <a:pt x="2052196" y="1061789"/>
                  <a:pt x="2004039" y="973074"/>
                </a:cubicBezTo>
                <a:cubicBezTo>
                  <a:pt x="1955882" y="884360"/>
                  <a:pt x="1987885" y="772627"/>
                  <a:pt x="2075521" y="723514"/>
                </a:cubicBezTo>
                <a:cubicBezTo>
                  <a:pt x="2108384" y="705097"/>
                  <a:pt x="2144404" y="698101"/>
                  <a:pt x="2179132" y="701228"/>
                </a:cubicBezTo>
                <a:close/>
                <a:moveTo>
                  <a:pt x="1100931" y="689184"/>
                </a:moveTo>
                <a:cubicBezTo>
                  <a:pt x="1159398" y="687128"/>
                  <a:pt x="1218651" y="707376"/>
                  <a:pt x="1264829" y="750416"/>
                </a:cubicBezTo>
                <a:cubicBezTo>
                  <a:pt x="1357185" y="836497"/>
                  <a:pt x="1362273" y="981149"/>
                  <a:pt x="1276192" y="1073505"/>
                </a:cubicBezTo>
                <a:cubicBezTo>
                  <a:pt x="1190112" y="1165861"/>
                  <a:pt x="1045459" y="1170949"/>
                  <a:pt x="953103" y="1084868"/>
                </a:cubicBezTo>
                <a:cubicBezTo>
                  <a:pt x="860746" y="998788"/>
                  <a:pt x="855659" y="854136"/>
                  <a:pt x="941739" y="761779"/>
                </a:cubicBezTo>
                <a:cubicBezTo>
                  <a:pt x="984780" y="715601"/>
                  <a:pt x="1042463" y="691241"/>
                  <a:pt x="1100931" y="689184"/>
                </a:cubicBezTo>
                <a:close/>
                <a:moveTo>
                  <a:pt x="2667513" y="593304"/>
                </a:moveTo>
                <a:cubicBezTo>
                  <a:pt x="2679533" y="592745"/>
                  <a:pt x="2691425" y="593416"/>
                  <a:pt x="2703043" y="595227"/>
                </a:cubicBezTo>
                <a:cubicBezTo>
                  <a:pt x="2772749" y="606094"/>
                  <a:pt x="2832569" y="658019"/>
                  <a:pt x="2850727" y="731750"/>
                </a:cubicBezTo>
                <a:cubicBezTo>
                  <a:pt x="2874938" y="830058"/>
                  <a:pt x="2815913" y="929904"/>
                  <a:pt x="2718892" y="954764"/>
                </a:cubicBezTo>
                <a:cubicBezTo>
                  <a:pt x="2621872" y="979623"/>
                  <a:pt x="2523593" y="920080"/>
                  <a:pt x="2499383" y="821773"/>
                </a:cubicBezTo>
                <a:cubicBezTo>
                  <a:pt x="2475173" y="723466"/>
                  <a:pt x="2534197" y="623618"/>
                  <a:pt x="2631218" y="598759"/>
                </a:cubicBezTo>
                <a:cubicBezTo>
                  <a:pt x="2643346" y="595652"/>
                  <a:pt x="2655493" y="593863"/>
                  <a:pt x="2667513" y="593304"/>
                </a:cubicBezTo>
                <a:close/>
                <a:moveTo>
                  <a:pt x="3206006" y="585079"/>
                </a:moveTo>
                <a:cubicBezTo>
                  <a:pt x="3217988" y="583947"/>
                  <a:pt x="3230257" y="584014"/>
                  <a:pt x="3242678" y="585391"/>
                </a:cubicBezTo>
                <a:cubicBezTo>
                  <a:pt x="3342048" y="596406"/>
                  <a:pt x="3413545" y="687053"/>
                  <a:pt x="3402371" y="787855"/>
                </a:cubicBezTo>
                <a:cubicBezTo>
                  <a:pt x="3391197" y="888657"/>
                  <a:pt x="3301583" y="961443"/>
                  <a:pt x="3202213" y="950428"/>
                </a:cubicBezTo>
                <a:cubicBezTo>
                  <a:pt x="3102843" y="939413"/>
                  <a:pt x="3031346" y="848767"/>
                  <a:pt x="3042520" y="747964"/>
                </a:cubicBezTo>
                <a:cubicBezTo>
                  <a:pt x="3052298" y="659763"/>
                  <a:pt x="3122130" y="593010"/>
                  <a:pt x="3206006" y="585079"/>
                </a:cubicBezTo>
                <a:close/>
                <a:moveTo>
                  <a:pt x="4259796" y="344526"/>
                </a:moveTo>
                <a:cubicBezTo>
                  <a:pt x="4318298" y="344088"/>
                  <a:pt x="4376967" y="365969"/>
                  <a:pt x="4421937" y="410271"/>
                </a:cubicBezTo>
                <a:cubicBezTo>
                  <a:pt x="4511875" y="498876"/>
                  <a:pt x="4512958" y="643613"/>
                  <a:pt x="4424354" y="733551"/>
                </a:cubicBezTo>
                <a:cubicBezTo>
                  <a:pt x="4335750" y="823490"/>
                  <a:pt x="4191013" y="824572"/>
                  <a:pt x="4101074" y="735969"/>
                </a:cubicBezTo>
                <a:cubicBezTo>
                  <a:pt x="4011135" y="647366"/>
                  <a:pt x="4010053" y="502628"/>
                  <a:pt x="4098656" y="412688"/>
                </a:cubicBezTo>
                <a:cubicBezTo>
                  <a:pt x="4142958" y="367719"/>
                  <a:pt x="4201294" y="344964"/>
                  <a:pt x="4259796" y="344526"/>
                </a:cubicBezTo>
                <a:close/>
                <a:moveTo>
                  <a:pt x="1655807" y="289191"/>
                </a:moveTo>
                <a:cubicBezTo>
                  <a:pt x="1729176" y="287701"/>
                  <a:pt x="1801951" y="321497"/>
                  <a:pt x="1847442" y="385972"/>
                </a:cubicBezTo>
                <a:cubicBezTo>
                  <a:pt x="1920228" y="489131"/>
                  <a:pt x="1895606" y="631764"/>
                  <a:pt x="1792447" y="704549"/>
                </a:cubicBezTo>
                <a:cubicBezTo>
                  <a:pt x="1689288" y="777336"/>
                  <a:pt x="1546655" y="752713"/>
                  <a:pt x="1473869" y="649554"/>
                </a:cubicBezTo>
                <a:cubicBezTo>
                  <a:pt x="1401084" y="546395"/>
                  <a:pt x="1425706" y="403762"/>
                  <a:pt x="1528865" y="330976"/>
                </a:cubicBezTo>
                <a:cubicBezTo>
                  <a:pt x="1567549" y="303682"/>
                  <a:pt x="1611785" y="290085"/>
                  <a:pt x="1655807" y="289191"/>
                </a:cubicBezTo>
                <a:close/>
                <a:moveTo>
                  <a:pt x="3627573" y="86188"/>
                </a:moveTo>
                <a:cubicBezTo>
                  <a:pt x="3671567" y="84395"/>
                  <a:pt x="3716550" y="95268"/>
                  <a:pt x="3756827" y="120153"/>
                </a:cubicBezTo>
                <a:cubicBezTo>
                  <a:pt x="3864233" y="186512"/>
                  <a:pt x="3897509" y="327377"/>
                  <a:pt x="3831150" y="434783"/>
                </a:cubicBezTo>
                <a:cubicBezTo>
                  <a:pt x="3764791" y="542190"/>
                  <a:pt x="3623926" y="575466"/>
                  <a:pt x="3516520" y="509106"/>
                </a:cubicBezTo>
                <a:cubicBezTo>
                  <a:pt x="3409114" y="442747"/>
                  <a:pt x="3375838" y="301882"/>
                  <a:pt x="3442197" y="194476"/>
                </a:cubicBezTo>
                <a:cubicBezTo>
                  <a:pt x="3483671" y="127347"/>
                  <a:pt x="3554249" y="89176"/>
                  <a:pt x="3627573" y="86188"/>
                </a:cubicBezTo>
                <a:close/>
                <a:moveTo>
                  <a:pt x="2298622" y="86183"/>
                </a:moveTo>
                <a:cubicBezTo>
                  <a:pt x="2387623" y="90068"/>
                  <a:pt x="2469928" y="146109"/>
                  <a:pt x="2502976" y="234843"/>
                </a:cubicBezTo>
                <a:cubicBezTo>
                  <a:pt x="2547041" y="353156"/>
                  <a:pt x="2486850" y="484789"/>
                  <a:pt x="2368537" y="528854"/>
                </a:cubicBezTo>
                <a:cubicBezTo>
                  <a:pt x="2250225" y="572919"/>
                  <a:pt x="2118591" y="512728"/>
                  <a:pt x="2074527" y="394414"/>
                </a:cubicBezTo>
                <a:cubicBezTo>
                  <a:pt x="2030463" y="276102"/>
                  <a:pt x="2090653" y="144468"/>
                  <a:pt x="2208966" y="100404"/>
                </a:cubicBezTo>
                <a:cubicBezTo>
                  <a:pt x="2238544" y="89388"/>
                  <a:pt x="2268955" y="84888"/>
                  <a:pt x="2298622" y="86183"/>
                </a:cubicBezTo>
                <a:close/>
                <a:moveTo>
                  <a:pt x="2974552" y="0"/>
                </a:moveTo>
                <a:cubicBezTo>
                  <a:pt x="3100804" y="0"/>
                  <a:pt x="3203152" y="102348"/>
                  <a:pt x="3203152" y="228600"/>
                </a:cubicBezTo>
                <a:cubicBezTo>
                  <a:pt x="3203152" y="354852"/>
                  <a:pt x="3100804" y="457200"/>
                  <a:pt x="2974552" y="457200"/>
                </a:cubicBezTo>
                <a:cubicBezTo>
                  <a:pt x="2848300" y="457200"/>
                  <a:pt x="2745952" y="354852"/>
                  <a:pt x="2745952" y="228600"/>
                </a:cubicBezTo>
                <a:cubicBezTo>
                  <a:pt x="2745952" y="102348"/>
                  <a:pt x="2848300" y="0"/>
                  <a:pt x="2974552" y="0"/>
                </a:cubicBezTo>
                <a:close/>
              </a:path>
            </a:pathLst>
          </a:custGeom>
          <a:gradFill>
            <a:gsLst>
              <a:gs pos="60000">
                <a:srgbClr val="1A8D48">
                  <a:lumMod val="0"/>
                </a:srgbClr>
              </a:gs>
              <a:gs pos="73000">
                <a:srgbClr val="1A8D48"/>
              </a:gs>
              <a:gs pos="14000">
                <a:srgbClr val="FFFF00"/>
              </a:gs>
              <a:gs pos="0">
                <a:srgbClr val="FCD44E"/>
              </a:gs>
            </a:gsLst>
            <a:path path="circle">
              <a:fillToRect l="50000" t="50000" r="50000" b="50000"/>
            </a:path>
          </a:gradFill>
          <a:ln>
            <a:noFill/>
          </a:ln>
          <a:scene3d>
            <a:camera prst="orthographicFront"/>
            <a:lightRig rig="flat" dir="t"/>
          </a:scene3d>
          <a:sp3d>
            <a:bevelT w="1016000" h="139700" prst="softRound"/>
            <a:bevelB prst="angle"/>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3" name="2 Forma libre"/>
          <p:cNvSpPr/>
          <p:nvPr/>
        </p:nvSpPr>
        <p:spPr>
          <a:xfrm>
            <a:off x="-2" y="-50104"/>
            <a:ext cx="9161982" cy="1534888"/>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58000">
                <a:srgbClr val="025D2D"/>
              </a:gs>
              <a:gs pos="49000">
                <a:srgbClr val="00B050">
                  <a:lumMod val="65000"/>
                </a:srgb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3" y="5445223"/>
            <a:ext cx="9161979" cy="1412775"/>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58000">
                <a:srgbClr val="025D2D"/>
              </a:gs>
              <a:gs pos="49000">
                <a:srgbClr val="00B050">
                  <a:lumMod val="65000"/>
                </a:srgb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7" name="6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293631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
                                        </p:tgtEl>
                                        <p:attrNameLst>
                                          <p:attrName>style.opacity</p:attrName>
                                        </p:attrNameLst>
                                      </p:cBhvr>
                                      <p:to>
                                        <p:strVal val="0"/>
                                      </p:to>
                                    </p:set>
                                    <p:animEffect filter="image" prLst="opacity: 0">
                                      <p:cBhvr rctx="IE">
                                        <p:cTn id="7" dur="indefinite"/>
                                        <p:tgtEl>
                                          <p:spTgt spid="7"/>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8" presetClass="emph" presetSubtype="0" fill="hold" grpId="1" nodeType="withEffect">
                                  <p:stCondLst>
                                    <p:cond delay="0"/>
                                  </p:stCondLst>
                                  <p:childTnLst>
                                    <p:animRot by="21600000">
                                      <p:cBhvr>
                                        <p:cTn id="15" dur="3000" fill="hold"/>
                                        <p:tgtEl>
                                          <p:spTgt spid="5"/>
                                        </p:tgtEl>
                                        <p:attrNameLst>
                                          <p:attrName>r</p:attrName>
                                        </p:attrNameLst>
                                      </p:cBhvr>
                                    </p:animRot>
                                  </p:childTnLst>
                                </p:cTn>
                              </p:par>
                              <p:par>
                                <p:cTn id="16" presetID="23" presetClass="entr" presetSubtype="32"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p:cTn id="18" dur="3000" fill="hold"/>
                                        <p:tgtEl>
                                          <p:spTgt spid="6"/>
                                        </p:tgtEl>
                                        <p:attrNameLst>
                                          <p:attrName>ppt_w</p:attrName>
                                        </p:attrNameLst>
                                      </p:cBhvr>
                                      <p:tavLst>
                                        <p:tav tm="0">
                                          <p:val>
                                            <p:strVal val="4*#ppt_w"/>
                                          </p:val>
                                        </p:tav>
                                        <p:tav tm="100000">
                                          <p:val>
                                            <p:strVal val="#ppt_w"/>
                                          </p:val>
                                        </p:tav>
                                      </p:tavLst>
                                    </p:anim>
                                    <p:anim calcmode="lin" valueType="num">
                                      <p:cBhvr>
                                        <p:cTn id="19" dur="3000" fill="hold"/>
                                        <p:tgtEl>
                                          <p:spTgt spid="6"/>
                                        </p:tgtEl>
                                        <p:attrNameLst>
                                          <p:attrName>ppt_h</p:attrName>
                                        </p:attrNameLst>
                                      </p:cBhvr>
                                      <p:tavLst>
                                        <p:tav tm="0">
                                          <p:val>
                                            <p:strVal val="4*#ppt_h"/>
                                          </p:val>
                                        </p:tav>
                                        <p:tav tm="100000">
                                          <p:val>
                                            <p:strVal val="#ppt_h"/>
                                          </p:val>
                                        </p:tav>
                                      </p:tavLst>
                                    </p:anim>
                                  </p:childTnLst>
                                </p:cTn>
                              </p:par>
                            </p:childTnLst>
                          </p:cTn>
                        </p:par>
                        <p:par>
                          <p:cTn id="20" fill="hold">
                            <p:stCondLst>
                              <p:cond delay="3000"/>
                            </p:stCondLst>
                            <p:childTnLst>
                              <p:par>
                                <p:cTn id="21" presetID="23" presetClass="exit" presetSubtype="544" fill="hold" grpId="2" nodeType="afterEffect">
                                  <p:stCondLst>
                                    <p:cond delay="0"/>
                                  </p:stCondLst>
                                  <p:childTnLst>
                                    <p:anim calcmode="lin" valueType="num">
                                      <p:cBhvr>
                                        <p:cTn id="22" dur="3000"/>
                                        <p:tgtEl>
                                          <p:spTgt spid="5"/>
                                        </p:tgtEl>
                                        <p:attrNameLst>
                                          <p:attrName>ppt_w</p:attrName>
                                        </p:attrNameLst>
                                      </p:cBhvr>
                                      <p:tavLst>
                                        <p:tav tm="0">
                                          <p:val>
                                            <p:strVal val="ppt_w"/>
                                          </p:val>
                                        </p:tav>
                                        <p:tav tm="100000">
                                          <p:val>
                                            <p:fltVal val="0"/>
                                          </p:val>
                                        </p:tav>
                                      </p:tavLst>
                                    </p:anim>
                                    <p:anim calcmode="lin" valueType="num">
                                      <p:cBhvr>
                                        <p:cTn id="23" dur="3000"/>
                                        <p:tgtEl>
                                          <p:spTgt spid="5"/>
                                        </p:tgtEl>
                                        <p:attrNameLst>
                                          <p:attrName>ppt_h</p:attrName>
                                        </p:attrNameLst>
                                      </p:cBhvr>
                                      <p:tavLst>
                                        <p:tav tm="0">
                                          <p:val>
                                            <p:strVal val="ppt_h"/>
                                          </p:val>
                                        </p:tav>
                                        <p:tav tm="100000">
                                          <p:val>
                                            <p:fltVal val="0"/>
                                          </p:val>
                                        </p:tav>
                                      </p:tavLst>
                                    </p:anim>
                                    <p:anim calcmode="lin" valueType="num">
                                      <p:cBhvr>
                                        <p:cTn id="24" dur="3000"/>
                                        <p:tgtEl>
                                          <p:spTgt spid="5"/>
                                        </p:tgtEl>
                                        <p:attrNameLst>
                                          <p:attrName>ppt_x</p:attrName>
                                        </p:attrNameLst>
                                      </p:cBhvr>
                                      <p:tavLst>
                                        <p:tav tm="0">
                                          <p:val>
                                            <p:strVal val="ppt_x"/>
                                          </p:val>
                                        </p:tav>
                                        <p:tav tm="100000">
                                          <p:val>
                                            <p:fltVal val="0.5"/>
                                          </p:val>
                                        </p:tav>
                                      </p:tavLst>
                                    </p:anim>
                                    <p:anim calcmode="lin" valueType="num">
                                      <p:cBhvr>
                                        <p:cTn id="25" dur="3000"/>
                                        <p:tgtEl>
                                          <p:spTgt spid="5"/>
                                        </p:tgtEl>
                                        <p:attrNameLst>
                                          <p:attrName>ppt_y</p:attrName>
                                        </p:attrNameLst>
                                      </p:cBhvr>
                                      <p:tavLst>
                                        <p:tav tm="0">
                                          <p:val>
                                            <p:strVal val="ppt_y"/>
                                          </p:val>
                                        </p:tav>
                                        <p:tav tm="100000">
                                          <p:val>
                                            <p:fltVal val="0.5"/>
                                          </p:val>
                                        </p:tav>
                                      </p:tavLst>
                                    </p:anim>
                                    <p:set>
                                      <p:cBhvr>
                                        <p:cTn id="26" dur="1" fill="hold">
                                          <p:stCondLst>
                                            <p:cond delay="2999"/>
                                          </p:stCondLst>
                                        </p:cTn>
                                        <p:tgtEl>
                                          <p:spTgt spid="5"/>
                                        </p:tgtEl>
                                        <p:attrNameLst>
                                          <p:attrName>style.visibility</p:attrName>
                                        </p:attrNameLst>
                                      </p:cBhvr>
                                      <p:to>
                                        <p:strVal val="hidden"/>
                                      </p:to>
                                    </p:set>
                                  </p:childTnLst>
                                </p:cTn>
                              </p:par>
                              <p:par>
                                <p:cTn id="27" presetID="23" presetClass="exit" presetSubtype="16" fill="hold" grpId="1" nodeType="withEffect">
                                  <p:stCondLst>
                                    <p:cond delay="0"/>
                                  </p:stCondLst>
                                  <p:childTnLst>
                                    <p:anim calcmode="lin" valueType="num">
                                      <p:cBhvr>
                                        <p:cTn id="28" dur="3000"/>
                                        <p:tgtEl>
                                          <p:spTgt spid="6"/>
                                        </p:tgtEl>
                                        <p:attrNameLst>
                                          <p:attrName>ppt_w</p:attrName>
                                        </p:attrNameLst>
                                      </p:cBhvr>
                                      <p:tavLst>
                                        <p:tav tm="0">
                                          <p:val>
                                            <p:strVal val="ppt_w"/>
                                          </p:val>
                                        </p:tav>
                                        <p:tav tm="100000">
                                          <p:val>
                                            <p:strVal val="4*ppt_w"/>
                                          </p:val>
                                        </p:tav>
                                      </p:tavLst>
                                    </p:anim>
                                    <p:anim calcmode="lin" valueType="num">
                                      <p:cBhvr>
                                        <p:cTn id="29" dur="3000"/>
                                        <p:tgtEl>
                                          <p:spTgt spid="6"/>
                                        </p:tgtEl>
                                        <p:attrNameLst>
                                          <p:attrName>ppt_h</p:attrName>
                                        </p:attrNameLst>
                                      </p:cBhvr>
                                      <p:tavLst>
                                        <p:tav tm="0">
                                          <p:val>
                                            <p:strVal val="ppt_h"/>
                                          </p:val>
                                        </p:tav>
                                        <p:tav tm="100000">
                                          <p:val>
                                            <p:strVal val="4*ppt_h"/>
                                          </p:val>
                                        </p:tav>
                                      </p:tavLst>
                                    </p:anim>
                                    <p:set>
                                      <p:cBhvr>
                                        <p:cTn id="30" dur="1" fill="hold">
                                          <p:stCondLst>
                                            <p:cond delay="2999"/>
                                          </p:stCondLst>
                                        </p:cTn>
                                        <p:tgtEl>
                                          <p:spTgt spid="6"/>
                                        </p:tgtEl>
                                        <p:attrNameLst>
                                          <p:attrName>style.visibility</p:attrName>
                                        </p:attrNameLst>
                                      </p:cBhvr>
                                      <p:to>
                                        <p:strVal val="hidden"/>
                                      </p:to>
                                    </p:set>
                                  </p:childTnLst>
                                </p:cTn>
                              </p:par>
                              <p:par>
                                <p:cTn id="31" presetID="23" presetClass="entr" presetSubtype="288" fill="hold" nodeType="withEffect">
                                  <p:stCondLst>
                                    <p:cond delay="0"/>
                                  </p:stCondLst>
                                  <p:childTnLst>
                                    <p:set>
                                      <p:cBhvr>
                                        <p:cTn id="32" dur="1" fill="hold">
                                          <p:stCondLst>
                                            <p:cond delay="0"/>
                                          </p:stCondLst>
                                        </p:cTn>
                                        <p:tgtEl>
                                          <p:spTgt spid="2"/>
                                        </p:tgtEl>
                                        <p:attrNameLst>
                                          <p:attrName>style.visibility</p:attrName>
                                        </p:attrNameLst>
                                      </p:cBhvr>
                                      <p:to>
                                        <p:strVal val="visible"/>
                                      </p:to>
                                    </p:set>
                                    <p:anim calcmode="lin" valueType="num">
                                      <p:cBhvr>
                                        <p:cTn id="33" dur="3000" fill="hold"/>
                                        <p:tgtEl>
                                          <p:spTgt spid="2"/>
                                        </p:tgtEl>
                                        <p:attrNameLst>
                                          <p:attrName>ppt_w</p:attrName>
                                        </p:attrNameLst>
                                      </p:cBhvr>
                                      <p:tavLst>
                                        <p:tav tm="0">
                                          <p:val>
                                            <p:strVal val="4/3*#ppt_w"/>
                                          </p:val>
                                        </p:tav>
                                        <p:tav tm="100000">
                                          <p:val>
                                            <p:strVal val="#ppt_w"/>
                                          </p:val>
                                        </p:tav>
                                      </p:tavLst>
                                    </p:anim>
                                    <p:anim calcmode="lin" valueType="num">
                                      <p:cBhvr>
                                        <p:cTn id="34" dur="3000" fill="hold"/>
                                        <p:tgtEl>
                                          <p:spTgt spid="2"/>
                                        </p:tgtEl>
                                        <p:attrNameLst>
                                          <p:attrName>ppt_h</p:attrName>
                                        </p:attrNameLst>
                                      </p:cBhvr>
                                      <p:tavLst>
                                        <p:tav tm="0">
                                          <p:val>
                                            <p:strVal val="4/3*#ppt_h"/>
                                          </p:val>
                                        </p:tav>
                                        <p:tav tm="100000">
                                          <p:val>
                                            <p:strVal val="#ppt_h"/>
                                          </p:val>
                                        </p:tav>
                                      </p:tavLst>
                                    </p:anim>
                                  </p:childTnLst>
                                </p:cTn>
                              </p:par>
                              <p:par>
                                <p:cTn id="35" presetID="10" presetClass="entr" presetSubtype="0" fill="hold" nodeType="with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fade">
                                      <p:cBhvr>
                                        <p:cTn id="37"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7"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6"/>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0"/>
            <a:ext cx="9144000" cy="6915852"/>
          </a:xfrm>
          <a:prstGeom prst="rect">
            <a:avLst/>
          </a:prstGeom>
          <a:noFill/>
          <a:ln>
            <a:noFill/>
          </a:ln>
        </p:spPr>
      </p:pic>
      <p:sp>
        <p:nvSpPr>
          <p:cNvPr id="3" name="2 Forma libre"/>
          <p:cNvSpPr/>
          <p:nvPr/>
        </p:nvSpPr>
        <p:spPr>
          <a:xfrm>
            <a:off x="-108520" y="0"/>
            <a:ext cx="9270499"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08520" y="5774856"/>
            <a:ext cx="9266884"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Forma libre 17"/>
          <p:cNvSpPr/>
          <p:nvPr/>
        </p:nvSpPr>
        <p:spPr>
          <a:xfrm rot="16200000">
            <a:off x="-198119" y="118567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flip="none" rotWithShape="1">
            <a:gsLst>
              <a:gs pos="0">
                <a:srgbClr val="825600"/>
              </a:gs>
              <a:gs pos="17920">
                <a:srgbClr val="FF3300"/>
              </a:gs>
              <a:gs pos="55000">
                <a:srgbClr val="FF0000"/>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tileRect/>
          </a:gradFill>
          <a:ln>
            <a:noFill/>
          </a:ln>
          <a:scene3d>
            <a:camera prst="orthographicFront"/>
            <a:lightRig rig="flood" dir="t"/>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6" name="Forma libre 17"/>
          <p:cNvSpPr/>
          <p:nvPr/>
        </p:nvSpPr>
        <p:spPr>
          <a:xfrm rot="5400000" flipH="1">
            <a:off x="4282442" y="120396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a:gsLst>
              <a:gs pos="0">
                <a:srgbClr val="825600"/>
              </a:gs>
              <a:gs pos="17920">
                <a:srgbClr val="FF3300"/>
              </a:gs>
              <a:gs pos="55000">
                <a:srgbClr val="FF0000"/>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gradFill>
          <a:ln>
            <a:noFill/>
          </a:ln>
          <a:scene3d>
            <a:camera prst="orthographicFront"/>
            <a:lightRig rig="flood" dir="t">
              <a:rot lat="0" lon="0" rev="10800000"/>
            </a:lightRig>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7" name="6 Rectángulo"/>
          <p:cNvSpPr/>
          <p:nvPr/>
        </p:nvSpPr>
        <p:spPr>
          <a:xfrm>
            <a:off x="-108520" y="9769"/>
            <a:ext cx="9297945"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94999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
                                        </p:tgtEl>
                                        <p:attrNameLst>
                                          <p:attrName>style.opacity</p:attrName>
                                        </p:attrNameLst>
                                      </p:cBhvr>
                                      <p:to>
                                        <p:strVal val="0"/>
                                      </p:to>
                                    </p:set>
                                    <p:animEffect filter="image" prLst="opacity: 0">
                                      <p:cBhvr rctx="IE">
                                        <p:cTn id="7" dur="indefinite"/>
                                        <p:tgtEl>
                                          <p:spTgt spid="7"/>
                                        </p:tgtEl>
                                      </p:cBhvr>
                                    </p:animEffect>
                                  </p:childTnLst>
                                </p:cTn>
                              </p:par>
                              <p:par>
                                <p:cTn id="8" presetID="17" presetClass="exit" presetSubtype="8" fill="hold" grpId="0" nodeType="withEffect">
                                  <p:stCondLst>
                                    <p:cond delay="0"/>
                                  </p:stCondLst>
                                  <p:childTnLst>
                                    <p:anim calcmode="lin" valueType="num">
                                      <p:cBhvr>
                                        <p:cTn id="9" dur="4000"/>
                                        <p:tgtEl>
                                          <p:spTgt spid="5"/>
                                        </p:tgtEl>
                                        <p:attrNameLst>
                                          <p:attrName>ppt_x</p:attrName>
                                        </p:attrNameLst>
                                      </p:cBhvr>
                                      <p:tavLst>
                                        <p:tav tm="0">
                                          <p:val>
                                            <p:strVal val="ppt_x"/>
                                          </p:val>
                                        </p:tav>
                                        <p:tav tm="100000">
                                          <p:val>
                                            <p:strVal val="ppt_x-ppt_w/2"/>
                                          </p:val>
                                        </p:tav>
                                      </p:tavLst>
                                    </p:anim>
                                    <p:anim calcmode="lin" valueType="num">
                                      <p:cBhvr>
                                        <p:cTn id="10" dur="4000"/>
                                        <p:tgtEl>
                                          <p:spTgt spid="5"/>
                                        </p:tgtEl>
                                        <p:attrNameLst>
                                          <p:attrName>ppt_y</p:attrName>
                                        </p:attrNameLst>
                                      </p:cBhvr>
                                      <p:tavLst>
                                        <p:tav tm="0">
                                          <p:val>
                                            <p:strVal val="ppt_y"/>
                                          </p:val>
                                        </p:tav>
                                        <p:tav tm="100000">
                                          <p:val>
                                            <p:strVal val="ppt_y"/>
                                          </p:val>
                                        </p:tav>
                                      </p:tavLst>
                                    </p:anim>
                                    <p:anim calcmode="lin" valueType="num">
                                      <p:cBhvr>
                                        <p:cTn id="11" dur="4000"/>
                                        <p:tgtEl>
                                          <p:spTgt spid="5"/>
                                        </p:tgtEl>
                                        <p:attrNameLst>
                                          <p:attrName>ppt_w</p:attrName>
                                        </p:attrNameLst>
                                      </p:cBhvr>
                                      <p:tavLst>
                                        <p:tav tm="0">
                                          <p:val>
                                            <p:strVal val="ppt_w"/>
                                          </p:val>
                                        </p:tav>
                                        <p:tav tm="100000">
                                          <p:val>
                                            <p:fltVal val="0"/>
                                          </p:val>
                                        </p:tav>
                                      </p:tavLst>
                                    </p:anim>
                                    <p:anim calcmode="lin" valueType="num">
                                      <p:cBhvr>
                                        <p:cTn id="12" dur="4000"/>
                                        <p:tgtEl>
                                          <p:spTgt spid="5"/>
                                        </p:tgtEl>
                                        <p:attrNameLst>
                                          <p:attrName>ppt_h</p:attrName>
                                        </p:attrNameLst>
                                      </p:cBhvr>
                                      <p:tavLst>
                                        <p:tav tm="0">
                                          <p:val>
                                            <p:strVal val="ppt_h"/>
                                          </p:val>
                                        </p:tav>
                                        <p:tav tm="100000">
                                          <p:val>
                                            <p:strVal val="ppt_h"/>
                                          </p:val>
                                        </p:tav>
                                      </p:tavLst>
                                    </p:anim>
                                    <p:set>
                                      <p:cBhvr>
                                        <p:cTn id="13" dur="1" fill="hold">
                                          <p:stCondLst>
                                            <p:cond delay="3999"/>
                                          </p:stCondLst>
                                        </p:cTn>
                                        <p:tgtEl>
                                          <p:spTgt spid="5"/>
                                        </p:tgtEl>
                                        <p:attrNameLst>
                                          <p:attrName>style.visibility</p:attrName>
                                        </p:attrNameLst>
                                      </p:cBhvr>
                                      <p:to>
                                        <p:strVal val="hidden"/>
                                      </p:to>
                                    </p:set>
                                  </p:childTnLst>
                                </p:cTn>
                              </p:par>
                              <p:par>
                                <p:cTn id="14" presetID="17" presetClass="exit" presetSubtype="2" fill="hold" grpId="0" nodeType="withEffect">
                                  <p:stCondLst>
                                    <p:cond delay="0"/>
                                  </p:stCondLst>
                                  <p:childTnLst>
                                    <p:anim calcmode="lin" valueType="num">
                                      <p:cBhvr>
                                        <p:cTn id="15" dur="4000"/>
                                        <p:tgtEl>
                                          <p:spTgt spid="6"/>
                                        </p:tgtEl>
                                        <p:attrNameLst>
                                          <p:attrName>ppt_x</p:attrName>
                                        </p:attrNameLst>
                                      </p:cBhvr>
                                      <p:tavLst>
                                        <p:tav tm="0">
                                          <p:val>
                                            <p:strVal val="ppt_x"/>
                                          </p:val>
                                        </p:tav>
                                        <p:tav tm="100000">
                                          <p:val>
                                            <p:strVal val="ppt_x+ppt_w/2"/>
                                          </p:val>
                                        </p:tav>
                                      </p:tavLst>
                                    </p:anim>
                                    <p:anim calcmode="lin" valueType="num">
                                      <p:cBhvr>
                                        <p:cTn id="16" dur="4000"/>
                                        <p:tgtEl>
                                          <p:spTgt spid="6"/>
                                        </p:tgtEl>
                                        <p:attrNameLst>
                                          <p:attrName>ppt_y</p:attrName>
                                        </p:attrNameLst>
                                      </p:cBhvr>
                                      <p:tavLst>
                                        <p:tav tm="0">
                                          <p:val>
                                            <p:strVal val="ppt_y"/>
                                          </p:val>
                                        </p:tav>
                                        <p:tav tm="100000">
                                          <p:val>
                                            <p:strVal val="ppt_y"/>
                                          </p:val>
                                        </p:tav>
                                      </p:tavLst>
                                    </p:anim>
                                    <p:anim calcmode="lin" valueType="num">
                                      <p:cBhvr>
                                        <p:cTn id="17" dur="4000"/>
                                        <p:tgtEl>
                                          <p:spTgt spid="6"/>
                                        </p:tgtEl>
                                        <p:attrNameLst>
                                          <p:attrName>ppt_w</p:attrName>
                                        </p:attrNameLst>
                                      </p:cBhvr>
                                      <p:tavLst>
                                        <p:tav tm="0">
                                          <p:val>
                                            <p:strVal val="ppt_w"/>
                                          </p:val>
                                        </p:tav>
                                        <p:tav tm="100000">
                                          <p:val>
                                            <p:fltVal val="0"/>
                                          </p:val>
                                        </p:tav>
                                      </p:tavLst>
                                    </p:anim>
                                    <p:anim calcmode="lin" valueType="num">
                                      <p:cBhvr>
                                        <p:cTn id="18" dur="4000"/>
                                        <p:tgtEl>
                                          <p:spTgt spid="6"/>
                                        </p:tgtEl>
                                        <p:attrNameLst>
                                          <p:attrName>ppt_h</p:attrName>
                                        </p:attrNameLst>
                                      </p:cBhvr>
                                      <p:tavLst>
                                        <p:tav tm="0">
                                          <p:val>
                                            <p:strVal val="ppt_h"/>
                                          </p:val>
                                        </p:tav>
                                        <p:tav tm="100000">
                                          <p:val>
                                            <p:strVal val="ppt_h"/>
                                          </p:val>
                                        </p:tav>
                                      </p:tavLst>
                                    </p:anim>
                                    <p:set>
                                      <p:cBhvr>
                                        <p:cTn id="19" dur="1" fill="hold">
                                          <p:stCondLst>
                                            <p:cond delay="3999"/>
                                          </p:stCondLst>
                                        </p:cTn>
                                        <p:tgtEl>
                                          <p:spTgt spid="6"/>
                                        </p:tgtEl>
                                        <p:attrNameLst>
                                          <p:attrName>style.visibility</p:attrName>
                                        </p:attrNameLst>
                                      </p:cBhvr>
                                      <p:to>
                                        <p:strVal val="hidden"/>
                                      </p:to>
                                    </p:set>
                                  </p:childTnLst>
                                </p:cTn>
                              </p:par>
                              <p:par>
                                <p:cTn id="20" presetID="23" presetClass="entr" presetSubtype="272" fill="hold" nodeType="withEffect">
                                  <p:stCondLst>
                                    <p:cond delay="0"/>
                                  </p:stCondLst>
                                  <p:childTnLst>
                                    <p:set>
                                      <p:cBhvr>
                                        <p:cTn id="21" dur="1" fill="hold">
                                          <p:stCondLst>
                                            <p:cond delay="0"/>
                                          </p:stCondLst>
                                        </p:cTn>
                                        <p:tgtEl>
                                          <p:spTgt spid="2"/>
                                        </p:tgtEl>
                                        <p:attrNameLst>
                                          <p:attrName>style.visibility</p:attrName>
                                        </p:attrNameLst>
                                      </p:cBhvr>
                                      <p:to>
                                        <p:strVal val="visible"/>
                                      </p:to>
                                    </p:set>
                                    <p:anim calcmode="lin" valueType="num">
                                      <p:cBhvr>
                                        <p:cTn id="22" dur="4000" fill="hold"/>
                                        <p:tgtEl>
                                          <p:spTgt spid="2"/>
                                        </p:tgtEl>
                                        <p:attrNameLst>
                                          <p:attrName>ppt_w</p:attrName>
                                        </p:attrNameLst>
                                      </p:cBhvr>
                                      <p:tavLst>
                                        <p:tav tm="0">
                                          <p:val>
                                            <p:strVal val="2/3*#ppt_w"/>
                                          </p:val>
                                        </p:tav>
                                        <p:tav tm="100000">
                                          <p:val>
                                            <p:strVal val="#ppt_w"/>
                                          </p:val>
                                        </p:tav>
                                      </p:tavLst>
                                    </p:anim>
                                    <p:anim calcmode="lin" valueType="num">
                                      <p:cBhvr>
                                        <p:cTn id="23" dur="4000" fill="hold"/>
                                        <p:tgtEl>
                                          <p:spTgt spid="2"/>
                                        </p:tgtEl>
                                        <p:attrNameLst>
                                          <p:attrName>ppt_h</p:attrName>
                                        </p:attrNameLst>
                                      </p:cBhvr>
                                      <p:tavLst>
                                        <p:tav tm="0">
                                          <p:val>
                                            <p:strVal val="2/3*#ppt_h"/>
                                          </p:val>
                                        </p:tav>
                                        <p:tav tm="100000">
                                          <p:val>
                                            <p:strVal val="#ppt_h"/>
                                          </p:val>
                                        </p:tav>
                                      </p:tavLst>
                                    </p:anim>
                                  </p:childTnLst>
                                </p:cTn>
                              </p:par>
                              <p:par>
                                <p:cTn id="24" presetID="16" presetClass="entr" presetSubtype="37" fill="hold" nodeType="with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barn(outVertical)">
                                      <p:cBhvr>
                                        <p:cTn id="26" dur="4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6"/>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Rectángulo"/>
          <p:cNvSpPr/>
          <p:nvPr/>
        </p:nvSpPr>
        <p:spPr>
          <a:xfrm>
            <a:off x="683568" y="1382286"/>
            <a:ext cx="6048672" cy="4093428"/>
          </a:xfrm>
          <a:prstGeom prst="rect">
            <a:avLst/>
          </a:prstGeom>
        </p:spPr>
        <p:txBody>
          <a:bodyPr wrap="square">
            <a:spAutoFit/>
            <a:scene3d>
              <a:camera prst="obliqueBottomLeft"/>
              <a:lightRig rig="threePt" dir="t"/>
            </a:scene3d>
            <a:sp3d extrusionH="50800">
              <a:extrusionClr>
                <a:schemeClr val="accent2">
                  <a:lumMod val="50000"/>
                </a:schemeClr>
              </a:extrusionClr>
            </a:sp3d>
          </a:bodyPr>
          <a:lstStyle/>
          <a:p>
            <a:pPr algn="ctr"/>
            <a:r>
              <a:rPr lang="es-ES" sz="2000" dirty="0" smtClean="0">
                <a:solidFill>
                  <a:schemeClr val="bg1"/>
                </a:solidFill>
                <a:effectLst>
                  <a:glow rad="279400">
                    <a:srgbClr val="FF3300">
                      <a:alpha val="54000"/>
                    </a:srgbClr>
                  </a:glow>
                </a:effectLst>
                <a:latin typeface="Hobo Std" pitchFamily="34" charset="0"/>
              </a:rPr>
              <a:t>Aunque </a:t>
            </a:r>
            <a:r>
              <a:rPr lang="es-ES" sz="2000" dirty="0">
                <a:solidFill>
                  <a:schemeClr val="bg1"/>
                </a:solidFill>
                <a:effectLst>
                  <a:glow rad="279400">
                    <a:srgbClr val="FF3300">
                      <a:alpha val="54000"/>
                    </a:srgbClr>
                  </a:glow>
                </a:effectLst>
                <a:latin typeface="Hobo Std" pitchFamily="34" charset="0"/>
              </a:rPr>
              <a:t>no lo parezca, el otoño es una </a:t>
            </a:r>
            <a:endParaRPr lang="es-ES" sz="2000" dirty="0" smtClean="0">
              <a:solidFill>
                <a:schemeClr val="bg1"/>
              </a:solidFill>
              <a:effectLst>
                <a:glow rad="279400">
                  <a:srgbClr val="FF3300">
                    <a:alpha val="54000"/>
                  </a:srgbClr>
                </a:glow>
              </a:effectLst>
              <a:latin typeface="Hobo Std" pitchFamily="34" charset="0"/>
            </a:endParaRPr>
          </a:p>
          <a:p>
            <a:pPr algn="ctr"/>
            <a:r>
              <a:rPr lang="es-ES" sz="2000" dirty="0" smtClean="0">
                <a:solidFill>
                  <a:schemeClr val="bg1"/>
                </a:solidFill>
                <a:effectLst>
                  <a:glow rad="279400">
                    <a:srgbClr val="FF3300">
                      <a:alpha val="54000"/>
                    </a:srgbClr>
                  </a:glow>
                </a:effectLst>
                <a:latin typeface="Hobo Std" pitchFamily="34" charset="0"/>
              </a:rPr>
              <a:t>época </a:t>
            </a:r>
            <a:r>
              <a:rPr lang="es-ES" sz="2000" dirty="0">
                <a:solidFill>
                  <a:schemeClr val="bg1"/>
                </a:solidFill>
                <a:effectLst>
                  <a:glow rad="279400">
                    <a:srgbClr val="FF3300">
                      <a:alpha val="54000"/>
                    </a:srgbClr>
                  </a:glow>
                </a:effectLst>
                <a:latin typeface="Hobo Std" pitchFamily="34" charset="0"/>
              </a:rPr>
              <a:t>rica en frutas y frutos, pues la </a:t>
            </a:r>
            <a:endParaRPr lang="es-ES" sz="2000" dirty="0" smtClean="0">
              <a:solidFill>
                <a:schemeClr val="bg1"/>
              </a:solidFill>
              <a:effectLst>
                <a:glow rad="279400">
                  <a:srgbClr val="FF3300">
                    <a:alpha val="54000"/>
                  </a:srgbClr>
                </a:glow>
              </a:effectLst>
              <a:latin typeface="Hobo Std" pitchFamily="34" charset="0"/>
            </a:endParaRPr>
          </a:p>
          <a:p>
            <a:pPr algn="ctr"/>
            <a:r>
              <a:rPr lang="es-ES" sz="2000" dirty="0" smtClean="0">
                <a:solidFill>
                  <a:schemeClr val="bg1"/>
                </a:solidFill>
                <a:effectLst>
                  <a:glow rad="279400">
                    <a:srgbClr val="FF3300">
                      <a:alpha val="54000"/>
                    </a:srgbClr>
                  </a:glow>
                </a:effectLst>
                <a:latin typeface="Hobo Std" pitchFamily="34" charset="0"/>
              </a:rPr>
              <a:t>naturaleza </a:t>
            </a:r>
            <a:r>
              <a:rPr lang="es-ES" sz="2000" dirty="0">
                <a:solidFill>
                  <a:schemeClr val="bg1"/>
                </a:solidFill>
                <a:effectLst>
                  <a:glow rad="279400">
                    <a:srgbClr val="FF3300">
                      <a:alpha val="54000"/>
                    </a:srgbClr>
                  </a:glow>
                </a:effectLst>
                <a:latin typeface="Hobo Std" pitchFamily="34" charset="0"/>
              </a:rPr>
              <a:t>después del fin del verano trae </a:t>
            </a:r>
            <a:endParaRPr lang="es-ES" sz="2000" dirty="0" smtClean="0">
              <a:solidFill>
                <a:schemeClr val="bg1"/>
              </a:solidFill>
              <a:effectLst>
                <a:glow rad="279400">
                  <a:srgbClr val="FF3300">
                    <a:alpha val="54000"/>
                  </a:srgbClr>
                </a:glow>
              </a:effectLst>
              <a:latin typeface="Hobo Std" pitchFamily="34" charset="0"/>
            </a:endParaRPr>
          </a:p>
          <a:p>
            <a:pPr algn="ctr"/>
            <a:r>
              <a:rPr lang="es-ES" sz="2000" dirty="0" smtClean="0">
                <a:solidFill>
                  <a:schemeClr val="bg1"/>
                </a:solidFill>
                <a:effectLst>
                  <a:glow rad="279400">
                    <a:srgbClr val="FF3300">
                      <a:alpha val="54000"/>
                    </a:srgbClr>
                  </a:glow>
                </a:effectLst>
                <a:latin typeface="Hobo Std" pitchFamily="34" charset="0"/>
              </a:rPr>
              <a:t>consigo </a:t>
            </a:r>
            <a:r>
              <a:rPr lang="es-ES" sz="2000" dirty="0">
                <a:solidFill>
                  <a:schemeClr val="bg1"/>
                </a:solidFill>
                <a:effectLst>
                  <a:glow rad="279400">
                    <a:srgbClr val="FF3300">
                      <a:alpha val="54000"/>
                    </a:srgbClr>
                  </a:glow>
                </a:effectLst>
                <a:latin typeface="Hobo Std" pitchFamily="34" charset="0"/>
              </a:rPr>
              <a:t>la maduración de determinados frutos </a:t>
            </a:r>
            <a:endParaRPr lang="es-ES" sz="2000" dirty="0" smtClean="0">
              <a:solidFill>
                <a:schemeClr val="bg1"/>
              </a:solidFill>
              <a:effectLst>
                <a:glow rad="279400">
                  <a:srgbClr val="FF3300">
                    <a:alpha val="54000"/>
                  </a:srgbClr>
                </a:glow>
              </a:effectLst>
              <a:latin typeface="Hobo Std" pitchFamily="34" charset="0"/>
            </a:endParaRPr>
          </a:p>
          <a:p>
            <a:pPr algn="ctr"/>
            <a:r>
              <a:rPr lang="es-ES" sz="2000" dirty="0" smtClean="0">
                <a:solidFill>
                  <a:schemeClr val="bg1"/>
                </a:solidFill>
                <a:effectLst>
                  <a:glow rad="279400">
                    <a:srgbClr val="FF3300">
                      <a:alpha val="54000"/>
                    </a:srgbClr>
                  </a:glow>
                </a:effectLst>
                <a:latin typeface="Hobo Std" pitchFamily="34" charset="0"/>
              </a:rPr>
              <a:t>que </a:t>
            </a:r>
            <a:r>
              <a:rPr lang="es-ES" sz="2000" dirty="0">
                <a:solidFill>
                  <a:schemeClr val="bg1"/>
                </a:solidFill>
                <a:effectLst>
                  <a:glow rad="279400">
                    <a:srgbClr val="FF3300">
                      <a:alpha val="54000"/>
                    </a:srgbClr>
                  </a:glow>
                </a:effectLst>
                <a:latin typeface="Hobo Std" pitchFamily="34" charset="0"/>
              </a:rPr>
              <a:t>encuentran en el otoño su </a:t>
            </a:r>
            <a:r>
              <a:rPr lang="es-ES" sz="2000" dirty="0" smtClean="0">
                <a:solidFill>
                  <a:schemeClr val="bg1"/>
                </a:solidFill>
                <a:effectLst>
                  <a:glow rad="279400">
                    <a:srgbClr val="FF3300">
                      <a:alpha val="54000"/>
                    </a:srgbClr>
                  </a:glow>
                </a:effectLst>
                <a:latin typeface="Hobo Std" pitchFamily="34" charset="0"/>
              </a:rPr>
              <a:t>máximo esplendor </a:t>
            </a:r>
            <a:r>
              <a:rPr lang="es-ES" sz="2000" dirty="0">
                <a:solidFill>
                  <a:schemeClr val="bg1"/>
                </a:solidFill>
                <a:effectLst>
                  <a:glow rad="279400">
                    <a:srgbClr val="FF3300">
                      <a:alpha val="54000"/>
                    </a:srgbClr>
                  </a:glow>
                </a:effectLst>
                <a:latin typeface="Hobo Std" pitchFamily="34" charset="0"/>
              </a:rPr>
              <a:t>. </a:t>
            </a:r>
            <a:endParaRPr lang="es-ES" sz="2000" dirty="0" smtClean="0">
              <a:solidFill>
                <a:schemeClr val="bg1"/>
              </a:solidFill>
              <a:effectLst>
                <a:glow rad="279400">
                  <a:srgbClr val="FF3300">
                    <a:alpha val="54000"/>
                  </a:srgbClr>
                </a:glow>
              </a:effectLst>
              <a:latin typeface="Hobo Std" pitchFamily="34" charset="0"/>
            </a:endParaRPr>
          </a:p>
          <a:p>
            <a:pPr algn="ctr"/>
            <a:r>
              <a:rPr lang="es-ES" sz="2000" dirty="0" smtClean="0">
                <a:solidFill>
                  <a:schemeClr val="bg1"/>
                </a:solidFill>
                <a:effectLst>
                  <a:glow rad="279400">
                    <a:srgbClr val="FF3300">
                      <a:alpha val="54000"/>
                    </a:srgbClr>
                  </a:glow>
                </a:effectLst>
                <a:latin typeface="Hobo Std" pitchFamily="34" charset="0"/>
              </a:rPr>
              <a:t>En </a:t>
            </a:r>
            <a:r>
              <a:rPr lang="es-ES" sz="2000" dirty="0">
                <a:solidFill>
                  <a:schemeClr val="bg1"/>
                </a:solidFill>
                <a:effectLst>
                  <a:glow rad="279400">
                    <a:srgbClr val="FF3300">
                      <a:alpha val="54000"/>
                    </a:srgbClr>
                  </a:glow>
                </a:effectLst>
                <a:latin typeface="Hobo Std" pitchFamily="34" charset="0"/>
              </a:rPr>
              <a:t>primer lugar vamos a destacar las uvas como una fruta típica del otoño. Las uvas son ricas en antioxidantes, además de los taninos, que nos ayudarán a conseguir una máxima protección celular. A esto hay que sumar la fibra que contienen y que nos </a:t>
            </a:r>
            <a:r>
              <a:rPr lang="es-ES" sz="2000" dirty="0" smtClean="0">
                <a:solidFill>
                  <a:schemeClr val="bg1"/>
                </a:solidFill>
                <a:effectLst>
                  <a:glow rad="279400">
                    <a:srgbClr val="FF3300">
                      <a:alpha val="54000"/>
                    </a:srgbClr>
                  </a:glow>
                </a:effectLst>
                <a:latin typeface="Hobo Std" pitchFamily="34" charset="0"/>
              </a:rPr>
              <a:t>ayudará </a:t>
            </a:r>
            <a:r>
              <a:rPr lang="es-ES" sz="2000" dirty="0">
                <a:solidFill>
                  <a:schemeClr val="bg1"/>
                </a:solidFill>
                <a:effectLst>
                  <a:glow rad="279400">
                    <a:srgbClr val="FF3300">
                      <a:alpha val="54000"/>
                    </a:srgbClr>
                  </a:glow>
                </a:effectLst>
                <a:latin typeface="Hobo Std" pitchFamily="34" charset="0"/>
              </a:rPr>
              <a:t>a </a:t>
            </a:r>
            <a:r>
              <a:rPr lang="es-ES" sz="2000" dirty="0" smtClean="0">
                <a:solidFill>
                  <a:schemeClr val="bg1"/>
                </a:solidFill>
                <a:effectLst>
                  <a:glow rad="279400">
                    <a:srgbClr val="FF3300">
                      <a:alpha val="54000"/>
                    </a:srgbClr>
                  </a:glow>
                </a:effectLst>
                <a:latin typeface="Hobo Std" pitchFamily="34" charset="0"/>
              </a:rPr>
              <a:t>mantener</a:t>
            </a:r>
          </a:p>
          <a:p>
            <a:pPr algn="ctr"/>
            <a:r>
              <a:rPr lang="es-ES" sz="2000" dirty="0" smtClean="0">
                <a:solidFill>
                  <a:schemeClr val="bg1"/>
                </a:solidFill>
                <a:effectLst>
                  <a:glow rad="279400">
                    <a:srgbClr val="FF3300">
                      <a:alpha val="54000"/>
                    </a:srgbClr>
                  </a:glow>
                </a:effectLst>
                <a:latin typeface="Hobo Std" pitchFamily="34" charset="0"/>
              </a:rPr>
              <a:t> </a:t>
            </a:r>
            <a:r>
              <a:rPr lang="es-ES" sz="2000" dirty="0">
                <a:solidFill>
                  <a:schemeClr val="bg1"/>
                </a:solidFill>
                <a:effectLst>
                  <a:glow rad="279400">
                    <a:srgbClr val="FF3300">
                      <a:alpha val="54000"/>
                    </a:srgbClr>
                  </a:glow>
                </a:effectLst>
                <a:latin typeface="Hobo Std" pitchFamily="34" charset="0"/>
              </a:rPr>
              <a:t>el organismo </a:t>
            </a:r>
            <a:r>
              <a:rPr lang="es-ES" sz="2000" dirty="0" smtClean="0">
                <a:solidFill>
                  <a:schemeClr val="bg1"/>
                </a:solidFill>
                <a:effectLst>
                  <a:glow rad="279400">
                    <a:srgbClr val="FF3300">
                      <a:alpha val="54000"/>
                    </a:srgbClr>
                  </a:glow>
                </a:effectLst>
                <a:latin typeface="Hobo Std" pitchFamily="34" charset="0"/>
              </a:rPr>
              <a:t>libre de </a:t>
            </a:r>
            <a:r>
              <a:rPr lang="es-ES" sz="2000" dirty="0">
                <a:solidFill>
                  <a:schemeClr val="bg1"/>
                </a:solidFill>
                <a:effectLst>
                  <a:glow rad="279400">
                    <a:srgbClr val="FF3300">
                      <a:alpha val="54000"/>
                    </a:srgbClr>
                  </a:glow>
                </a:effectLst>
                <a:latin typeface="Hobo Std" pitchFamily="34" charset="0"/>
              </a:rPr>
              <a:t>toxinas.</a:t>
            </a:r>
          </a:p>
          <a:p>
            <a:pPr algn="ctr"/>
            <a:endParaRPr lang="es-ES" sz="2000" dirty="0">
              <a:solidFill>
                <a:schemeClr val="bg1"/>
              </a:solidFill>
              <a:effectLst>
                <a:glow rad="279400">
                  <a:srgbClr val="FF3300">
                    <a:alpha val="54000"/>
                  </a:srgbClr>
                </a:glow>
              </a:effectLst>
              <a:latin typeface="Hobo Std" pitchFamily="34" charset="0"/>
            </a:endParaRPr>
          </a:p>
        </p:txBody>
      </p:sp>
    </p:spTree>
    <p:extLst>
      <p:ext uri="{BB962C8B-B14F-4D97-AF65-F5344CB8AC3E}">
        <p14:creationId xmlns:p14="http://schemas.microsoft.com/office/powerpoint/2010/main" val="530410184"/>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21 Imagen" descr="Diapositiva29"/>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0"/>
            <a:ext cx="9144000" cy="6669360"/>
          </a:xfrm>
          <a:prstGeom prst="rect">
            <a:avLst/>
          </a:prstGeom>
          <a:noFill/>
          <a:ln>
            <a:noFill/>
          </a:ln>
          <a:scene3d>
            <a:camera prst="orthographicFront"/>
            <a:lightRig rig="balanced" dir="t"/>
          </a:scene3d>
        </p:spPr>
      </p:pic>
      <p:sp>
        <p:nvSpPr>
          <p:cNvPr id="2" name="Forma libre 19"/>
          <p:cNvSpPr/>
          <p:nvPr/>
        </p:nvSpPr>
        <p:spPr>
          <a:xfrm rot="5970887">
            <a:off x="1181843" y="1113052"/>
            <a:ext cx="1056186"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Forma libre 19"/>
          <p:cNvSpPr/>
          <p:nvPr/>
        </p:nvSpPr>
        <p:spPr>
          <a:xfrm rot="15736137" flipH="1">
            <a:off x="6928582" y="1018434"/>
            <a:ext cx="1048365" cy="360129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9"/>
          <p:cNvSpPr/>
          <p:nvPr/>
        </p:nvSpPr>
        <p:spPr>
          <a:xfrm rot="4862303" flipH="1">
            <a:off x="1095092" y="2147069"/>
            <a:ext cx="1252960" cy="339660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w="139700" h="139700" prst="divo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19"/>
          <p:cNvSpPr/>
          <p:nvPr/>
        </p:nvSpPr>
        <p:spPr>
          <a:xfrm rot="16414464">
            <a:off x="6827094" y="2043913"/>
            <a:ext cx="1223525" cy="357347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19"/>
          <p:cNvSpPr/>
          <p:nvPr/>
        </p:nvSpPr>
        <p:spPr>
          <a:xfrm rot="5954748">
            <a:off x="1161734" y="350624"/>
            <a:ext cx="1006695" cy="360039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19"/>
          <p:cNvSpPr/>
          <p:nvPr/>
        </p:nvSpPr>
        <p:spPr>
          <a:xfrm rot="5866353">
            <a:off x="989374" y="-317925"/>
            <a:ext cx="1275858" cy="3585134"/>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19"/>
          <p:cNvSpPr/>
          <p:nvPr/>
        </p:nvSpPr>
        <p:spPr>
          <a:xfrm rot="15705336" flipH="1">
            <a:off x="6847147" y="361766"/>
            <a:ext cx="1203195" cy="359325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7" name="Forma libre 19"/>
          <p:cNvSpPr/>
          <p:nvPr/>
        </p:nvSpPr>
        <p:spPr>
          <a:xfrm rot="15833930" flipH="1">
            <a:off x="6760130" y="-305917"/>
            <a:ext cx="1275857" cy="355513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Forma libre 19"/>
          <p:cNvSpPr/>
          <p:nvPr/>
        </p:nvSpPr>
        <p:spPr>
          <a:xfrm rot="4981764" flipH="1">
            <a:off x="1039701" y="2760498"/>
            <a:ext cx="1318900" cy="3441437"/>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Forma libre 19"/>
          <p:cNvSpPr/>
          <p:nvPr/>
        </p:nvSpPr>
        <p:spPr>
          <a:xfrm rot="4804511" flipH="1">
            <a:off x="1030983" y="3416375"/>
            <a:ext cx="1329191" cy="344858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0" name="Forma libre 19"/>
          <p:cNvSpPr/>
          <p:nvPr/>
        </p:nvSpPr>
        <p:spPr>
          <a:xfrm rot="16476279">
            <a:off x="6771815" y="2696476"/>
            <a:ext cx="1252488" cy="349188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1" name="Forma libre 19"/>
          <p:cNvSpPr/>
          <p:nvPr/>
        </p:nvSpPr>
        <p:spPr>
          <a:xfrm rot="16503015">
            <a:off x="6731352" y="3392618"/>
            <a:ext cx="1333413" cy="3491878"/>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6" name="25 Forma libre"/>
          <p:cNvSpPr/>
          <p:nvPr/>
        </p:nvSpPr>
        <p:spPr>
          <a:xfrm>
            <a:off x="4068"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36660">
                <a:srgbClr val="CCFF33"/>
              </a:gs>
              <a:gs pos="83000">
                <a:srgbClr val="391B03">
                  <a:lumMod val="33000"/>
                </a:srgbClr>
              </a:gs>
              <a:gs pos="59000">
                <a:schemeClr val="accent2">
                  <a:lumMod val="50000"/>
                </a:scheme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7" name="26 Forma libre"/>
          <p:cNvSpPr/>
          <p:nvPr/>
        </p:nvSpPr>
        <p:spPr>
          <a:xfrm rot="10800000">
            <a:off x="-1" y="5717006"/>
            <a:ext cx="9188639"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36660">
                <a:srgbClr val="CCFF33"/>
              </a:gs>
              <a:gs pos="83000">
                <a:srgbClr val="391B03">
                  <a:lumMod val="33000"/>
                </a:srgbClr>
              </a:gs>
              <a:gs pos="59000">
                <a:schemeClr val="accent2">
                  <a:lumMod val="50000"/>
                </a:scheme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3" name="22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65470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3"/>
                                        </p:tgtEl>
                                        <p:attrNameLst>
                                          <p:attrName>style.opacity</p:attrName>
                                        </p:attrNameLst>
                                      </p:cBhvr>
                                      <p:to>
                                        <p:strVal val="0"/>
                                      </p:to>
                                    </p:set>
                                    <p:animEffect filter="image" prLst="opacity: 0">
                                      <p:cBhvr rctx="IE">
                                        <p:cTn id="7" dur="indefinite"/>
                                        <p:tgtEl>
                                          <p:spTgt spid="23"/>
                                        </p:tgtEl>
                                      </p:cBhvr>
                                    </p:animEffect>
                                  </p:childTnLst>
                                </p:cTn>
                              </p:par>
                              <p:par>
                                <p:cTn id="8" presetID="2" presetClass="entr" presetSubtype="2"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4000" fill="hold"/>
                                        <p:tgtEl>
                                          <p:spTgt spid="2"/>
                                        </p:tgtEl>
                                        <p:attrNameLst>
                                          <p:attrName>ppt_x</p:attrName>
                                        </p:attrNameLst>
                                      </p:cBhvr>
                                      <p:tavLst>
                                        <p:tav tm="0">
                                          <p:val>
                                            <p:strVal val="1+#ppt_w/2"/>
                                          </p:val>
                                        </p:tav>
                                        <p:tav tm="100000">
                                          <p:val>
                                            <p:strVal val="#ppt_x"/>
                                          </p:val>
                                        </p:tav>
                                      </p:tavLst>
                                    </p:anim>
                                    <p:anim calcmode="lin" valueType="num">
                                      <p:cBhvr additive="base">
                                        <p:cTn id="11" dur="4000" fill="hold"/>
                                        <p:tgtEl>
                                          <p:spTgt spid="2"/>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4000" fill="hold"/>
                                        <p:tgtEl>
                                          <p:spTgt spid="4"/>
                                        </p:tgtEl>
                                        <p:attrNameLst>
                                          <p:attrName>ppt_x</p:attrName>
                                        </p:attrNameLst>
                                      </p:cBhvr>
                                      <p:tavLst>
                                        <p:tav tm="0">
                                          <p:val>
                                            <p:strVal val="1+#ppt_w/2"/>
                                          </p:val>
                                        </p:tav>
                                        <p:tav tm="100000">
                                          <p:val>
                                            <p:strVal val="#ppt_x"/>
                                          </p:val>
                                        </p:tav>
                                      </p:tavLst>
                                    </p:anim>
                                    <p:anim calcmode="lin" valueType="num">
                                      <p:cBhvr additive="base">
                                        <p:cTn id="15" dur="4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4000" fill="hold"/>
                                        <p:tgtEl>
                                          <p:spTgt spid="3"/>
                                        </p:tgtEl>
                                        <p:attrNameLst>
                                          <p:attrName>ppt_x</p:attrName>
                                        </p:attrNameLst>
                                      </p:cBhvr>
                                      <p:tavLst>
                                        <p:tav tm="0">
                                          <p:val>
                                            <p:strVal val="0-#ppt_w/2"/>
                                          </p:val>
                                        </p:tav>
                                        <p:tav tm="100000">
                                          <p:val>
                                            <p:strVal val="#ppt_x"/>
                                          </p:val>
                                        </p:tav>
                                      </p:tavLst>
                                    </p:anim>
                                    <p:anim calcmode="lin" valueType="num">
                                      <p:cBhvr additive="base">
                                        <p:cTn id="19" dur="4000" fill="hold"/>
                                        <p:tgtEl>
                                          <p:spTgt spid="3"/>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4000" fill="hold"/>
                                        <p:tgtEl>
                                          <p:spTgt spid="5"/>
                                        </p:tgtEl>
                                        <p:attrNameLst>
                                          <p:attrName>ppt_x</p:attrName>
                                        </p:attrNameLst>
                                      </p:cBhvr>
                                      <p:tavLst>
                                        <p:tav tm="0">
                                          <p:val>
                                            <p:strVal val="0-#ppt_w/2"/>
                                          </p:val>
                                        </p:tav>
                                        <p:tav tm="100000">
                                          <p:val>
                                            <p:strVal val="#ppt_x"/>
                                          </p:val>
                                        </p:tav>
                                      </p:tavLst>
                                    </p:anim>
                                    <p:anim calcmode="lin" valueType="num">
                                      <p:cBhvr additive="base">
                                        <p:cTn id="23" dur="4000" fill="hold"/>
                                        <p:tgtEl>
                                          <p:spTgt spid="5"/>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4000" fill="hold"/>
                                        <p:tgtEl>
                                          <p:spTgt spid="14"/>
                                        </p:tgtEl>
                                        <p:attrNameLst>
                                          <p:attrName>ppt_x</p:attrName>
                                        </p:attrNameLst>
                                      </p:cBhvr>
                                      <p:tavLst>
                                        <p:tav tm="0">
                                          <p:val>
                                            <p:strVal val="1+#ppt_w/2"/>
                                          </p:val>
                                        </p:tav>
                                        <p:tav tm="100000">
                                          <p:val>
                                            <p:strVal val="#ppt_x"/>
                                          </p:val>
                                        </p:tav>
                                      </p:tavLst>
                                    </p:anim>
                                    <p:anim calcmode="lin" valueType="num">
                                      <p:cBhvr additive="base">
                                        <p:cTn id="27" dur="4000" fill="hold"/>
                                        <p:tgtEl>
                                          <p:spTgt spid="14"/>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4000" fill="hold"/>
                                        <p:tgtEl>
                                          <p:spTgt spid="15"/>
                                        </p:tgtEl>
                                        <p:attrNameLst>
                                          <p:attrName>ppt_x</p:attrName>
                                        </p:attrNameLst>
                                      </p:cBhvr>
                                      <p:tavLst>
                                        <p:tav tm="0">
                                          <p:val>
                                            <p:strVal val="1+#ppt_w/2"/>
                                          </p:val>
                                        </p:tav>
                                        <p:tav tm="100000">
                                          <p:val>
                                            <p:strVal val="#ppt_x"/>
                                          </p:val>
                                        </p:tav>
                                      </p:tavLst>
                                    </p:anim>
                                    <p:anim calcmode="lin" valueType="num">
                                      <p:cBhvr additive="base">
                                        <p:cTn id="31" dur="4000" fill="hold"/>
                                        <p:tgtEl>
                                          <p:spTgt spid="15"/>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4000" fill="hold"/>
                                        <p:tgtEl>
                                          <p:spTgt spid="17"/>
                                        </p:tgtEl>
                                        <p:attrNameLst>
                                          <p:attrName>ppt_x</p:attrName>
                                        </p:attrNameLst>
                                      </p:cBhvr>
                                      <p:tavLst>
                                        <p:tav tm="0">
                                          <p:val>
                                            <p:strVal val="0-#ppt_w/2"/>
                                          </p:val>
                                        </p:tav>
                                        <p:tav tm="100000">
                                          <p:val>
                                            <p:strVal val="#ppt_x"/>
                                          </p:val>
                                        </p:tav>
                                      </p:tavLst>
                                    </p:anim>
                                    <p:anim calcmode="lin" valueType="num">
                                      <p:cBhvr additive="base">
                                        <p:cTn id="35" dur="4000" fill="hold"/>
                                        <p:tgtEl>
                                          <p:spTgt spid="17"/>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4000" fill="hold"/>
                                        <p:tgtEl>
                                          <p:spTgt spid="16"/>
                                        </p:tgtEl>
                                        <p:attrNameLst>
                                          <p:attrName>ppt_x</p:attrName>
                                        </p:attrNameLst>
                                      </p:cBhvr>
                                      <p:tavLst>
                                        <p:tav tm="0">
                                          <p:val>
                                            <p:strVal val="0-#ppt_w/2"/>
                                          </p:val>
                                        </p:tav>
                                        <p:tav tm="100000">
                                          <p:val>
                                            <p:strVal val="#ppt_x"/>
                                          </p:val>
                                        </p:tav>
                                      </p:tavLst>
                                    </p:anim>
                                    <p:anim calcmode="lin" valueType="num">
                                      <p:cBhvr additive="base">
                                        <p:cTn id="39" dur="4000" fill="hold"/>
                                        <p:tgtEl>
                                          <p:spTgt spid="16"/>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4000" fill="hold"/>
                                        <p:tgtEl>
                                          <p:spTgt spid="19"/>
                                        </p:tgtEl>
                                        <p:attrNameLst>
                                          <p:attrName>ppt_x</p:attrName>
                                        </p:attrNameLst>
                                      </p:cBhvr>
                                      <p:tavLst>
                                        <p:tav tm="0">
                                          <p:val>
                                            <p:strVal val="1+#ppt_w/2"/>
                                          </p:val>
                                        </p:tav>
                                        <p:tav tm="100000">
                                          <p:val>
                                            <p:strVal val="#ppt_x"/>
                                          </p:val>
                                        </p:tav>
                                      </p:tavLst>
                                    </p:anim>
                                    <p:anim calcmode="lin" valueType="num">
                                      <p:cBhvr additive="base">
                                        <p:cTn id="43" dur="4000" fill="hold"/>
                                        <p:tgtEl>
                                          <p:spTgt spid="19"/>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4000" fill="hold"/>
                                        <p:tgtEl>
                                          <p:spTgt spid="18"/>
                                        </p:tgtEl>
                                        <p:attrNameLst>
                                          <p:attrName>ppt_x</p:attrName>
                                        </p:attrNameLst>
                                      </p:cBhvr>
                                      <p:tavLst>
                                        <p:tav tm="0">
                                          <p:val>
                                            <p:strVal val="1+#ppt_w/2"/>
                                          </p:val>
                                        </p:tav>
                                        <p:tav tm="100000">
                                          <p:val>
                                            <p:strVal val="#ppt_x"/>
                                          </p:val>
                                        </p:tav>
                                      </p:tavLst>
                                    </p:anim>
                                    <p:anim calcmode="lin" valueType="num">
                                      <p:cBhvr additive="base">
                                        <p:cTn id="47" dur="4000" fill="hold"/>
                                        <p:tgtEl>
                                          <p:spTgt spid="18"/>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4000" fill="hold"/>
                                        <p:tgtEl>
                                          <p:spTgt spid="21"/>
                                        </p:tgtEl>
                                        <p:attrNameLst>
                                          <p:attrName>ppt_x</p:attrName>
                                        </p:attrNameLst>
                                      </p:cBhvr>
                                      <p:tavLst>
                                        <p:tav tm="0">
                                          <p:val>
                                            <p:strVal val="0-#ppt_w/2"/>
                                          </p:val>
                                        </p:tav>
                                        <p:tav tm="100000">
                                          <p:val>
                                            <p:strVal val="#ppt_x"/>
                                          </p:val>
                                        </p:tav>
                                      </p:tavLst>
                                    </p:anim>
                                    <p:anim calcmode="lin" valueType="num">
                                      <p:cBhvr additive="base">
                                        <p:cTn id="51" dur="4000" fill="hold"/>
                                        <p:tgtEl>
                                          <p:spTgt spid="21"/>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4000" fill="hold"/>
                                        <p:tgtEl>
                                          <p:spTgt spid="20"/>
                                        </p:tgtEl>
                                        <p:attrNameLst>
                                          <p:attrName>ppt_x</p:attrName>
                                        </p:attrNameLst>
                                      </p:cBhvr>
                                      <p:tavLst>
                                        <p:tav tm="0">
                                          <p:val>
                                            <p:strVal val="0-#ppt_w/2"/>
                                          </p:val>
                                        </p:tav>
                                        <p:tav tm="100000">
                                          <p:val>
                                            <p:strVal val="#ppt_x"/>
                                          </p:val>
                                        </p:tav>
                                      </p:tavLst>
                                    </p:anim>
                                    <p:anim calcmode="lin" valueType="num">
                                      <p:cBhvr additive="base">
                                        <p:cTn id="55" dur="4000" fill="hold"/>
                                        <p:tgtEl>
                                          <p:spTgt spid="20"/>
                                        </p:tgtEl>
                                        <p:attrNameLst>
                                          <p:attrName>ppt_y</p:attrName>
                                        </p:attrNameLst>
                                      </p:cBhvr>
                                      <p:tavLst>
                                        <p:tav tm="0">
                                          <p:val>
                                            <p:strVal val="#ppt_y"/>
                                          </p:val>
                                        </p:tav>
                                        <p:tav tm="100000">
                                          <p:val>
                                            <p:strVal val="#ppt_y"/>
                                          </p:val>
                                        </p:tav>
                                      </p:tavLst>
                                    </p:anim>
                                  </p:childTnLst>
                                </p:cTn>
                              </p:par>
                              <p:par>
                                <p:cTn id="56" presetID="2" presetClass="exit" presetSubtype="8" fill="hold" grpId="1" nodeType="withEffect">
                                  <p:stCondLst>
                                    <p:cond delay="0"/>
                                  </p:stCondLst>
                                  <p:childTnLst>
                                    <p:anim calcmode="lin" valueType="num">
                                      <p:cBhvr additive="base">
                                        <p:cTn id="57" dur="5000"/>
                                        <p:tgtEl>
                                          <p:spTgt spid="20"/>
                                        </p:tgtEl>
                                        <p:attrNameLst>
                                          <p:attrName>ppt_x</p:attrName>
                                        </p:attrNameLst>
                                      </p:cBhvr>
                                      <p:tavLst>
                                        <p:tav tm="0">
                                          <p:val>
                                            <p:strVal val="ppt_x"/>
                                          </p:val>
                                        </p:tav>
                                        <p:tav tm="100000">
                                          <p:val>
                                            <p:strVal val="0-ppt_w/2"/>
                                          </p:val>
                                        </p:tav>
                                      </p:tavLst>
                                    </p:anim>
                                    <p:anim calcmode="lin" valueType="num">
                                      <p:cBhvr additive="base">
                                        <p:cTn id="58" dur="5000"/>
                                        <p:tgtEl>
                                          <p:spTgt spid="20"/>
                                        </p:tgtEl>
                                        <p:attrNameLst>
                                          <p:attrName>ppt_y</p:attrName>
                                        </p:attrNameLst>
                                      </p:cBhvr>
                                      <p:tavLst>
                                        <p:tav tm="0">
                                          <p:val>
                                            <p:strVal val="ppt_y"/>
                                          </p:val>
                                        </p:tav>
                                        <p:tav tm="100000">
                                          <p:val>
                                            <p:strVal val="ppt_y"/>
                                          </p:val>
                                        </p:tav>
                                      </p:tavLst>
                                    </p:anim>
                                    <p:set>
                                      <p:cBhvr>
                                        <p:cTn id="59" dur="1" fill="hold">
                                          <p:stCondLst>
                                            <p:cond delay="4999"/>
                                          </p:stCondLst>
                                        </p:cTn>
                                        <p:tgtEl>
                                          <p:spTgt spid="20"/>
                                        </p:tgtEl>
                                        <p:attrNameLst>
                                          <p:attrName>style.visibility</p:attrName>
                                        </p:attrNameLst>
                                      </p:cBhvr>
                                      <p:to>
                                        <p:strVal val="hidden"/>
                                      </p:to>
                                    </p:set>
                                  </p:childTnLst>
                                </p:cTn>
                              </p:par>
                              <p:par>
                                <p:cTn id="60" presetID="8" presetClass="emph" presetSubtype="0" fill="hold" grpId="2" nodeType="withEffect">
                                  <p:stCondLst>
                                    <p:cond delay="0"/>
                                  </p:stCondLst>
                                  <p:childTnLst>
                                    <p:animRot by="21600000">
                                      <p:cBhvr>
                                        <p:cTn id="61" dur="4000" fill="hold"/>
                                        <p:tgtEl>
                                          <p:spTgt spid="20"/>
                                        </p:tgtEl>
                                        <p:attrNameLst>
                                          <p:attrName>r</p:attrName>
                                        </p:attrNameLst>
                                      </p:cBhvr>
                                    </p:animRot>
                                  </p:childTnLst>
                                </p:cTn>
                              </p:par>
                              <p:par>
                                <p:cTn id="62" presetID="19" presetClass="exit" presetSubtype="5" fill="hold" grpId="3" nodeType="withEffect">
                                  <p:stCondLst>
                                    <p:cond delay="0"/>
                                  </p:stCondLst>
                                  <p:childTnLst>
                                    <p:anim calcmode="lin" valueType="num">
                                      <p:cBhvr>
                                        <p:cTn id="63" dur="4000"/>
                                        <p:tgtEl>
                                          <p:spTgt spid="20"/>
                                        </p:tgtEl>
                                        <p:attrNameLst>
                                          <p:attrName>ppt_w</p:attrName>
                                        </p:attrNameLst>
                                      </p:cBhvr>
                                      <p:tavLst>
                                        <p:tav tm="0">
                                          <p:val>
                                            <p:strVal val="ppt_w"/>
                                          </p:val>
                                        </p:tav>
                                        <p:tav tm="100000">
                                          <p:val>
                                            <p:strVal val="ppt_w"/>
                                          </p:val>
                                        </p:tav>
                                      </p:tavLst>
                                    </p:anim>
                                    <p:anim calcmode="lin" valueType="num">
                                      <p:cBhvr>
                                        <p:cTn id="64" dur="4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 dur="1" fill="hold">
                                          <p:stCondLst>
                                            <p:cond delay="3999"/>
                                          </p:stCondLst>
                                        </p:cTn>
                                        <p:tgtEl>
                                          <p:spTgt spid="20"/>
                                        </p:tgtEl>
                                        <p:attrNameLst>
                                          <p:attrName>style.visibility</p:attrName>
                                        </p:attrNameLst>
                                      </p:cBhvr>
                                      <p:to>
                                        <p:strVal val="hidden"/>
                                      </p:to>
                                    </p:set>
                                  </p:childTnLst>
                                </p:cTn>
                              </p:par>
                              <p:par>
                                <p:cTn id="66" presetID="2" presetClass="exit" presetSubtype="8" fill="hold" grpId="1" nodeType="withEffect">
                                  <p:stCondLst>
                                    <p:cond delay="0"/>
                                  </p:stCondLst>
                                  <p:childTnLst>
                                    <p:anim calcmode="lin" valueType="num">
                                      <p:cBhvr additive="base">
                                        <p:cTn id="67" dur="5000"/>
                                        <p:tgtEl>
                                          <p:spTgt spid="21"/>
                                        </p:tgtEl>
                                        <p:attrNameLst>
                                          <p:attrName>ppt_x</p:attrName>
                                        </p:attrNameLst>
                                      </p:cBhvr>
                                      <p:tavLst>
                                        <p:tav tm="0">
                                          <p:val>
                                            <p:strVal val="ppt_x"/>
                                          </p:val>
                                        </p:tav>
                                        <p:tav tm="100000">
                                          <p:val>
                                            <p:strVal val="0-ppt_w/2"/>
                                          </p:val>
                                        </p:tav>
                                      </p:tavLst>
                                    </p:anim>
                                    <p:anim calcmode="lin" valueType="num">
                                      <p:cBhvr additive="base">
                                        <p:cTn id="68" dur="5000"/>
                                        <p:tgtEl>
                                          <p:spTgt spid="21"/>
                                        </p:tgtEl>
                                        <p:attrNameLst>
                                          <p:attrName>ppt_y</p:attrName>
                                        </p:attrNameLst>
                                      </p:cBhvr>
                                      <p:tavLst>
                                        <p:tav tm="0">
                                          <p:val>
                                            <p:strVal val="ppt_y"/>
                                          </p:val>
                                        </p:tav>
                                        <p:tav tm="100000">
                                          <p:val>
                                            <p:strVal val="ppt_y"/>
                                          </p:val>
                                        </p:tav>
                                      </p:tavLst>
                                    </p:anim>
                                    <p:set>
                                      <p:cBhvr>
                                        <p:cTn id="69" dur="1" fill="hold">
                                          <p:stCondLst>
                                            <p:cond delay="4999"/>
                                          </p:stCondLst>
                                        </p:cTn>
                                        <p:tgtEl>
                                          <p:spTgt spid="21"/>
                                        </p:tgtEl>
                                        <p:attrNameLst>
                                          <p:attrName>style.visibility</p:attrName>
                                        </p:attrNameLst>
                                      </p:cBhvr>
                                      <p:to>
                                        <p:strVal val="hidden"/>
                                      </p:to>
                                    </p:set>
                                  </p:childTnLst>
                                </p:cTn>
                              </p:par>
                              <p:par>
                                <p:cTn id="70" presetID="8" presetClass="emph" presetSubtype="0" fill="hold" grpId="2" nodeType="withEffect">
                                  <p:stCondLst>
                                    <p:cond delay="0"/>
                                  </p:stCondLst>
                                  <p:childTnLst>
                                    <p:animRot by="21600000">
                                      <p:cBhvr>
                                        <p:cTn id="71" dur="4000" fill="hold"/>
                                        <p:tgtEl>
                                          <p:spTgt spid="21"/>
                                        </p:tgtEl>
                                        <p:attrNameLst>
                                          <p:attrName>r</p:attrName>
                                        </p:attrNameLst>
                                      </p:cBhvr>
                                    </p:animRot>
                                  </p:childTnLst>
                                </p:cTn>
                              </p:par>
                              <p:par>
                                <p:cTn id="72" presetID="19" presetClass="exit" presetSubtype="5" fill="hold" grpId="3" nodeType="withEffect">
                                  <p:stCondLst>
                                    <p:cond delay="0"/>
                                  </p:stCondLst>
                                  <p:childTnLst>
                                    <p:anim calcmode="lin" valueType="num">
                                      <p:cBhvr>
                                        <p:cTn id="73" dur="4000"/>
                                        <p:tgtEl>
                                          <p:spTgt spid="21"/>
                                        </p:tgtEl>
                                        <p:attrNameLst>
                                          <p:attrName>ppt_w</p:attrName>
                                        </p:attrNameLst>
                                      </p:cBhvr>
                                      <p:tavLst>
                                        <p:tav tm="0">
                                          <p:val>
                                            <p:strVal val="ppt_w"/>
                                          </p:val>
                                        </p:tav>
                                        <p:tav tm="100000">
                                          <p:val>
                                            <p:strVal val="ppt_w"/>
                                          </p:val>
                                        </p:tav>
                                      </p:tavLst>
                                    </p:anim>
                                    <p:anim calcmode="lin" valueType="num">
                                      <p:cBhvr>
                                        <p:cTn id="74" dur="4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 dur="1" fill="hold">
                                          <p:stCondLst>
                                            <p:cond delay="3999"/>
                                          </p:stCondLst>
                                        </p:cTn>
                                        <p:tgtEl>
                                          <p:spTgt spid="21"/>
                                        </p:tgtEl>
                                        <p:attrNameLst>
                                          <p:attrName>style.visibility</p:attrName>
                                        </p:attrNameLst>
                                      </p:cBhvr>
                                      <p:to>
                                        <p:strVal val="hidden"/>
                                      </p:to>
                                    </p:set>
                                  </p:childTnLst>
                                </p:cTn>
                              </p:par>
                              <p:par>
                                <p:cTn id="76" presetID="2" presetClass="exit" presetSubtype="2" fill="hold" grpId="1" nodeType="withEffect">
                                  <p:stCondLst>
                                    <p:cond delay="0"/>
                                  </p:stCondLst>
                                  <p:childTnLst>
                                    <p:anim calcmode="lin" valueType="num">
                                      <p:cBhvr additive="base">
                                        <p:cTn id="77" dur="5000"/>
                                        <p:tgtEl>
                                          <p:spTgt spid="18"/>
                                        </p:tgtEl>
                                        <p:attrNameLst>
                                          <p:attrName>ppt_x</p:attrName>
                                        </p:attrNameLst>
                                      </p:cBhvr>
                                      <p:tavLst>
                                        <p:tav tm="0">
                                          <p:val>
                                            <p:strVal val="ppt_x"/>
                                          </p:val>
                                        </p:tav>
                                        <p:tav tm="100000">
                                          <p:val>
                                            <p:strVal val="1+ppt_w/2"/>
                                          </p:val>
                                        </p:tav>
                                      </p:tavLst>
                                    </p:anim>
                                    <p:anim calcmode="lin" valueType="num">
                                      <p:cBhvr additive="base">
                                        <p:cTn id="78" dur="5000"/>
                                        <p:tgtEl>
                                          <p:spTgt spid="18"/>
                                        </p:tgtEl>
                                        <p:attrNameLst>
                                          <p:attrName>ppt_y</p:attrName>
                                        </p:attrNameLst>
                                      </p:cBhvr>
                                      <p:tavLst>
                                        <p:tav tm="0">
                                          <p:val>
                                            <p:strVal val="ppt_y"/>
                                          </p:val>
                                        </p:tav>
                                        <p:tav tm="100000">
                                          <p:val>
                                            <p:strVal val="ppt_y"/>
                                          </p:val>
                                        </p:tav>
                                      </p:tavLst>
                                    </p:anim>
                                    <p:set>
                                      <p:cBhvr>
                                        <p:cTn id="79" dur="1" fill="hold">
                                          <p:stCondLst>
                                            <p:cond delay="4999"/>
                                          </p:stCondLst>
                                        </p:cTn>
                                        <p:tgtEl>
                                          <p:spTgt spid="18"/>
                                        </p:tgtEl>
                                        <p:attrNameLst>
                                          <p:attrName>style.visibility</p:attrName>
                                        </p:attrNameLst>
                                      </p:cBhvr>
                                      <p:to>
                                        <p:strVal val="hidden"/>
                                      </p:to>
                                    </p:set>
                                  </p:childTnLst>
                                </p:cTn>
                              </p:par>
                              <p:par>
                                <p:cTn id="80" presetID="8" presetClass="emph" presetSubtype="0" fill="hold" grpId="2" nodeType="withEffect">
                                  <p:stCondLst>
                                    <p:cond delay="0"/>
                                  </p:stCondLst>
                                  <p:childTnLst>
                                    <p:animRot by="-21600000">
                                      <p:cBhvr>
                                        <p:cTn id="81" dur="4000" fill="hold"/>
                                        <p:tgtEl>
                                          <p:spTgt spid="18"/>
                                        </p:tgtEl>
                                        <p:attrNameLst>
                                          <p:attrName>r</p:attrName>
                                        </p:attrNameLst>
                                      </p:cBhvr>
                                    </p:animRot>
                                  </p:childTnLst>
                                </p:cTn>
                              </p:par>
                              <p:par>
                                <p:cTn id="82" presetID="19" presetClass="exit" presetSubtype="5" fill="hold" grpId="3" nodeType="withEffect">
                                  <p:stCondLst>
                                    <p:cond delay="0"/>
                                  </p:stCondLst>
                                  <p:childTnLst>
                                    <p:anim calcmode="lin" valueType="num">
                                      <p:cBhvr>
                                        <p:cTn id="83" dur="4000"/>
                                        <p:tgtEl>
                                          <p:spTgt spid="18"/>
                                        </p:tgtEl>
                                        <p:attrNameLst>
                                          <p:attrName>ppt_w</p:attrName>
                                        </p:attrNameLst>
                                      </p:cBhvr>
                                      <p:tavLst>
                                        <p:tav tm="0">
                                          <p:val>
                                            <p:strVal val="ppt_w"/>
                                          </p:val>
                                        </p:tav>
                                        <p:tav tm="100000">
                                          <p:val>
                                            <p:strVal val="ppt_w"/>
                                          </p:val>
                                        </p:tav>
                                      </p:tavLst>
                                    </p:anim>
                                    <p:anim calcmode="lin" valueType="num">
                                      <p:cBhvr>
                                        <p:cTn id="84" dur="4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85" dur="1" fill="hold">
                                          <p:stCondLst>
                                            <p:cond delay="3999"/>
                                          </p:stCondLst>
                                        </p:cTn>
                                        <p:tgtEl>
                                          <p:spTgt spid="18"/>
                                        </p:tgtEl>
                                        <p:attrNameLst>
                                          <p:attrName>style.visibility</p:attrName>
                                        </p:attrNameLst>
                                      </p:cBhvr>
                                      <p:to>
                                        <p:strVal val="hidden"/>
                                      </p:to>
                                    </p:set>
                                  </p:childTnLst>
                                </p:cTn>
                              </p:par>
                              <p:par>
                                <p:cTn id="86" presetID="2" presetClass="exit" presetSubtype="2" fill="hold" grpId="1" nodeType="withEffect">
                                  <p:stCondLst>
                                    <p:cond delay="0"/>
                                  </p:stCondLst>
                                  <p:childTnLst>
                                    <p:anim calcmode="lin" valueType="num">
                                      <p:cBhvr additive="base">
                                        <p:cTn id="87" dur="5000"/>
                                        <p:tgtEl>
                                          <p:spTgt spid="19"/>
                                        </p:tgtEl>
                                        <p:attrNameLst>
                                          <p:attrName>ppt_x</p:attrName>
                                        </p:attrNameLst>
                                      </p:cBhvr>
                                      <p:tavLst>
                                        <p:tav tm="0">
                                          <p:val>
                                            <p:strVal val="ppt_x"/>
                                          </p:val>
                                        </p:tav>
                                        <p:tav tm="100000">
                                          <p:val>
                                            <p:strVal val="1+ppt_w/2"/>
                                          </p:val>
                                        </p:tav>
                                      </p:tavLst>
                                    </p:anim>
                                    <p:anim calcmode="lin" valueType="num">
                                      <p:cBhvr additive="base">
                                        <p:cTn id="88" dur="5000"/>
                                        <p:tgtEl>
                                          <p:spTgt spid="19"/>
                                        </p:tgtEl>
                                        <p:attrNameLst>
                                          <p:attrName>ppt_y</p:attrName>
                                        </p:attrNameLst>
                                      </p:cBhvr>
                                      <p:tavLst>
                                        <p:tav tm="0">
                                          <p:val>
                                            <p:strVal val="ppt_y"/>
                                          </p:val>
                                        </p:tav>
                                        <p:tav tm="100000">
                                          <p:val>
                                            <p:strVal val="ppt_y"/>
                                          </p:val>
                                        </p:tav>
                                      </p:tavLst>
                                    </p:anim>
                                    <p:set>
                                      <p:cBhvr>
                                        <p:cTn id="89" dur="1" fill="hold">
                                          <p:stCondLst>
                                            <p:cond delay="4999"/>
                                          </p:stCondLst>
                                        </p:cTn>
                                        <p:tgtEl>
                                          <p:spTgt spid="19"/>
                                        </p:tgtEl>
                                        <p:attrNameLst>
                                          <p:attrName>style.visibility</p:attrName>
                                        </p:attrNameLst>
                                      </p:cBhvr>
                                      <p:to>
                                        <p:strVal val="hidden"/>
                                      </p:to>
                                    </p:set>
                                  </p:childTnLst>
                                </p:cTn>
                              </p:par>
                              <p:par>
                                <p:cTn id="90" presetID="8" presetClass="emph" presetSubtype="0" fill="hold" grpId="2" nodeType="withEffect">
                                  <p:stCondLst>
                                    <p:cond delay="0"/>
                                  </p:stCondLst>
                                  <p:childTnLst>
                                    <p:animRot by="-21600000">
                                      <p:cBhvr>
                                        <p:cTn id="91" dur="4000" fill="hold"/>
                                        <p:tgtEl>
                                          <p:spTgt spid="19"/>
                                        </p:tgtEl>
                                        <p:attrNameLst>
                                          <p:attrName>r</p:attrName>
                                        </p:attrNameLst>
                                      </p:cBhvr>
                                    </p:animRot>
                                  </p:childTnLst>
                                </p:cTn>
                              </p:par>
                              <p:par>
                                <p:cTn id="92" presetID="19" presetClass="exit" presetSubtype="5" fill="hold" grpId="3" nodeType="withEffect">
                                  <p:stCondLst>
                                    <p:cond delay="0"/>
                                  </p:stCondLst>
                                  <p:childTnLst>
                                    <p:anim calcmode="lin" valueType="num">
                                      <p:cBhvr>
                                        <p:cTn id="93" dur="4000"/>
                                        <p:tgtEl>
                                          <p:spTgt spid="19"/>
                                        </p:tgtEl>
                                        <p:attrNameLst>
                                          <p:attrName>ppt_w</p:attrName>
                                        </p:attrNameLst>
                                      </p:cBhvr>
                                      <p:tavLst>
                                        <p:tav tm="0">
                                          <p:val>
                                            <p:strVal val="ppt_w"/>
                                          </p:val>
                                        </p:tav>
                                        <p:tav tm="100000">
                                          <p:val>
                                            <p:strVal val="ppt_w"/>
                                          </p:val>
                                        </p:tav>
                                      </p:tavLst>
                                    </p:anim>
                                    <p:anim calcmode="lin" valueType="num">
                                      <p:cBhvr>
                                        <p:cTn id="94" dur="4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95" dur="1" fill="hold">
                                          <p:stCondLst>
                                            <p:cond delay="3999"/>
                                          </p:stCondLst>
                                        </p:cTn>
                                        <p:tgtEl>
                                          <p:spTgt spid="19"/>
                                        </p:tgtEl>
                                        <p:attrNameLst>
                                          <p:attrName>style.visibility</p:attrName>
                                        </p:attrNameLst>
                                      </p:cBhvr>
                                      <p:to>
                                        <p:strVal val="hidden"/>
                                      </p:to>
                                    </p:set>
                                  </p:childTnLst>
                                </p:cTn>
                              </p:par>
                              <p:par>
                                <p:cTn id="96" presetID="2" presetClass="exit" presetSubtype="8" fill="hold" grpId="1" nodeType="withEffect">
                                  <p:stCondLst>
                                    <p:cond delay="0"/>
                                  </p:stCondLst>
                                  <p:childTnLst>
                                    <p:anim calcmode="lin" valueType="num">
                                      <p:cBhvr additive="base">
                                        <p:cTn id="97" dur="5000"/>
                                        <p:tgtEl>
                                          <p:spTgt spid="16"/>
                                        </p:tgtEl>
                                        <p:attrNameLst>
                                          <p:attrName>ppt_x</p:attrName>
                                        </p:attrNameLst>
                                      </p:cBhvr>
                                      <p:tavLst>
                                        <p:tav tm="0">
                                          <p:val>
                                            <p:strVal val="ppt_x"/>
                                          </p:val>
                                        </p:tav>
                                        <p:tav tm="100000">
                                          <p:val>
                                            <p:strVal val="0-ppt_w/2"/>
                                          </p:val>
                                        </p:tav>
                                      </p:tavLst>
                                    </p:anim>
                                    <p:anim calcmode="lin" valueType="num">
                                      <p:cBhvr additive="base">
                                        <p:cTn id="98" dur="5000"/>
                                        <p:tgtEl>
                                          <p:spTgt spid="16"/>
                                        </p:tgtEl>
                                        <p:attrNameLst>
                                          <p:attrName>ppt_y</p:attrName>
                                        </p:attrNameLst>
                                      </p:cBhvr>
                                      <p:tavLst>
                                        <p:tav tm="0">
                                          <p:val>
                                            <p:strVal val="ppt_y"/>
                                          </p:val>
                                        </p:tav>
                                        <p:tav tm="100000">
                                          <p:val>
                                            <p:strVal val="ppt_y"/>
                                          </p:val>
                                        </p:tav>
                                      </p:tavLst>
                                    </p:anim>
                                    <p:set>
                                      <p:cBhvr>
                                        <p:cTn id="99" dur="1" fill="hold">
                                          <p:stCondLst>
                                            <p:cond delay="4999"/>
                                          </p:stCondLst>
                                        </p:cTn>
                                        <p:tgtEl>
                                          <p:spTgt spid="16"/>
                                        </p:tgtEl>
                                        <p:attrNameLst>
                                          <p:attrName>style.visibility</p:attrName>
                                        </p:attrNameLst>
                                      </p:cBhvr>
                                      <p:to>
                                        <p:strVal val="hidden"/>
                                      </p:to>
                                    </p:set>
                                  </p:childTnLst>
                                </p:cTn>
                              </p:par>
                              <p:par>
                                <p:cTn id="100" presetID="8" presetClass="emph" presetSubtype="0" fill="hold" grpId="2" nodeType="withEffect">
                                  <p:stCondLst>
                                    <p:cond delay="0"/>
                                  </p:stCondLst>
                                  <p:childTnLst>
                                    <p:animRot by="-21600000">
                                      <p:cBhvr>
                                        <p:cTn id="101" dur="4000" fill="hold"/>
                                        <p:tgtEl>
                                          <p:spTgt spid="16"/>
                                        </p:tgtEl>
                                        <p:attrNameLst>
                                          <p:attrName>r</p:attrName>
                                        </p:attrNameLst>
                                      </p:cBhvr>
                                    </p:animRot>
                                  </p:childTnLst>
                                </p:cTn>
                              </p:par>
                              <p:par>
                                <p:cTn id="102" presetID="19" presetClass="exit" presetSubtype="5" fill="hold" grpId="3" nodeType="withEffect">
                                  <p:stCondLst>
                                    <p:cond delay="0"/>
                                  </p:stCondLst>
                                  <p:childTnLst>
                                    <p:anim calcmode="lin" valueType="num">
                                      <p:cBhvr>
                                        <p:cTn id="103" dur="4000"/>
                                        <p:tgtEl>
                                          <p:spTgt spid="16"/>
                                        </p:tgtEl>
                                        <p:attrNameLst>
                                          <p:attrName>ppt_w</p:attrName>
                                        </p:attrNameLst>
                                      </p:cBhvr>
                                      <p:tavLst>
                                        <p:tav tm="0">
                                          <p:val>
                                            <p:strVal val="ppt_w"/>
                                          </p:val>
                                        </p:tav>
                                        <p:tav tm="100000">
                                          <p:val>
                                            <p:strVal val="ppt_w"/>
                                          </p:val>
                                        </p:tav>
                                      </p:tavLst>
                                    </p:anim>
                                    <p:anim calcmode="lin" valueType="num">
                                      <p:cBhvr>
                                        <p:cTn id="104" dur="4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5" dur="1" fill="hold">
                                          <p:stCondLst>
                                            <p:cond delay="3999"/>
                                          </p:stCondLst>
                                        </p:cTn>
                                        <p:tgtEl>
                                          <p:spTgt spid="16"/>
                                        </p:tgtEl>
                                        <p:attrNameLst>
                                          <p:attrName>style.visibility</p:attrName>
                                        </p:attrNameLst>
                                      </p:cBhvr>
                                      <p:to>
                                        <p:strVal val="hidden"/>
                                      </p:to>
                                    </p:set>
                                  </p:childTnLst>
                                </p:cTn>
                              </p:par>
                              <p:par>
                                <p:cTn id="106" presetID="2" presetClass="exit" presetSubtype="8" fill="hold" grpId="1" nodeType="withEffect">
                                  <p:stCondLst>
                                    <p:cond delay="0"/>
                                  </p:stCondLst>
                                  <p:childTnLst>
                                    <p:anim calcmode="lin" valueType="num">
                                      <p:cBhvr additive="base">
                                        <p:cTn id="107" dur="5000"/>
                                        <p:tgtEl>
                                          <p:spTgt spid="17"/>
                                        </p:tgtEl>
                                        <p:attrNameLst>
                                          <p:attrName>ppt_x</p:attrName>
                                        </p:attrNameLst>
                                      </p:cBhvr>
                                      <p:tavLst>
                                        <p:tav tm="0">
                                          <p:val>
                                            <p:strVal val="ppt_x"/>
                                          </p:val>
                                        </p:tav>
                                        <p:tav tm="100000">
                                          <p:val>
                                            <p:strVal val="0-ppt_w/2"/>
                                          </p:val>
                                        </p:tav>
                                      </p:tavLst>
                                    </p:anim>
                                    <p:anim calcmode="lin" valueType="num">
                                      <p:cBhvr additive="base">
                                        <p:cTn id="108" dur="5000"/>
                                        <p:tgtEl>
                                          <p:spTgt spid="17"/>
                                        </p:tgtEl>
                                        <p:attrNameLst>
                                          <p:attrName>ppt_y</p:attrName>
                                        </p:attrNameLst>
                                      </p:cBhvr>
                                      <p:tavLst>
                                        <p:tav tm="0">
                                          <p:val>
                                            <p:strVal val="ppt_y"/>
                                          </p:val>
                                        </p:tav>
                                        <p:tav tm="100000">
                                          <p:val>
                                            <p:strVal val="ppt_y"/>
                                          </p:val>
                                        </p:tav>
                                      </p:tavLst>
                                    </p:anim>
                                    <p:set>
                                      <p:cBhvr>
                                        <p:cTn id="109" dur="1" fill="hold">
                                          <p:stCondLst>
                                            <p:cond delay="4999"/>
                                          </p:stCondLst>
                                        </p:cTn>
                                        <p:tgtEl>
                                          <p:spTgt spid="17"/>
                                        </p:tgtEl>
                                        <p:attrNameLst>
                                          <p:attrName>style.visibility</p:attrName>
                                        </p:attrNameLst>
                                      </p:cBhvr>
                                      <p:to>
                                        <p:strVal val="hidden"/>
                                      </p:to>
                                    </p:set>
                                  </p:childTnLst>
                                </p:cTn>
                              </p:par>
                              <p:par>
                                <p:cTn id="110" presetID="8" presetClass="emph" presetSubtype="0" fill="hold" grpId="2" nodeType="withEffect">
                                  <p:stCondLst>
                                    <p:cond delay="0"/>
                                  </p:stCondLst>
                                  <p:childTnLst>
                                    <p:animRot by="-21600000">
                                      <p:cBhvr>
                                        <p:cTn id="111" dur="4000" fill="hold"/>
                                        <p:tgtEl>
                                          <p:spTgt spid="17"/>
                                        </p:tgtEl>
                                        <p:attrNameLst>
                                          <p:attrName>r</p:attrName>
                                        </p:attrNameLst>
                                      </p:cBhvr>
                                    </p:animRot>
                                  </p:childTnLst>
                                </p:cTn>
                              </p:par>
                              <p:par>
                                <p:cTn id="112" presetID="19" presetClass="exit" presetSubtype="5" fill="hold" grpId="3" nodeType="withEffect">
                                  <p:stCondLst>
                                    <p:cond delay="0"/>
                                  </p:stCondLst>
                                  <p:childTnLst>
                                    <p:anim calcmode="lin" valueType="num">
                                      <p:cBhvr>
                                        <p:cTn id="113" dur="4000"/>
                                        <p:tgtEl>
                                          <p:spTgt spid="17"/>
                                        </p:tgtEl>
                                        <p:attrNameLst>
                                          <p:attrName>ppt_w</p:attrName>
                                        </p:attrNameLst>
                                      </p:cBhvr>
                                      <p:tavLst>
                                        <p:tav tm="0">
                                          <p:val>
                                            <p:strVal val="ppt_w"/>
                                          </p:val>
                                        </p:tav>
                                        <p:tav tm="100000">
                                          <p:val>
                                            <p:strVal val="ppt_w"/>
                                          </p:val>
                                        </p:tav>
                                      </p:tavLst>
                                    </p:anim>
                                    <p:anim calcmode="lin" valueType="num">
                                      <p:cBhvr>
                                        <p:cTn id="114" dur="4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5" dur="1" fill="hold">
                                          <p:stCondLst>
                                            <p:cond delay="3999"/>
                                          </p:stCondLst>
                                        </p:cTn>
                                        <p:tgtEl>
                                          <p:spTgt spid="17"/>
                                        </p:tgtEl>
                                        <p:attrNameLst>
                                          <p:attrName>style.visibility</p:attrName>
                                        </p:attrNameLst>
                                      </p:cBhvr>
                                      <p:to>
                                        <p:strVal val="hidden"/>
                                      </p:to>
                                    </p:set>
                                  </p:childTnLst>
                                </p:cTn>
                              </p:par>
                              <p:par>
                                <p:cTn id="116" presetID="2" presetClass="exit" presetSubtype="2" fill="hold" grpId="1" nodeType="withEffect">
                                  <p:stCondLst>
                                    <p:cond delay="0"/>
                                  </p:stCondLst>
                                  <p:childTnLst>
                                    <p:anim calcmode="lin" valueType="num">
                                      <p:cBhvr additive="base">
                                        <p:cTn id="117" dur="5000"/>
                                        <p:tgtEl>
                                          <p:spTgt spid="15"/>
                                        </p:tgtEl>
                                        <p:attrNameLst>
                                          <p:attrName>ppt_x</p:attrName>
                                        </p:attrNameLst>
                                      </p:cBhvr>
                                      <p:tavLst>
                                        <p:tav tm="0">
                                          <p:val>
                                            <p:strVal val="ppt_x"/>
                                          </p:val>
                                        </p:tav>
                                        <p:tav tm="100000">
                                          <p:val>
                                            <p:strVal val="1+ppt_w/2"/>
                                          </p:val>
                                        </p:tav>
                                      </p:tavLst>
                                    </p:anim>
                                    <p:anim calcmode="lin" valueType="num">
                                      <p:cBhvr additive="base">
                                        <p:cTn id="118" dur="5000"/>
                                        <p:tgtEl>
                                          <p:spTgt spid="15"/>
                                        </p:tgtEl>
                                        <p:attrNameLst>
                                          <p:attrName>ppt_y</p:attrName>
                                        </p:attrNameLst>
                                      </p:cBhvr>
                                      <p:tavLst>
                                        <p:tav tm="0">
                                          <p:val>
                                            <p:strVal val="ppt_y"/>
                                          </p:val>
                                        </p:tav>
                                        <p:tav tm="100000">
                                          <p:val>
                                            <p:strVal val="ppt_y"/>
                                          </p:val>
                                        </p:tav>
                                      </p:tavLst>
                                    </p:anim>
                                    <p:set>
                                      <p:cBhvr>
                                        <p:cTn id="119" dur="1" fill="hold">
                                          <p:stCondLst>
                                            <p:cond delay="4999"/>
                                          </p:stCondLst>
                                        </p:cTn>
                                        <p:tgtEl>
                                          <p:spTgt spid="15"/>
                                        </p:tgtEl>
                                        <p:attrNameLst>
                                          <p:attrName>style.visibility</p:attrName>
                                        </p:attrNameLst>
                                      </p:cBhvr>
                                      <p:to>
                                        <p:strVal val="hidden"/>
                                      </p:to>
                                    </p:set>
                                  </p:childTnLst>
                                </p:cTn>
                              </p:par>
                              <p:par>
                                <p:cTn id="120" presetID="19" presetClass="exit" presetSubtype="5" fill="hold" grpId="3" nodeType="withEffect">
                                  <p:stCondLst>
                                    <p:cond delay="0"/>
                                  </p:stCondLst>
                                  <p:childTnLst>
                                    <p:anim calcmode="lin" valueType="num">
                                      <p:cBhvr>
                                        <p:cTn id="121" dur="4000"/>
                                        <p:tgtEl>
                                          <p:spTgt spid="15"/>
                                        </p:tgtEl>
                                        <p:attrNameLst>
                                          <p:attrName>ppt_w</p:attrName>
                                        </p:attrNameLst>
                                      </p:cBhvr>
                                      <p:tavLst>
                                        <p:tav tm="0">
                                          <p:val>
                                            <p:strVal val="ppt_w"/>
                                          </p:val>
                                        </p:tav>
                                        <p:tav tm="100000">
                                          <p:val>
                                            <p:strVal val="ppt_w"/>
                                          </p:val>
                                        </p:tav>
                                      </p:tavLst>
                                    </p:anim>
                                    <p:anim calcmode="lin" valueType="num">
                                      <p:cBhvr>
                                        <p:cTn id="122" dur="4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3" dur="1" fill="hold">
                                          <p:stCondLst>
                                            <p:cond delay="3999"/>
                                          </p:stCondLst>
                                        </p:cTn>
                                        <p:tgtEl>
                                          <p:spTgt spid="15"/>
                                        </p:tgtEl>
                                        <p:attrNameLst>
                                          <p:attrName>style.visibility</p:attrName>
                                        </p:attrNameLst>
                                      </p:cBhvr>
                                      <p:to>
                                        <p:strVal val="hidden"/>
                                      </p:to>
                                    </p:set>
                                  </p:childTnLst>
                                </p:cTn>
                              </p:par>
                              <p:par>
                                <p:cTn id="124" presetID="8" presetClass="emph" presetSubtype="0" fill="hold" grpId="2" nodeType="withEffect">
                                  <p:stCondLst>
                                    <p:cond delay="0"/>
                                  </p:stCondLst>
                                  <p:childTnLst>
                                    <p:animRot by="21600000">
                                      <p:cBhvr>
                                        <p:cTn id="125" dur="4000" fill="hold"/>
                                        <p:tgtEl>
                                          <p:spTgt spid="15"/>
                                        </p:tgtEl>
                                        <p:attrNameLst>
                                          <p:attrName>r</p:attrName>
                                        </p:attrNameLst>
                                      </p:cBhvr>
                                    </p:animRot>
                                  </p:childTnLst>
                                </p:cTn>
                              </p:par>
                              <p:par>
                                <p:cTn id="126" presetID="2" presetClass="exit" presetSubtype="2" fill="hold" grpId="1" nodeType="withEffect">
                                  <p:stCondLst>
                                    <p:cond delay="0"/>
                                  </p:stCondLst>
                                  <p:childTnLst>
                                    <p:anim calcmode="lin" valueType="num">
                                      <p:cBhvr additive="base">
                                        <p:cTn id="127" dur="5000"/>
                                        <p:tgtEl>
                                          <p:spTgt spid="14"/>
                                        </p:tgtEl>
                                        <p:attrNameLst>
                                          <p:attrName>ppt_x</p:attrName>
                                        </p:attrNameLst>
                                      </p:cBhvr>
                                      <p:tavLst>
                                        <p:tav tm="0">
                                          <p:val>
                                            <p:strVal val="ppt_x"/>
                                          </p:val>
                                        </p:tav>
                                        <p:tav tm="100000">
                                          <p:val>
                                            <p:strVal val="1+ppt_w/2"/>
                                          </p:val>
                                        </p:tav>
                                      </p:tavLst>
                                    </p:anim>
                                    <p:anim calcmode="lin" valueType="num">
                                      <p:cBhvr additive="base">
                                        <p:cTn id="128" dur="5000"/>
                                        <p:tgtEl>
                                          <p:spTgt spid="14"/>
                                        </p:tgtEl>
                                        <p:attrNameLst>
                                          <p:attrName>ppt_y</p:attrName>
                                        </p:attrNameLst>
                                      </p:cBhvr>
                                      <p:tavLst>
                                        <p:tav tm="0">
                                          <p:val>
                                            <p:strVal val="ppt_y"/>
                                          </p:val>
                                        </p:tav>
                                        <p:tav tm="100000">
                                          <p:val>
                                            <p:strVal val="ppt_y"/>
                                          </p:val>
                                        </p:tav>
                                      </p:tavLst>
                                    </p:anim>
                                    <p:set>
                                      <p:cBhvr>
                                        <p:cTn id="129" dur="1" fill="hold">
                                          <p:stCondLst>
                                            <p:cond delay="4999"/>
                                          </p:stCondLst>
                                        </p:cTn>
                                        <p:tgtEl>
                                          <p:spTgt spid="14"/>
                                        </p:tgtEl>
                                        <p:attrNameLst>
                                          <p:attrName>style.visibility</p:attrName>
                                        </p:attrNameLst>
                                      </p:cBhvr>
                                      <p:to>
                                        <p:strVal val="hidden"/>
                                      </p:to>
                                    </p:set>
                                  </p:childTnLst>
                                </p:cTn>
                              </p:par>
                              <p:par>
                                <p:cTn id="130" presetID="19" presetClass="exit" presetSubtype="5" fill="hold" grpId="3" nodeType="withEffect">
                                  <p:stCondLst>
                                    <p:cond delay="0"/>
                                  </p:stCondLst>
                                  <p:childTnLst>
                                    <p:anim calcmode="lin" valueType="num">
                                      <p:cBhvr>
                                        <p:cTn id="131" dur="4000"/>
                                        <p:tgtEl>
                                          <p:spTgt spid="14"/>
                                        </p:tgtEl>
                                        <p:attrNameLst>
                                          <p:attrName>ppt_w</p:attrName>
                                        </p:attrNameLst>
                                      </p:cBhvr>
                                      <p:tavLst>
                                        <p:tav tm="0">
                                          <p:val>
                                            <p:strVal val="ppt_w"/>
                                          </p:val>
                                        </p:tav>
                                        <p:tav tm="100000">
                                          <p:val>
                                            <p:strVal val="ppt_w"/>
                                          </p:val>
                                        </p:tav>
                                      </p:tavLst>
                                    </p:anim>
                                    <p:anim calcmode="lin" valueType="num">
                                      <p:cBhvr>
                                        <p:cTn id="132" dur="4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3" dur="1" fill="hold">
                                          <p:stCondLst>
                                            <p:cond delay="3999"/>
                                          </p:stCondLst>
                                        </p:cTn>
                                        <p:tgtEl>
                                          <p:spTgt spid="14"/>
                                        </p:tgtEl>
                                        <p:attrNameLst>
                                          <p:attrName>style.visibility</p:attrName>
                                        </p:attrNameLst>
                                      </p:cBhvr>
                                      <p:to>
                                        <p:strVal val="hidden"/>
                                      </p:to>
                                    </p:set>
                                  </p:childTnLst>
                                </p:cTn>
                              </p:par>
                              <p:par>
                                <p:cTn id="134" presetID="8" presetClass="emph" presetSubtype="0" fill="hold" grpId="2" nodeType="withEffect">
                                  <p:stCondLst>
                                    <p:cond delay="0"/>
                                  </p:stCondLst>
                                  <p:childTnLst>
                                    <p:animRot by="21600000">
                                      <p:cBhvr>
                                        <p:cTn id="135" dur="4000" fill="hold"/>
                                        <p:tgtEl>
                                          <p:spTgt spid="14"/>
                                        </p:tgtEl>
                                        <p:attrNameLst>
                                          <p:attrName>r</p:attrName>
                                        </p:attrNameLst>
                                      </p:cBhvr>
                                    </p:animRot>
                                  </p:childTnLst>
                                </p:cTn>
                              </p:par>
                              <p:par>
                                <p:cTn id="136" presetID="2" presetClass="exit" presetSubtype="8" fill="hold" grpId="1" nodeType="withEffect">
                                  <p:stCondLst>
                                    <p:cond delay="0"/>
                                  </p:stCondLst>
                                  <p:childTnLst>
                                    <p:anim calcmode="lin" valueType="num">
                                      <p:cBhvr additive="base">
                                        <p:cTn id="137" dur="5000"/>
                                        <p:tgtEl>
                                          <p:spTgt spid="5"/>
                                        </p:tgtEl>
                                        <p:attrNameLst>
                                          <p:attrName>ppt_x</p:attrName>
                                        </p:attrNameLst>
                                      </p:cBhvr>
                                      <p:tavLst>
                                        <p:tav tm="0">
                                          <p:val>
                                            <p:strVal val="ppt_x"/>
                                          </p:val>
                                        </p:tav>
                                        <p:tav tm="100000">
                                          <p:val>
                                            <p:strVal val="0-ppt_w/2"/>
                                          </p:val>
                                        </p:tav>
                                      </p:tavLst>
                                    </p:anim>
                                    <p:anim calcmode="lin" valueType="num">
                                      <p:cBhvr additive="base">
                                        <p:cTn id="138" dur="5000"/>
                                        <p:tgtEl>
                                          <p:spTgt spid="5"/>
                                        </p:tgtEl>
                                        <p:attrNameLst>
                                          <p:attrName>ppt_y</p:attrName>
                                        </p:attrNameLst>
                                      </p:cBhvr>
                                      <p:tavLst>
                                        <p:tav tm="0">
                                          <p:val>
                                            <p:strVal val="ppt_y"/>
                                          </p:val>
                                        </p:tav>
                                        <p:tav tm="100000">
                                          <p:val>
                                            <p:strVal val="ppt_y"/>
                                          </p:val>
                                        </p:tav>
                                      </p:tavLst>
                                    </p:anim>
                                    <p:set>
                                      <p:cBhvr>
                                        <p:cTn id="139" dur="1" fill="hold">
                                          <p:stCondLst>
                                            <p:cond delay="4999"/>
                                          </p:stCondLst>
                                        </p:cTn>
                                        <p:tgtEl>
                                          <p:spTgt spid="5"/>
                                        </p:tgtEl>
                                        <p:attrNameLst>
                                          <p:attrName>style.visibility</p:attrName>
                                        </p:attrNameLst>
                                      </p:cBhvr>
                                      <p:to>
                                        <p:strVal val="hidden"/>
                                      </p:to>
                                    </p:set>
                                  </p:childTnLst>
                                </p:cTn>
                              </p:par>
                              <p:par>
                                <p:cTn id="140" presetID="8" presetClass="emph" presetSubtype="0" fill="hold" grpId="2" nodeType="withEffect">
                                  <p:stCondLst>
                                    <p:cond delay="0"/>
                                  </p:stCondLst>
                                  <p:childTnLst>
                                    <p:animRot by="21600000">
                                      <p:cBhvr>
                                        <p:cTn id="141" dur="4000" fill="hold"/>
                                        <p:tgtEl>
                                          <p:spTgt spid="5"/>
                                        </p:tgtEl>
                                        <p:attrNameLst>
                                          <p:attrName>r</p:attrName>
                                        </p:attrNameLst>
                                      </p:cBhvr>
                                    </p:animRot>
                                  </p:childTnLst>
                                </p:cTn>
                              </p:par>
                              <p:par>
                                <p:cTn id="142" presetID="19" presetClass="exit" presetSubtype="5" fill="hold" grpId="3" nodeType="withEffect">
                                  <p:stCondLst>
                                    <p:cond delay="0"/>
                                  </p:stCondLst>
                                  <p:childTnLst>
                                    <p:anim calcmode="lin" valueType="num">
                                      <p:cBhvr>
                                        <p:cTn id="143" dur="4000"/>
                                        <p:tgtEl>
                                          <p:spTgt spid="5"/>
                                        </p:tgtEl>
                                        <p:attrNameLst>
                                          <p:attrName>ppt_w</p:attrName>
                                        </p:attrNameLst>
                                      </p:cBhvr>
                                      <p:tavLst>
                                        <p:tav tm="0">
                                          <p:val>
                                            <p:strVal val="ppt_w"/>
                                          </p:val>
                                        </p:tav>
                                        <p:tav tm="100000">
                                          <p:val>
                                            <p:strVal val="ppt_w"/>
                                          </p:val>
                                        </p:tav>
                                      </p:tavLst>
                                    </p:anim>
                                    <p:anim calcmode="lin" valueType="num">
                                      <p:cBhvr>
                                        <p:cTn id="144" dur="4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5" dur="1" fill="hold">
                                          <p:stCondLst>
                                            <p:cond delay="3999"/>
                                          </p:stCondLst>
                                        </p:cTn>
                                        <p:tgtEl>
                                          <p:spTgt spid="5"/>
                                        </p:tgtEl>
                                        <p:attrNameLst>
                                          <p:attrName>style.visibility</p:attrName>
                                        </p:attrNameLst>
                                      </p:cBhvr>
                                      <p:to>
                                        <p:strVal val="hidden"/>
                                      </p:to>
                                    </p:set>
                                  </p:childTnLst>
                                </p:cTn>
                              </p:par>
                              <p:par>
                                <p:cTn id="146" presetID="2" presetClass="exit" presetSubtype="8" fill="hold" grpId="1" nodeType="withEffect">
                                  <p:stCondLst>
                                    <p:cond delay="0"/>
                                  </p:stCondLst>
                                  <p:childTnLst>
                                    <p:anim calcmode="lin" valueType="num">
                                      <p:cBhvr additive="base">
                                        <p:cTn id="147" dur="5000"/>
                                        <p:tgtEl>
                                          <p:spTgt spid="3"/>
                                        </p:tgtEl>
                                        <p:attrNameLst>
                                          <p:attrName>ppt_x</p:attrName>
                                        </p:attrNameLst>
                                      </p:cBhvr>
                                      <p:tavLst>
                                        <p:tav tm="0">
                                          <p:val>
                                            <p:strVal val="ppt_x"/>
                                          </p:val>
                                        </p:tav>
                                        <p:tav tm="100000">
                                          <p:val>
                                            <p:strVal val="0-ppt_w/2"/>
                                          </p:val>
                                        </p:tav>
                                      </p:tavLst>
                                    </p:anim>
                                    <p:anim calcmode="lin" valueType="num">
                                      <p:cBhvr additive="base">
                                        <p:cTn id="148" dur="5000"/>
                                        <p:tgtEl>
                                          <p:spTgt spid="3"/>
                                        </p:tgtEl>
                                        <p:attrNameLst>
                                          <p:attrName>ppt_y</p:attrName>
                                        </p:attrNameLst>
                                      </p:cBhvr>
                                      <p:tavLst>
                                        <p:tav tm="0">
                                          <p:val>
                                            <p:strVal val="ppt_y"/>
                                          </p:val>
                                        </p:tav>
                                        <p:tav tm="100000">
                                          <p:val>
                                            <p:strVal val="ppt_y"/>
                                          </p:val>
                                        </p:tav>
                                      </p:tavLst>
                                    </p:anim>
                                    <p:set>
                                      <p:cBhvr>
                                        <p:cTn id="149" dur="1" fill="hold">
                                          <p:stCondLst>
                                            <p:cond delay="4999"/>
                                          </p:stCondLst>
                                        </p:cTn>
                                        <p:tgtEl>
                                          <p:spTgt spid="3"/>
                                        </p:tgtEl>
                                        <p:attrNameLst>
                                          <p:attrName>style.visibility</p:attrName>
                                        </p:attrNameLst>
                                      </p:cBhvr>
                                      <p:to>
                                        <p:strVal val="hidden"/>
                                      </p:to>
                                    </p:set>
                                  </p:childTnLst>
                                </p:cTn>
                              </p:par>
                              <p:par>
                                <p:cTn id="150" presetID="8" presetClass="emph" presetSubtype="0" fill="hold" grpId="2" nodeType="withEffect">
                                  <p:stCondLst>
                                    <p:cond delay="0"/>
                                  </p:stCondLst>
                                  <p:childTnLst>
                                    <p:animRot by="-21600000">
                                      <p:cBhvr>
                                        <p:cTn id="151" dur="4000" fill="hold"/>
                                        <p:tgtEl>
                                          <p:spTgt spid="3"/>
                                        </p:tgtEl>
                                        <p:attrNameLst>
                                          <p:attrName>r</p:attrName>
                                        </p:attrNameLst>
                                      </p:cBhvr>
                                    </p:animRot>
                                  </p:childTnLst>
                                </p:cTn>
                              </p:par>
                              <p:par>
                                <p:cTn id="152" presetID="19" presetClass="exit" presetSubtype="5" fill="hold" grpId="3" nodeType="withEffect">
                                  <p:stCondLst>
                                    <p:cond delay="0"/>
                                  </p:stCondLst>
                                  <p:childTnLst>
                                    <p:anim calcmode="lin" valueType="num">
                                      <p:cBhvr>
                                        <p:cTn id="153" dur="4000"/>
                                        <p:tgtEl>
                                          <p:spTgt spid="3"/>
                                        </p:tgtEl>
                                        <p:attrNameLst>
                                          <p:attrName>ppt_w</p:attrName>
                                        </p:attrNameLst>
                                      </p:cBhvr>
                                      <p:tavLst>
                                        <p:tav tm="0">
                                          <p:val>
                                            <p:strVal val="ppt_w"/>
                                          </p:val>
                                        </p:tav>
                                        <p:tav tm="100000">
                                          <p:val>
                                            <p:strVal val="ppt_w"/>
                                          </p:val>
                                        </p:tav>
                                      </p:tavLst>
                                    </p:anim>
                                    <p:anim calcmode="lin" valueType="num">
                                      <p:cBhvr>
                                        <p:cTn id="154" dur="40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5" dur="1" fill="hold">
                                          <p:stCondLst>
                                            <p:cond delay="3999"/>
                                          </p:stCondLst>
                                        </p:cTn>
                                        <p:tgtEl>
                                          <p:spTgt spid="3"/>
                                        </p:tgtEl>
                                        <p:attrNameLst>
                                          <p:attrName>style.visibility</p:attrName>
                                        </p:attrNameLst>
                                      </p:cBhvr>
                                      <p:to>
                                        <p:strVal val="hidden"/>
                                      </p:to>
                                    </p:set>
                                  </p:childTnLst>
                                </p:cTn>
                              </p:par>
                              <p:par>
                                <p:cTn id="156" presetID="2" presetClass="exit" presetSubtype="2" fill="hold" grpId="1" nodeType="withEffect">
                                  <p:stCondLst>
                                    <p:cond delay="0"/>
                                  </p:stCondLst>
                                  <p:childTnLst>
                                    <p:anim calcmode="lin" valueType="num">
                                      <p:cBhvr additive="base">
                                        <p:cTn id="157" dur="5000"/>
                                        <p:tgtEl>
                                          <p:spTgt spid="4"/>
                                        </p:tgtEl>
                                        <p:attrNameLst>
                                          <p:attrName>ppt_x</p:attrName>
                                        </p:attrNameLst>
                                      </p:cBhvr>
                                      <p:tavLst>
                                        <p:tav tm="0">
                                          <p:val>
                                            <p:strVal val="ppt_x"/>
                                          </p:val>
                                        </p:tav>
                                        <p:tav tm="100000">
                                          <p:val>
                                            <p:strVal val="1+ppt_w/2"/>
                                          </p:val>
                                        </p:tav>
                                      </p:tavLst>
                                    </p:anim>
                                    <p:anim calcmode="lin" valueType="num">
                                      <p:cBhvr additive="base">
                                        <p:cTn id="158" dur="5000"/>
                                        <p:tgtEl>
                                          <p:spTgt spid="4"/>
                                        </p:tgtEl>
                                        <p:attrNameLst>
                                          <p:attrName>ppt_y</p:attrName>
                                        </p:attrNameLst>
                                      </p:cBhvr>
                                      <p:tavLst>
                                        <p:tav tm="0">
                                          <p:val>
                                            <p:strVal val="ppt_y"/>
                                          </p:val>
                                        </p:tav>
                                        <p:tav tm="100000">
                                          <p:val>
                                            <p:strVal val="ppt_y"/>
                                          </p:val>
                                        </p:tav>
                                      </p:tavLst>
                                    </p:anim>
                                    <p:set>
                                      <p:cBhvr>
                                        <p:cTn id="159" dur="1" fill="hold">
                                          <p:stCondLst>
                                            <p:cond delay="4999"/>
                                          </p:stCondLst>
                                        </p:cTn>
                                        <p:tgtEl>
                                          <p:spTgt spid="4"/>
                                        </p:tgtEl>
                                        <p:attrNameLst>
                                          <p:attrName>style.visibility</p:attrName>
                                        </p:attrNameLst>
                                      </p:cBhvr>
                                      <p:to>
                                        <p:strVal val="hidden"/>
                                      </p:to>
                                    </p:set>
                                  </p:childTnLst>
                                </p:cTn>
                              </p:par>
                              <p:par>
                                <p:cTn id="160" presetID="8" presetClass="emph" presetSubtype="0" fill="hold" grpId="2" nodeType="withEffect">
                                  <p:stCondLst>
                                    <p:cond delay="0"/>
                                  </p:stCondLst>
                                  <p:childTnLst>
                                    <p:animRot by="-21600000">
                                      <p:cBhvr>
                                        <p:cTn id="161" dur="4000" fill="hold"/>
                                        <p:tgtEl>
                                          <p:spTgt spid="4"/>
                                        </p:tgtEl>
                                        <p:attrNameLst>
                                          <p:attrName>r</p:attrName>
                                        </p:attrNameLst>
                                      </p:cBhvr>
                                    </p:animRot>
                                  </p:childTnLst>
                                </p:cTn>
                              </p:par>
                              <p:par>
                                <p:cTn id="162" presetID="19" presetClass="exit" presetSubtype="5" fill="hold" grpId="3" nodeType="withEffect">
                                  <p:stCondLst>
                                    <p:cond delay="0"/>
                                  </p:stCondLst>
                                  <p:childTnLst>
                                    <p:anim calcmode="lin" valueType="num">
                                      <p:cBhvr>
                                        <p:cTn id="163" dur="4000"/>
                                        <p:tgtEl>
                                          <p:spTgt spid="4"/>
                                        </p:tgtEl>
                                        <p:attrNameLst>
                                          <p:attrName>ppt_w</p:attrName>
                                        </p:attrNameLst>
                                      </p:cBhvr>
                                      <p:tavLst>
                                        <p:tav tm="0">
                                          <p:val>
                                            <p:strVal val="ppt_w"/>
                                          </p:val>
                                        </p:tav>
                                        <p:tav tm="100000">
                                          <p:val>
                                            <p:strVal val="ppt_w"/>
                                          </p:val>
                                        </p:tav>
                                      </p:tavLst>
                                    </p:anim>
                                    <p:anim calcmode="lin" valueType="num">
                                      <p:cBhvr>
                                        <p:cTn id="164" dur="4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5" dur="1" fill="hold">
                                          <p:stCondLst>
                                            <p:cond delay="3999"/>
                                          </p:stCondLst>
                                        </p:cTn>
                                        <p:tgtEl>
                                          <p:spTgt spid="4"/>
                                        </p:tgtEl>
                                        <p:attrNameLst>
                                          <p:attrName>style.visibility</p:attrName>
                                        </p:attrNameLst>
                                      </p:cBhvr>
                                      <p:to>
                                        <p:strVal val="hidden"/>
                                      </p:to>
                                    </p:set>
                                  </p:childTnLst>
                                </p:cTn>
                              </p:par>
                              <p:par>
                                <p:cTn id="166" presetID="2" presetClass="exit" presetSubtype="2" fill="hold" grpId="1" nodeType="withEffect">
                                  <p:stCondLst>
                                    <p:cond delay="0"/>
                                  </p:stCondLst>
                                  <p:childTnLst>
                                    <p:anim calcmode="lin" valueType="num">
                                      <p:cBhvr additive="base">
                                        <p:cTn id="167" dur="5000"/>
                                        <p:tgtEl>
                                          <p:spTgt spid="2"/>
                                        </p:tgtEl>
                                        <p:attrNameLst>
                                          <p:attrName>ppt_x</p:attrName>
                                        </p:attrNameLst>
                                      </p:cBhvr>
                                      <p:tavLst>
                                        <p:tav tm="0">
                                          <p:val>
                                            <p:strVal val="ppt_x"/>
                                          </p:val>
                                        </p:tav>
                                        <p:tav tm="100000">
                                          <p:val>
                                            <p:strVal val="1+ppt_w/2"/>
                                          </p:val>
                                        </p:tav>
                                      </p:tavLst>
                                    </p:anim>
                                    <p:anim calcmode="lin" valueType="num">
                                      <p:cBhvr additive="base">
                                        <p:cTn id="168" dur="5000"/>
                                        <p:tgtEl>
                                          <p:spTgt spid="2"/>
                                        </p:tgtEl>
                                        <p:attrNameLst>
                                          <p:attrName>ppt_y</p:attrName>
                                        </p:attrNameLst>
                                      </p:cBhvr>
                                      <p:tavLst>
                                        <p:tav tm="0">
                                          <p:val>
                                            <p:strVal val="ppt_y"/>
                                          </p:val>
                                        </p:tav>
                                        <p:tav tm="100000">
                                          <p:val>
                                            <p:strVal val="ppt_y"/>
                                          </p:val>
                                        </p:tav>
                                      </p:tavLst>
                                    </p:anim>
                                    <p:set>
                                      <p:cBhvr>
                                        <p:cTn id="169" dur="1" fill="hold">
                                          <p:stCondLst>
                                            <p:cond delay="4999"/>
                                          </p:stCondLst>
                                        </p:cTn>
                                        <p:tgtEl>
                                          <p:spTgt spid="2"/>
                                        </p:tgtEl>
                                        <p:attrNameLst>
                                          <p:attrName>style.visibility</p:attrName>
                                        </p:attrNameLst>
                                      </p:cBhvr>
                                      <p:to>
                                        <p:strVal val="hidden"/>
                                      </p:to>
                                    </p:set>
                                  </p:childTnLst>
                                </p:cTn>
                              </p:par>
                              <p:par>
                                <p:cTn id="170" presetID="19" presetClass="exit" presetSubtype="5" fill="hold" grpId="3" nodeType="withEffect">
                                  <p:stCondLst>
                                    <p:cond delay="0"/>
                                  </p:stCondLst>
                                  <p:childTnLst>
                                    <p:anim calcmode="lin" valueType="num">
                                      <p:cBhvr>
                                        <p:cTn id="171" dur="4000"/>
                                        <p:tgtEl>
                                          <p:spTgt spid="2"/>
                                        </p:tgtEl>
                                        <p:attrNameLst>
                                          <p:attrName>ppt_w</p:attrName>
                                        </p:attrNameLst>
                                      </p:cBhvr>
                                      <p:tavLst>
                                        <p:tav tm="0">
                                          <p:val>
                                            <p:strVal val="ppt_w"/>
                                          </p:val>
                                        </p:tav>
                                        <p:tav tm="100000">
                                          <p:val>
                                            <p:strVal val="ppt_w"/>
                                          </p:val>
                                        </p:tav>
                                      </p:tavLst>
                                    </p:anim>
                                    <p:anim calcmode="lin" valueType="num">
                                      <p:cBhvr>
                                        <p:cTn id="172" dur="4000"/>
                                        <p:tgtEl>
                                          <p:spTgt spid="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3" dur="1" fill="hold">
                                          <p:stCondLst>
                                            <p:cond delay="3999"/>
                                          </p:stCondLst>
                                        </p:cTn>
                                        <p:tgtEl>
                                          <p:spTgt spid="2"/>
                                        </p:tgtEl>
                                        <p:attrNameLst>
                                          <p:attrName>style.visibility</p:attrName>
                                        </p:attrNameLst>
                                      </p:cBhvr>
                                      <p:to>
                                        <p:strVal val="hidden"/>
                                      </p:to>
                                    </p:set>
                                  </p:childTnLst>
                                </p:cTn>
                              </p:par>
                              <p:par>
                                <p:cTn id="174" presetID="8" presetClass="emph" presetSubtype="0" fill="hold" grpId="2" nodeType="withEffect">
                                  <p:stCondLst>
                                    <p:cond delay="0"/>
                                  </p:stCondLst>
                                  <p:childTnLst>
                                    <p:animRot by="21600000">
                                      <p:cBhvr>
                                        <p:cTn id="175" dur="4000" fill="hold"/>
                                        <p:tgtEl>
                                          <p:spTgt spid="2"/>
                                        </p:tgtEl>
                                        <p:attrNameLst>
                                          <p:attrName>r</p:attrName>
                                        </p:attrNameLst>
                                      </p:cBhvr>
                                    </p:animRot>
                                  </p:childTnLst>
                                </p:cTn>
                              </p:par>
                              <p:par>
                                <p:cTn id="176" presetID="23" presetClass="entr" presetSubtype="272" fill="hold" nodeType="withEffect">
                                  <p:stCondLst>
                                    <p:cond delay="0"/>
                                  </p:stCondLst>
                                  <p:childTnLst>
                                    <p:set>
                                      <p:cBhvr>
                                        <p:cTn id="177" dur="1" fill="hold">
                                          <p:stCondLst>
                                            <p:cond delay="0"/>
                                          </p:stCondLst>
                                        </p:cTn>
                                        <p:tgtEl>
                                          <p:spTgt spid="22"/>
                                        </p:tgtEl>
                                        <p:attrNameLst>
                                          <p:attrName>style.visibility</p:attrName>
                                        </p:attrNameLst>
                                      </p:cBhvr>
                                      <p:to>
                                        <p:strVal val="visible"/>
                                      </p:to>
                                    </p:set>
                                    <p:anim calcmode="lin" valueType="num">
                                      <p:cBhvr>
                                        <p:cTn id="178" dur="4500" fill="hold"/>
                                        <p:tgtEl>
                                          <p:spTgt spid="22"/>
                                        </p:tgtEl>
                                        <p:attrNameLst>
                                          <p:attrName>ppt_w</p:attrName>
                                        </p:attrNameLst>
                                      </p:cBhvr>
                                      <p:tavLst>
                                        <p:tav tm="0">
                                          <p:val>
                                            <p:strVal val="2/3*#ppt_w"/>
                                          </p:val>
                                        </p:tav>
                                        <p:tav tm="100000">
                                          <p:val>
                                            <p:strVal val="#ppt_w"/>
                                          </p:val>
                                        </p:tav>
                                      </p:tavLst>
                                    </p:anim>
                                    <p:anim calcmode="lin" valueType="num">
                                      <p:cBhvr>
                                        <p:cTn id="179" dur="4500" fill="hold"/>
                                        <p:tgtEl>
                                          <p:spTgt spid="22"/>
                                        </p:tgtEl>
                                        <p:attrNameLst>
                                          <p:attrName>ppt_h</p:attrName>
                                        </p:attrNameLst>
                                      </p:cBhvr>
                                      <p:tavLst>
                                        <p:tav tm="0">
                                          <p:val>
                                            <p:strVal val="2/3*#ppt_h"/>
                                          </p:val>
                                        </p:tav>
                                        <p:tav tm="100000">
                                          <p:val>
                                            <p:strVal val="#ppt_h"/>
                                          </p:val>
                                        </p:tav>
                                      </p:tavLst>
                                    </p:anim>
                                  </p:childTnLst>
                                </p:cTn>
                              </p:par>
                              <p:par>
                                <p:cTn id="180" presetID="16" presetClass="entr" presetSubtype="37" fill="hold" nodeType="withEffect">
                                  <p:stCondLst>
                                    <p:cond delay="0"/>
                                  </p:stCondLst>
                                  <p:childTnLst>
                                    <p:set>
                                      <p:cBhvr>
                                        <p:cTn id="181" dur="1" fill="hold">
                                          <p:stCondLst>
                                            <p:cond delay="0"/>
                                          </p:stCondLst>
                                        </p:cTn>
                                        <p:tgtEl>
                                          <p:spTgt spid="22"/>
                                        </p:tgtEl>
                                        <p:attrNameLst>
                                          <p:attrName>style.visibility</p:attrName>
                                        </p:attrNameLst>
                                      </p:cBhvr>
                                      <p:to>
                                        <p:strVal val="visible"/>
                                      </p:to>
                                    </p:set>
                                    <p:animEffect transition="in" filter="barn(outVertical)">
                                      <p:cBhvr>
                                        <p:cTn id="182" dur="4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3"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9"/>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Forma libre"/>
          <p:cNvSpPr/>
          <p:nvPr/>
        </p:nvSpPr>
        <p:spPr>
          <a:xfrm>
            <a:off x="-108520" y="0"/>
            <a:ext cx="9270499"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08521" y="5717006"/>
            <a:ext cx="926643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Forma libre 4"/>
          <p:cNvSpPr/>
          <p:nvPr/>
        </p:nvSpPr>
        <p:spPr>
          <a:xfrm>
            <a:off x="-22708" y="408893"/>
            <a:ext cx="4594708" cy="6048672"/>
          </a:xfrm>
          <a:custGeom>
            <a:avLst/>
            <a:gdLst>
              <a:gd name="connsiteX0" fmla="*/ 4627223 w 4627223"/>
              <a:gd name="connsiteY0" fmla="*/ 0 h 6120679"/>
              <a:gd name="connsiteX1" fmla="*/ 4627222 w 4627223"/>
              <a:gd name="connsiteY1" fmla="*/ 6120679 h 6120679"/>
              <a:gd name="connsiteX2" fmla="*/ 280180 w 4627223"/>
              <a:gd name="connsiteY2" fmla="*/ 5506617 h 6120679"/>
              <a:gd name="connsiteX3" fmla="*/ 0 w 4627223"/>
              <a:gd name="connsiteY3" fmla="*/ 5428505 h 6120679"/>
              <a:gd name="connsiteX4" fmla="*/ 0 w 4627223"/>
              <a:gd name="connsiteY4" fmla="*/ 677755 h 6120679"/>
              <a:gd name="connsiteX5" fmla="*/ 340045 w 4627223"/>
              <a:gd name="connsiteY5" fmla="*/ 584382 h 6120679"/>
              <a:gd name="connsiteX6" fmla="*/ 4627223 w 4627223"/>
              <a:gd name="connsiteY6" fmla="*/ 0 h 6120679"/>
              <a:gd name="connsiteX7" fmla="*/ 2247142 w 4627223"/>
              <a:gd name="connsiteY7" fmla="*/ 1261881 h 6120679"/>
              <a:gd name="connsiteX8" fmla="*/ 2257756 w 4627223"/>
              <a:gd name="connsiteY8" fmla="*/ 1295713 h 6120679"/>
              <a:gd name="connsiteX9" fmla="*/ 2126036 w 4627223"/>
              <a:gd name="connsiteY9" fmla="*/ 1959079 h 6120679"/>
              <a:gd name="connsiteX10" fmla="*/ 1666082 w 4627223"/>
              <a:gd name="connsiteY10" fmla="*/ 2396379 h 6120679"/>
              <a:gd name="connsiteX11" fmla="*/ 1649741 w 4627223"/>
              <a:gd name="connsiteY11" fmla="*/ 2402243 h 6120679"/>
              <a:gd name="connsiteX12" fmla="*/ 1651827 w 4627223"/>
              <a:gd name="connsiteY12" fmla="*/ 2411104 h 6120679"/>
              <a:gd name="connsiteX13" fmla="*/ 1591267 w 4627223"/>
              <a:gd name="connsiteY13" fmla="*/ 2454975 h 6120679"/>
              <a:gd name="connsiteX14" fmla="*/ 1255917 w 4627223"/>
              <a:gd name="connsiteY14" fmla="*/ 2852812 h 6120679"/>
              <a:gd name="connsiteX15" fmla="*/ 1120405 w 4627223"/>
              <a:gd name="connsiteY15" fmla="*/ 3718625 h 6120679"/>
              <a:gd name="connsiteX16" fmla="*/ 1140603 w 4627223"/>
              <a:gd name="connsiteY16" fmla="*/ 3758174 h 6120679"/>
              <a:gd name="connsiteX17" fmla="*/ 1129990 w 4627223"/>
              <a:gd name="connsiteY17" fmla="*/ 3724342 h 6120679"/>
              <a:gd name="connsiteX18" fmla="*/ 1261709 w 4627223"/>
              <a:gd name="connsiteY18" fmla="*/ 3060977 h 6120679"/>
              <a:gd name="connsiteX19" fmla="*/ 1595462 w 4627223"/>
              <a:gd name="connsiteY19" fmla="*/ 2691651 h 6120679"/>
              <a:gd name="connsiteX20" fmla="*/ 1706968 w 4627223"/>
              <a:gd name="connsiteY20" fmla="*/ 2631591 h 6120679"/>
              <a:gd name="connsiteX21" fmla="*/ 1634718 w 4627223"/>
              <a:gd name="connsiteY21" fmla="*/ 2694652 h 6120679"/>
              <a:gd name="connsiteX22" fmla="*/ 1391073 w 4627223"/>
              <a:gd name="connsiteY22" fmla="*/ 3012446 h 6120679"/>
              <a:gd name="connsiteX23" fmla="*/ 1255562 w 4627223"/>
              <a:gd name="connsiteY23" fmla="*/ 3878259 h 6120679"/>
              <a:gd name="connsiteX24" fmla="*/ 1275760 w 4627223"/>
              <a:gd name="connsiteY24" fmla="*/ 3917808 h 6120679"/>
              <a:gd name="connsiteX25" fmla="*/ 1265146 w 4627223"/>
              <a:gd name="connsiteY25" fmla="*/ 3883976 h 6120679"/>
              <a:gd name="connsiteX26" fmla="*/ 1396866 w 4627223"/>
              <a:gd name="connsiteY26" fmla="*/ 3220611 h 6120679"/>
              <a:gd name="connsiteX27" fmla="*/ 1730618 w 4627223"/>
              <a:gd name="connsiteY27" fmla="*/ 2851285 h 6120679"/>
              <a:gd name="connsiteX28" fmla="*/ 1842124 w 4627223"/>
              <a:gd name="connsiteY28" fmla="*/ 2791225 h 6120679"/>
              <a:gd name="connsiteX29" fmla="*/ 1769875 w 4627223"/>
              <a:gd name="connsiteY29" fmla="*/ 2854286 h 6120679"/>
              <a:gd name="connsiteX30" fmla="*/ 1526230 w 4627223"/>
              <a:gd name="connsiteY30" fmla="*/ 3172080 h 6120679"/>
              <a:gd name="connsiteX31" fmla="*/ 1390718 w 4627223"/>
              <a:gd name="connsiteY31" fmla="*/ 4037893 h 6120679"/>
              <a:gd name="connsiteX32" fmla="*/ 1410916 w 4627223"/>
              <a:gd name="connsiteY32" fmla="*/ 4077442 h 6120679"/>
              <a:gd name="connsiteX33" fmla="*/ 1400303 w 4627223"/>
              <a:gd name="connsiteY33" fmla="*/ 4043610 h 6120679"/>
              <a:gd name="connsiteX34" fmla="*/ 1532022 w 4627223"/>
              <a:gd name="connsiteY34" fmla="*/ 3380245 h 6120679"/>
              <a:gd name="connsiteX35" fmla="*/ 1865775 w 4627223"/>
              <a:gd name="connsiteY35" fmla="*/ 3010919 h 6120679"/>
              <a:gd name="connsiteX36" fmla="*/ 1977281 w 4627223"/>
              <a:gd name="connsiteY36" fmla="*/ 2950859 h 6120679"/>
              <a:gd name="connsiteX37" fmla="*/ 1905031 w 4627223"/>
              <a:gd name="connsiteY37" fmla="*/ 3013919 h 6120679"/>
              <a:gd name="connsiteX38" fmla="*/ 1661386 w 4627223"/>
              <a:gd name="connsiteY38" fmla="*/ 3331714 h 6120679"/>
              <a:gd name="connsiteX39" fmla="*/ 1525875 w 4627223"/>
              <a:gd name="connsiteY39" fmla="*/ 4197527 h 6120679"/>
              <a:gd name="connsiteX40" fmla="*/ 1546073 w 4627223"/>
              <a:gd name="connsiteY40" fmla="*/ 4237076 h 6120679"/>
              <a:gd name="connsiteX41" fmla="*/ 1535459 w 4627223"/>
              <a:gd name="connsiteY41" fmla="*/ 4203244 h 6120679"/>
              <a:gd name="connsiteX42" fmla="*/ 1667178 w 4627223"/>
              <a:gd name="connsiteY42" fmla="*/ 3539879 h 6120679"/>
              <a:gd name="connsiteX43" fmla="*/ 2000931 w 4627223"/>
              <a:gd name="connsiteY43" fmla="*/ 3170553 h 6120679"/>
              <a:gd name="connsiteX44" fmla="*/ 2112437 w 4627223"/>
              <a:gd name="connsiteY44" fmla="*/ 3110493 h 6120679"/>
              <a:gd name="connsiteX45" fmla="*/ 2040188 w 4627223"/>
              <a:gd name="connsiteY45" fmla="*/ 3173553 h 6120679"/>
              <a:gd name="connsiteX46" fmla="*/ 1796543 w 4627223"/>
              <a:gd name="connsiteY46" fmla="*/ 3491348 h 6120679"/>
              <a:gd name="connsiteX47" fmla="*/ 1661031 w 4627223"/>
              <a:gd name="connsiteY47" fmla="*/ 4357161 h 6120679"/>
              <a:gd name="connsiteX48" fmla="*/ 1681229 w 4627223"/>
              <a:gd name="connsiteY48" fmla="*/ 4396710 h 6120679"/>
              <a:gd name="connsiteX49" fmla="*/ 1670616 w 4627223"/>
              <a:gd name="connsiteY49" fmla="*/ 4362878 h 6120679"/>
              <a:gd name="connsiteX50" fmla="*/ 1802335 w 4627223"/>
              <a:gd name="connsiteY50" fmla="*/ 3699513 h 6120679"/>
              <a:gd name="connsiteX51" fmla="*/ 2136088 w 4627223"/>
              <a:gd name="connsiteY51" fmla="*/ 3330187 h 6120679"/>
              <a:gd name="connsiteX52" fmla="*/ 2247594 w 4627223"/>
              <a:gd name="connsiteY52" fmla="*/ 3270127 h 6120679"/>
              <a:gd name="connsiteX53" fmla="*/ 2175344 w 4627223"/>
              <a:gd name="connsiteY53" fmla="*/ 3333188 h 6120679"/>
              <a:gd name="connsiteX54" fmla="*/ 1931699 w 4627223"/>
              <a:gd name="connsiteY54" fmla="*/ 3650982 h 6120679"/>
              <a:gd name="connsiteX55" fmla="*/ 1796189 w 4627223"/>
              <a:gd name="connsiteY55" fmla="*/ 4516796 h 6120679"/>
              <a:gd name="connsiteX56" fmla="*/ 1816386 w 4627223"/>
              <a:gd name="connsiteY56" fmla="*/ 4556344 h 6120679"/>
              <a:gd name="connsiteX57" fmla="*/ 1805772 w 4627223"/>
              <a:gd name="connsiteY57" fmla="*/ 4522512 h 6120679"/>
              <a:gd name="connsiteX58" fmla="*/ 1937491 w 4627223"/>
              <a:gd name="connsiteY58" fmla="*/ 3859147 h 6120679"/>
              <a:gd name="connsiteX59" fmla="*/ 2271244 w 4627223"/>
              <a:gd name="connsiteY59" fmla="*/ 3489821 h 6120679"/>
              <a:gd name="connsiteX60" fmla="*/ 2382750 w 4627223"/>
              <a:gd name="connsiteY60" fmla="*/ 3429761 h 6120679"/>
              <a:gd name="connsiteX61" fmla="*/ 2310501 w 4627223"/>
              <a:gd name="connsiteY61" fmla="*/ 3492821 h 6120679"/>
              <a:gd name="connsiteX62" fmla="*/ 2066856 w 4627223"/>
              <a:gd name="connsiteY62" fmla="*/ 3810616 h 6120679"/>
              <a:gd name="connsiteX63" fmla="*/ 1931346 w 4627223"/>
              <a:gd name="connsiteY63" fmla="*/ 4676429 h 6120679"/>
              <a:gd name="connsiteX64" fmla="*/ 1951543 w 4627223"/>
              <a:gd name="connsiteY64" fmla="*/ 4715978 h 6120679"/>
              <a:gd name="connsiteX65" fmla="*/ 1940929 w 4627223"/>
              <a:gd name="connsiteY65" fmla="*/ 4682146 h 6120679"/>
              <a:gd name="connsiteX66" fmla="*/ 2072648 w 4627223"/>
              <a:gd name="connsiteY66" fmla="*/ 4018780 h 6120679"/>
              <a:gd name="connsiteX67" fmla="*/ 2532603 w 4627223"/>
              <a:gd name="connsiteY67" fmla="*/ 3581481 h 6120679"/>
              <a:gd name="connsiteX68" fmla="*/ 2548945 w 4627223"/>
              <a:gd name="connsiteY68" fmla="*/ 3575617 h 6120679"/>
              <a:gd name="connsiteX69" fmla="*/ 2546857 w 4627223"/>
              <a:gd name="connsiteY69" fmla="*/ 3566756 h 6120679"/>
              <a:gd name="connsiteX70" fmla="*/ 2607417 w 4627223"/>
              <a:gd name="connsiteY70" fmla="*/ 3522884 h 6120679"/>
              <a:gd name="connsiteX71" fmla="*/ 2942767 w 4627223"/>
              <a:gd name="connsiteY71" fmla="*/ 3125047 h 6120679"/>
              <a:gd name="connsiteX72" fmla="*/ 3078279 w 4627223"/>
              <a:gd name="connsiteY72" fmla="*/ 2259234 h 6120679"/>
              <a:gd name="connsiteX73" fmla="*/ 3058080 w 4627223"/>
              <a:gd name="connsiteY73" fmla="*/ 2219685 h 6120679"/>
              <a:gd name="connsiteX74" fmla="*/ 3068694 w 4627223"/>
              <a:gd name="connsiteY74" fmla="*/ 2253517 h 6120679"/>
              <a:gd name="connsiteX75" fmla="*/ 2936975 w 4627223"/>
              <a:gd name="connsiteY75" fmla="*/ 2916883 h 6120679"/>
              <a:gd name="connsiteX76" fmla="*/ 2603222 w 4627223"/>
              <a:gd name="connsiteY76" fmla="*/ 3286209 h 6120679"/>
              <a:gd name="connsiteX77" fmla="*/ 2491717 w 4627223"/>
              <a:gd name="connsiteY77" fmla="*/ 3346268 h 6120679"/>
              <a:gd name="connsiteX78" fmla="*/ 2563966 w 4627223"/>
              <a:gd name="connsiteY78" fmla="*/ 3283208 h 6120679"/>
              <a:gd name="connsiteX79" fmla="*/ 2807611 w 4627223"/>
              <a:gd name="connsiteY79" fmla="*/ 2965413 h 6120679"/>
              <a:gd name="connsiteX80" fmla="*/ 2943121 w 4627223"/>
              <a:gd name="connsiteY80" fmla="*/ 2099600 h 6120679"/>
              <a:gd name="connsiteX81" fmla="*/ 2922924 w 4627223"/>
              <a:gd name="connsiteY81" fmla="*/ 2060051 h 6120679"/>
              <a:gd name="connsiteX82" fmla="*/ 2933538 w 4627223"/>
              <a:gd name="connsiteY82" fmla="*/ 2093883 h 6120679"/>
              <a:gd name="connsiteX83" fmla="*/ 2801818 w 4627223"/>
              <a:gd name="connsiteY83" fmla="*/ 2757249 h 6120679"/>
              <a:gd name="connsiteX84" fmla="*/ 2468066 w 4627223"/>
              <a:gd name="connsiteY84" fmla="*/ 3126574 h 6120679"/>
              <a:gd name="connsiteX85" fmla="*/ 2356560 w 4627223"/>
              <a:gd name="connsiteY85" fmla="*/ 3186634 h 6120679"/>
              <a:gd name="connsiteX86" fmla="*/ 2428809 w 4627223"/>
              <a:gd name="connsiteY86" fmla="*/ 3123574 h 6120679"/>
              <a:gd name="connsiteX87" fmla="*/ 2672454 w 4627223"/>
              <a:gd name="connsiteY87" fmla="*/ 2805779 h 6120679"/>
              <a:gd name="connsiteX88" fmla="*/ 2807964 w 4627223"/>
              <a:gd name="connsiteY88" fmla="*/ 1939966 h 6120679"/>
              <a:gd name="connsiteX89" fmla="*/ 2787768 w 4627223"/>
              <a:gd name="connsiteY89" fmla="*/ 1900417 h 6120679"/>
              <a:gd name="connsiteX90" fmla="*/ 2798381 w 4627223"/>
              <a:gd name="connsiteY90" fmla="*/ 1934249 h 6120679"/>
              <a:gd name="connsiteX91" fmla="*/ 2666662 w 4627223"/>
              <a:gd name="connsiteY91" fmla="*/ 2597615 h 6120679"/>
              <a:gd name="connsiteX92" fmla="*/ 2332909 w 4627223"/>
              <a:gd name="connsiteY92" fmla="*/ 2966941 h 6120679"/>
              <a:gd name="connsiteX93" fmla="*/ 2221404 w 4627223"/>
              <a:gd name="connsiteY93" fmla="*/ 3027000 h 6120679"/>
              <a:gd name="connsiteX94" fmla="*/ 2293653 w 4627223"/>
              <a:gd name="connsiteY94" fmla="*/ 2963940 h 6120679"/>
              <a:gd name="connsiteX95" fmla="*/ 2537298 w 4627223"/>
              <a:gd name="connsiteY95" fmla="*/ 2646145 h 6120679"/>
              <a:gd name="connsiteX96" fmla="*/ 2672808 w 4627223"/>
              <a:gd name="connsiteY96" fmla="*/ 1780332 h 6120679"/>
              <a:gd name="connsiteX97" fmla="*/ 2652611 w 4627223"/>
              <a:gd name="connsiteY97" fmla="*/ 1740783 h 6120679"/>
              <a:gd name="connsiteX98" fmla="*/ 2663225 w 4627223"/>
              <a:gd name="connsiteY98" fmla="*/ 1774615 h 6120679"/>
              <a:gd name="connsiteX99" fmla="*/ 2531506 w 4627223"/>
              <a:gd name="connsiteY99" fmla="*/ 2437981 h 6120679"/>
              <a:gd name="connsiteX100" fmla="*/ 2197753 w 4627223"/>
              <a:gd name="connsiteY100" fmla="*/ 2807307 h 6120679"/>
              <a:gd name="connsiteX101" fmla="*/ 2086247 w 4627223"/>
              <a:gd name="connsiteY101" fmla="*/ 2867366 h 6120679"/>
              <a:gd name="connsiteX102" fmla="*/ 2158496 w 4627223"/>
              <a:gd name="connsiteY102" fmla="*/ 2804306 h 6120679"/>
              <a:gd name="connsiteX103" fmla="*/ 2402141 w 4627223"/>
              <a:gd name="connsiteY103" fmla="*/ 2486511 h 6120679"/>
              <a:gd name="connsiteX104" fmla="*/ 2537652 w 4627223"/>
              <a:gd name="connsiteY104" fmla="*/ 1620698 h 6120679"/>
              <a:gd name="connsiteX105" fmla="*/ 2517455 w 4627223"/>
              <a:gd name="connsiteY105" fmla="*/ 1581149 h 6120679"/>
              <a:gd name="connsiteX106" fmla="*/ 2528068 w 4627223"/>
              <a:gd name="connsiteY106" fmla="*/ 1614981 h 6120679"/>
              <a:gd name="connsiteX107" fmla="*/ 2396349 w 4627223"/>
              <a:gd name="connsiteY107" fmla="*/ 2278347 h 6120679"/>
              <a:gd name="connsiteX108" fmla="*/ 2062596 w 4627223"/>
              <a:gd name="connsiteY108" fmla="*/ 2647673 h 6120679"/>
              <a:gd name="connsiteX109" fmla="*/ 1951091 w 4627223"/>
              <a:gd name="connsiteY109" fmla="*/ 2707732 h 6120679"/>
              <a:gd name="connsiteX110" fmla="*/ 2023340 w 4627223"/>
              <a:gd name="connsiteY110" fmla="*/ 2644672 h 6120679"/>
              <a:gd name="connsiteX111" fmla="*/ 2266985 w 4627223"/>
              <a:gd name="connsiteY111" fmla="*/ 2326877 h 6120679"/>
              <a:gd name="connsiteX112" fmla="*/ 2402495 w 4627223"/>
              <a:gd name="connsiteY112" fmla="*/ 1461064 h 6120679"/>
              <a:gd name="connsiteX113" fmla="*/ 2382298 w 4627223"/>
              <a:gd name="connsiteY113" fmla="*/ 1421515 h 6120679"/>
              <a:gd name="connsiteX114" fmla="*/ 2392912 w 4627223"/>
              <a:gd name="connsiteY114" fmla="*/ 1455347 h 6120679"/>
              <a:gd name="connsiteX115" fmla="*/ 2261193 w 4627223"/>
              <a:gd name="connsiteY115" fmla="*/ 2118713 h 6120679"/>
              <a:gd name="connsiteX116" fmla="*/ 1927440 w 4627223"/>
              <a:gd name="connsiteY116" fmla="*/ 2488039 h 6120679"/>
              <a:gd name="connsiteX117" fmla="*/ 1815934 w 4627223"/>
              <a:gd name="connsiteY117" fmla="*/ 2548098 h 6120679"/>
              <a:gd name="connsiteX118" fmla="*/ 1888183 w 4627223"/>
              <a:gd name="connsiteY118" fmla="*/ 2485038 h 6120679"/>
              <a:gd name="connsiteX119" fmla="*/ 2131829 w 4627223"/>
              <a:gd name="connsiteY119" fmla="*/ 2167243 h 6120679"/>
              <a:gd name="connsiteX120" fmla="*/ 2267339 w 4627223"/>
              <a:gd name="connsiteY120" fmla="*/ 1301430 h 6120679"/>
              <a:gd name="connsiteX121" fmla="*/ 2247142 w 4627223"/>
              <a:gd name="connsiteY121" fmla="*/ 1261881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4627223" h="6120679">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moveTo>
                  <a:pt x="2247142" y="1261881"/>
                </a:moveTo>
                <a:lnTo>
                  <a:pt x="2257756" y="1295713"/>
                </a:lnTo>
                <a:cubicBezTo>
                  <a:pt x="2299414" y="1483415"/>
                  <a:pt x="2256833" y="1728718"/>
                  <a:pt x="2126036" y="1959079"/>
                </a:cubicBezTo>
                <a:cubicBezTo>
                  <a:pt x="2005301" y="2171720"/>
                  <a:pt x="1835118" y="2326338"/>
                  <a:pt x="1666082" y="2396379"/>
                </a:cubicBezTo>
                <a:lnTo>
                  <a:pt x="1649741" y="2402243"/>
                </a:lnTo>
                <a:lnTo>
                  <a:pt x="1651827" y="2411104"/>
                </a:lnTo>
                <a:lnTo>
                  <a:pt x="1591267" y="2454975"/>
                </a:lnTo>
                <a:cubicBezTo>
                  <a:pt x="1466908" y="2552284"/>
                  <a:pt x="1349475" y="2688035"/>
                  <a:pt x="1255917" y="2852812"/>
                </a:cubicBezTo>
                <a:cubicBezTo>
                  <a:pt x="1078544" y="3165203"/>
                  <a:pt x="1034728" y="3497819"/>
                  <a:pt x="1120405" y="3718625"/>
                </a:cubicBezTo>
                <a:lnTo>
                  <a:pt x="1140603" y="3758174"/>
                </a:lnTo>
                <a:lnTo>
                  <a:pt x="1129990" y="3724342"/>
                </a:lnTo>
                <a:cubicBezTo>
                  <a:pt x="1088331" y="3536640"/>
                  <a:pt x="1130912" y="3291338"/>
                  <a:pt x="1261709" y="3060977"/>
                </a:cubicBezTo>
                <a:cubicBezTo>
                  <a:pt x="1352261" y="2901496"/>
                  <a:pt x="1470626" y="2774653"/>
                  <a:pt x="1595462" y="2691651"/>
                </a:cubicBezTo>
                <a:lnTo>
                  <a:pt x="1706968" y="2631591"/>
                </a:lnTo>
                <a:lnTo>
                  <a:pt x="1634718" y="2694652"/>
                </a:lnTo>
                <a:cubicBezTo>
                  <a:pt x="1544841" y="2781607"/>
                  <a:pt x="1461242" y="2888863"/>
                  <a:pt x="1391073" y="3012446"/>
                </a:cubicBezTo>
                <a:cubicBezTo>
                  <a:pt x="1213701" y="3324837"/>
                  <a:pt x="1169885" y="3657453"/>
                  <a:pt x="1255562" y="3878259"/>
                </a:cubicBezTo>
                <a:lnTo>
                  <a:pt x="1275760" y="3917808"/>
                </a:lnTo>
                <a:lnTo>
                  <a:pt x="1265146" y="3883976"/>
                </a:lnTo>
                <a:cubicBezTo>
                  <a:pt x="1223487" y="3696274"/>
                  <a:pt x="1266069" y="3450972"/>
                  <a:pt x="1396866" y="3220611"/>
                </a:cubicBezTo>
                <a:cubicBezTo>
                  <a:pt x="1487417" y="3061130"/>
                  <a:pt x="1605783" y="2934287"/>
                  <a:pt x="1730618" y="2851285"/>
                </a:cubicBezTo>
                <a:lnTo>
                  <a:pt x="1842124" y="2791225"/>
                </a:lnTo>
                <a:lnTo>
                  <a:pt x="1769875" y="2854286"/>
                </a:lnTo>
                <a:cubicBezTo>
                  <a:pt x="1679997" y="2941241"/>
                  <a:pt x="1596399" y="3048497"/>
                  <a:pt x="1526230" y="3172080"/>
                </a:cubicBezTo>
                <a:cubicBezTo>
                  <a:pt x="1348858" y="3484471"/>
                  <a:pt x="1305041" y="3817087"/>
                  <a:pt x="1390718" y="4037893"/>
                </a:cubicBezTo>
                <a:lnTo>
                  <a:pt x="1410916" y="4077442"/>
                </a:lnTo>
                <a:lnTo>
                  <a:pt x="1400303" y="4043610"/>
                </a:lnTo>
                <a:cubicBezTo>
                  <a:pt x="1358643" y="3855908"/>
                  <a:pt x="1401225" y="3610606"/>
                  <a:pt x="1532022" y="3380245"/>
                </a:cubicBezTo>
                <a:cubicBezTo>
                  <a:pt x="1622574" y="3220764"/>
                  <a:pt x="1740939" y="3093921"/>
                  <a:pt x="1865775" y="3010919"/>
                </a:cubicBezTo>
                <a:lnTo>
                  <a:pt x="1977281" y="2950859"/>
                </a:lnTo>
                <a:lnTo>
                  <a:pt x="1905031" y="3013919"/>
                </a:lnTo>
                <a:cubicBezTo>
                  <a:pt x="1815153" y="3100875"/>
                  <a:pt x="1731555" y="3208131"/>
                  <a:pt x="1661386" y="3331714"/>
                </a:cubicBezTo>
                <a:cubicBezTo>
                  <a:pt x="1484014" y="3644105"/>
                  <a:pt x="1440198" y="3976721"/>
                  <a:pt x="1525875" y="4197527"/>
                </a:cubicBezTo>
                <a:lnTo>
                  <a:pt x="1546073" y="4237076"/>
                </a:lnTo>
                <a:lnTo>
                  <a:pt x="1535459" y="4203244"/>
                </a:lnTo>
                <a:cubicBezTo>
                  <a:pt x="1493800" y="4015542"/>
                  <a:pt x="1536382" y="3770239"/>
                  <a:pt x="1667178" y="3539879"/>
                </a:cubicBezTo>
                <a:cubicBezTo>
                  <a:pt x="1757730" y="3380398"/>
                  <a:pt x="1876096" y="3253555"/>
                  <a:pt x="2000931" y="3170553"/>
                </a:cubicBezTo>
                <a:lnTo>
                  <a:pt x="2112437" y="3110493"/>
                </a:lnTo>
                <a:lnTo>
                  <a:pt x="2040188" y="3173553"/>
                </a:lnTo>
                <a:cubicBezTo>
                  <a:pt x="1950310" y="3260509"/>
                  <a:pt x="1866712" y="3367765"/>
                  <a:pt x="1796543" y="3491348"/>
                </a:cubicBezTo>
                <a:cubicBezTo>
                  <a:pt x="1619170" y="3803740"/>
                  <a:pt x="1575354" y="4136355"/>
                  <a:pt x="1661031" y="4357161"/>
                </a:cubicBezTo>
                <a:lnTo>
                  <a:pt x="1681229" y="4396710"/>
                </a:lnTo>
                <a:lnTo>
                  <a:pt x="1670616" y="4362878"/>
                </a:lnTo>
                <a:cubicBezTo>
                  <a:pt x="1628957" y="4175175"/>
                  <a:pt x="1671539" y="3929873"/>
                  <a:pt x="1802335" y="3699513"/>
                </a:cubicBezTo>
                <a:cubicBezTo>
                  <a:pt x="1892886" y="3540032"/>
                  <a:pt x="2011252" y="3413189"/>
                  <a:pt x="2136088" y="3330187"/>
                </a:cubicBezTo>
                <a:lnTo>
                  <a:pt x="2247594" y="3270127"/>
                </a:lnTo>
                <a:lnTo>
                  <a:pt x="2175344" y="3333188"/>
                </a:lnTo>
                <a:cubicBezTo>
                  <a:pt x="2085466" y="3420143"/>
                  <a:pt x="2001868" y="3527399"/>
                  <a:pt x="1931699" y="3650982"/>
                </a:cubicBezTo>
                <a:cubicBezTo>
                  <a:pt x="1754327" y="3963373"/>
                  <a:pt x="1710511" y="4295989"/>
                  <a:pt x="1796189" y="4516796"/>
                </a:cubicBezTo>
                <a:lnTo>
                  <a:pt x="1816386" y="4556344"/>
                </a:lnTo>
                <a:lnTo>
                  <a:pt x="1805772" y="4522512"/>
                </a:lnTo>
                <a:cubicBezTo>
                  <a:pt x="1764113" y="4334809"/>
                  <a:pt x="1806695" y="4089507"/>
                  <a:pt x="1937491" y="3859147"/>
                </a:cubicBezTo>
                <a:cubicBezTo>
                  <a:pt x="2028043" y="3699666"/>
                  <a:pt x="2146409" y="3572823"/>
                  <a:pt x="2271244" y="3489821"/>
                </a:cubicBezTo>
                <a:lnTo>
                  <a:pt x="2382750" y="3429761"/>
                </a:lnTo>
                <a:lnTo>
                  <a:pt x="2310501" y="3492821"/>
                </a:lnTo>
                <a:cubicBezTo>
                  <a:pt x="2220623" y="3579777"/>
                  <a:pt x="2137025" y="3687033"/>
                  <a:pt x="2066856" y="3810616"/>
                </a:cubicBezTo>
                <a:cubicBezTo>
                  <a:pt x="1889484" y="4123007"/>
                  <a:pt x="1845667" y="4455623"/>
                  <a:pt x="1931346" y="4676429"/>
                </a:cubicBezTo>
                <a:lnTo>
                  <a:pt x="1951543" y="4715978"/>
                </a:lnTo>
                <a:lnTo>
                  <a:pt x="1940929" y="4682146"/>
                </a:lnTo>
                <a:cubicBezTo>
                  <a:pt x="1899271" y="4494444"/>
                  <a:pt x="1941851" y="4249141"/>
                  <a:pt x="2072648" y="4018780"/>
                </a:cubicBezTo>
                <a:cubicBezTo>
                  <a:pt x="2193383" y="3806139"/>
                  <a:pt x="2363566" y="3651522"/>
                  <a:pt x="2532603" y="3581481"/>
                </a:cubicBezTo>
                <a:lnTo>
                  <a:pt x="2548945" y="3575617"/>
                </a:lnTo>
                <a:lnTo>
                  <a:pt x="2546857" y="3566756"/>
                </a:lnTo>
                <a:lnTo>
                  <a:pt x="2607417" y="3522884"/>
                </a:lnTo>
                <a:cubicBezTo>
                  <a:pt x="2731776" y="3425576"/>
                  <a:pt x="2849208" y="3289825"/>
                  <a:pt x="2942767" y="3125047"/>
                </a:cubicBezTo>
                <a:cubicBezTo>
                  <a:pt x="3120140" y="2812656"/>
                  <a:pt x="3163956" y="2480041"/>
                  <a:pt x="3078279" y="2259234"/>
                </a:cubicBezTo>
                <a:lnTo>
                  <a:pt x="3058080" y="2219685"/>
                </a:lnTo>
                <a:lnTo>
                  <a:pt x="3068694" y="2253517"/>
                </a:lnTo>
                <a:cubicBezTo>
                  <a:pt x="3110354" y="2441220"/>
                  <a:pt x="3067772" y="2686522"/>
                  <a:pt x="2936975" y="2916883"/>
                </a:cubicBezTo>
                <a:cubicBezTo>
                  <a:pt x="2846424" y="3076364"/>
                  <a:pt x="2728058" y="3203206"/>
                  <a:pt x="2603222" y="3286209"/>
                </a:cubicBezTo>
                <a:lnTo>
                  <a:pt x="2491717" y="3346268"/>
                </a:lnTo>
                <a:lnTo>
                  <a:pt x="2563966" y="3283208"/>
                </a:lnTo>
                <a:cubicBezTo>
                  <a:pt x="2653844" y="3196252"/>
                  <a:pt x="2737442" y="3088996"/>
                  <a:pt x="2807611" y="2965413"/>
                </a:cubicBezTo>
                <a:cubicBezTo>
                  <a:pt x="2984983" y="2653022"/>
                  <a:pt x="3028799" y="2320406"/>
                  <a:pt x="2943121" y="2099600"/>
                </a:cubicBezTo>
                <a:lnTo>
                  <a:pt x="2922924" y="2060051"/>
                </a:lnTo>
                <a:lnTo>
                  <a:pt x="2933538" y="2093883"/>
                </a:lnTo>
                <a:cubicBezTo>
                  <a:pt x="2975197" y="2281586"/>
                  <a:pt x="2932615" y="2526887"/>
                  <a:pt x="2801818" y="2757249"/>
                </a:cubicBezTo>
                <a:cubicBezTo>
                  <a:pt x="2711267" y="2916729"/>
                  <a:pt x="2592901" y="3043572"/>
                  <a:pt x="2468066" y="3126574"/>
                </a:cubicBezTo>
                <a:lnTo>
                  <a:pt x="2356560" y="3186634"/>
                </a:lnTo>
                <a:lnTo>
                  <a:pt x="2428809" y="3123574"/>
                </a:lnTo>
                <a:cubicBezTo>
                  <a:pt x="2518687" y="3036618"/>
                  <a:pt x="2602285" y="2929362"/>
                  <a:pt x="2672454" y="2805779"/>
                </a:cubicBezTo>
                <a:cubicBezTo>
                  <a:pt x="2849827" y="2493388"/>
                  <a:pt x="2893643" y="2160773"/>
                  <a:pt x="2807964" y="1939966"/>
                </a:cubicBezTo>
                <a:lnTo>
                  <a:pt x="2787768" y="1900417"/>
                </a:lnTo>
                <a:lnTo>
                  <a:pt x="2798381" y="1934249"/>
                </a:lnTo>
                <a:cubicBezTo>
                  <a:pt x="2840040" y="2121951"/>
                  <a:pt x="2797459" y="2367253"/>
                  <a:pt x="2666662" y="2597615"/>
                </a:cubicBezTo>
                <a:cubicBezTo>
                  <a:pt x="2576111" y="2757096"/>
                  <a:pt x="2457745" y="2883938"/>
                  <a:pt x="2332909" y="2966941"/>
                </a:cubicBezTo>
                <a:lnTo>
                  <a:pt x="2221404" y="3027000"/>
                </a:lnTo>
                <a:lnTo>
                  <a:pt x="2293653" y="2963940"/>
                </a:lnTo>
                <a:cubicBezTo>
                  <a:pt x="2383531" y="2876984"/>
                  <a:pt x="2467129" y="2769728"/>
                  <a:pt x="2537298" y="2646145"/>
                </a:cubicBezTo>
                <a:cubicBezTo>
                  <a:pt x="2714670" y="2333754"/>
                  <a:pt x="2758486" y="2001139"/>
                  <a:pt x="2672808" y="1780332"/>
                </a:cubicBezTo>
                <a:lnTo>
                  <a:pt x="2652611" y="1740783"/>
                </a:lnTo>
                <a:lnTo>
                  <a:pt x="2663225" y="1774615"/>
                </a:lnTo>
                <a:cubicBezTo>
                  <a:pt x="2704883" y="1962317"/>
                  <a:pt x="2662302" y="2207620"/>
                  <a:pt x="2531506" y="2437981"/>
                </a:cubicBezTo>
                <a:cubicBezTo>
                  <a:pt x="2440954" y="2597462"/>
                  <a:pt x="2322589" y="2724304"/>
                  <a:pt x="2197753" y="2807307"/>
                </a:cubicBezTo>
                <a:lnTo>
                  <a:pt x="2086247" y="2867366"/>
                </a:lnTo>
                <a:lnTo>
                  <a:pt x="2158496" y="2804306"/>
                </a:lnTo>
                <a:cubicBezTo>
                  <a:pt x="2248374" y="2717350"/>
                  <a:pt x="2331972" y="2610094"/>
                  <a:pt x="2402141" y="2486511"/>
                </a:cubicBezTo>
                <a:cubicBezTo>
                  <a:pt x="2579514" y="2174120"/>
                  <a:pt x="2623330" y="1841505"/>
                  <a:pt x="2537652" y="1620698"/>
                </a:cubicBezTo>
                <a:lnTo>
                  <a:pt x="2517455" y="1581149"/>
                </a:lnTo>
                <a:lnTo>
                  <a:pt x="2528068" y="1614981"/>
                </a:lnTo>
                <a:cubicBezTo>
                  <a:pt x="2569727" y="1802683"/>
                  <a:pt x="2527146" y="2047985"/>
                  <a:pt x="2396349" y="2278347"/>
                </a:cubicBezTo>
                <a:cubicBezTo>
                  <a:pt x="2305798" y="2437827"/>
                  <a:pt x="2187432" y="2564671"/>
                  <a:pt x="2062596" y="2647673"/>
                </a:cubicBezTo>
                <a:lnTo>
                  <a:pt x="1951091" y="2707732"/>
                </a:lnTo>
                <a:lnTo>
                  <a:pt x="2023340" y="2644672"/>
                </a:lnTo>
                <a:cubicBezTo>
                  <a:pt x="2113218" y="2557716"/>
                  <a:pt x="2196816" y="2450460"/>
                  <a:pt x="2266985" y="2326877"/>
                </a:cubicBezTo>
                <a:cubicBezTo>
                  <a:pt x="2444357" y="2014486"/>
                  <a:pt x="2488174" y="1681871"/>
                  <a:pt x="2402495" y="1461064"/>
                </a:cubicBezTo>
                <a:lnTo>
                  <a:pt x="2382298" y="1421515"/>
                </a:lnTo>
                <a:lnTo>
                  <a:pt x="2392912" y="1455347"/>
                </a:lnTo>
                <a:cubicBezTo>
                  <a:pt x="2434570" y="1643049"/>
                  <a:pt x="2391989" y="1888351"/>
                  <a:pt x="2261193" y="2118713"/>
                </a:cubicBezTo>
                <a:cubicBezTo>
                  <a:pt x="2170641" y="2278194"/>
                  <a:pt x="2052276" y="2405036"/>
                  <a:pt x="1927440" y="2488039"/>
                </a:cubicBezTo>
                <a:lnTo>
                  <a:pt x="1815934" y="2548098"/>
                </a:lnTo>
                <a:lnTo>
                  <a:pt x="1888183" y="2485038"/>
                </a:lnTo>
                <a:cubicBezTo>
                  <a:pt x="1978061" y="2398082"/>
                  <a:pt x="2061659" y="2290826"/>
                  <a:pt x="2131829" y="2167243"/>
                </a:cubicBezTo>
                <a:cubicBezTo>
                  <a:pt x="2309201" y="1854852"/>
                  <a:pt x="2353017" y="1522237"/>
                  <a:pt x="2267339" y="1301430"/>
                </a:cubicBezTo>
                <a:lnTo>
                  <a:pt x="2247142" y="1261881"/>
                </a:lnTo>
                <a:close/>
              </a:path>
            </a:pathLst>
          </a:custGeom>
          <a:gradFill flip="none" rotWithShape="1">
            <a:gsLst>
              <a:gs pos="49000">
                <a:schemeClr val="accent6">
                  <a:lumMod val="75000"/>
                  <a:alpha val="75000"/>
                </a:schemeClr>
              </a:gs>
              <a:gs pos="13000">
                <a:srgbClr val="FCD78E">
                  <a:lumMod val="56000"/>
                  <a:lumOff val="44000"/>
                  <a:alpha val="82000"/>
                </a:srgbClr>
              </a:gs>
              <a:gs pos="31000">
                <a:srgbClr val="FEED5A">
                  <a:alpha val="79000"/>
                </a:srgbClr>
              </a:gs>
              <a:gs pos="100000">
                <a:schemeClr val="bg1"/>
              </a:gs>
            </a:gsLst>
            <a:path path="circle">
              <a:fillToRect l="100000" t="100000"/>
            </a:path>
            <a:tileRect r="-100000" b="-100000"/>
          </a:gradFill>
          <a:ln>
            <a:noFill/>
          </a:ln>
          <a:scene3d>
            <a:camera prst="orthographicFront"/>
            <a:lightRig rig="chilly" dir="t"/>
          </a:scene3d>
          <a:sp3d prstMaterial="matte">
            <a:bevelT w="323850" h="69850"/>
            <a:extrusionClr>
              <a:schemeClr val="tx2">
                <a:lumMod val="1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7" name="Forma libre 4"/>
          <p:cNvSpPr/>
          <p:nvPr/>
        </p:nvSpPr>
        <p:spPr>
          <a:xfrm flipH="1">
            <a:off x="4583354" y="377736"/>
            <a:ext cx="4594708" cy="6048672"/>
          </a:xfrm>
          <a:custGeom>
            <a:avLst/>
            <a:gdLst>
              <a:gd name="connsiteX0" fmla="*/ 4627223 w 4627223"/>
              <a:gd name="connsiteY0" fmla="*/ 0 h 6120679"/>
              <a:gd name="connsiteX1" fmla="*/ 4627222 w 4627223"/>
              <a:gd name="connsiteY1" fmla="*/ 6120679 h 6120679"/>
              <a:gd name="connsiteX2" fmla="*/ 280180 w 4627223"/>
              <a:gd name="connsiteY2" fmla="*/ 5506617 h 6120679"/>
              <a:gd name="connsiteX3" fmla="*/ 0 w 4627223"/>
              <a:gd name="connsiteY3" fmla="*/ 5428505 h 6120679"/>
              <a:gd name="connsiteX4" fmla="*/ 0 w 4627223"/>
              <a:gd name="connsiteY4" fmla="*/ 677755 h 6120679"/>
              <a:gd name="connsiteX5" fmla="*/ 340045 w 4627223"/>
              <a:gd name="connsiteY5" fmla="*/ 584382 h 6120679"/>
              <a:gd name="connsiteX6" fmla="*/ 4627223 w 4627223"/>
              <a:gd name="connsiteY6" fmla="*/ 0 h 6120679"/>
              <a:gd name="connsiteX7" fmla="*/ 2247142 w 4627223"/>
              <a:gd name="connsiteY7" fmla="*/ 1261881 h 6120679"/>
              <a:gd name="connsiteX8" fmla="*/ 2257756 w 4627223"/>
              <a:gd name="connsiteY8" fmla="*/ 1295713 h 6120679"/>
              <a:gd name="connsiteX9" fmla="*/ 2126036 w 4627223"/>
              <a:gd name="connsiteY9" fmla="*/ 1959079 h 6120679"/>
              <a:gd name="connsiteX10" fmla="*/ 1666082 w 4627223"/>
              <a:gd name="connsiteY10" fmla="*/ 2396379 h 6120679"/>
              <a:gd name="connsiteX11" fmla="*/ 1649741 w 4627223"/>
              <a:gd name="connsiteY11" fmla="*/ 2402243 h 6120679"/>
              <a:gd name="connsiteX12" fmla="*/ 1651827 w 4627223"/>
              <a:gd name="connsiteY12" fmla="*/ 2411104 h 6120679"/>
              <a:gd name="connsiteX13" fmla="*/ 1591267 w 4627223"/>
              <a:gd name="connsiteY13" fmla="*/ 2454975 h 6120679"/>
              <a:gd name="connsiteX14" fmla="*/ 1255917 w 4627223"/>
              <a:gd name="connsiteY14" fmla="*/ 2852812 h 6120679"/>
              <a:gd name="connsiteX15" fmla="*/ 1120405 w 4627223"/>
              <a:gd name="connsiteY15" fmla="*/ 3718625 h 6120679"/>
              <a:gd name="connsiteX16" fmla="*/ 1140603 w 4627223"/>
              <a:gd name="connsiteY16" fmla="*/ 3758174 h 6120679"/>
              <a:gd name="connsiteX17" fmla="*/ 1129990 w 4627223"/>
              <a:gd name="connsiteY17" fmla="*/ 3724342 h 6120679"/>
              <a:gd name="connsiteX18" fmla="*/ 1261709 w 4627223"/>
              <a:gd name="connsiteY18" fmla="*/ 3060977 h 6120679"/>
              <a:gd name="connsiteX19" fmla="*/ 1595462 w 4627223"/>
              <a:gd name="connsiteY19" fmla="*/ 2691651 h 6120679"/>
              <a:gd name="connsiteX20" fmla="*/ 1706968 w 4627223"/>
              <a:gd name="connsiteY20" fmla="*/ 2631591 h 6120679"/>
              <a:gd name="connsiteX21" fmla="*/ 1634718 w 4627223"/>
              <a:gd name="connsiteY21" fmla="*/ 2694652 h 6120679"/>
              <a:gd name="connsiteX22" fmla="*/ 1391073 w 4627223"/>
              <a:gd name="connsiteY22" fmla="*/ 3012446 h 6120679"/>
              <a:gd name="connsiteX23" fmla="*/ 1255562 w 4627223"/>
              <a:gd name="connsiteY23" fmla="*/ 3878259 h 6120679"/>
              <a:gd name="connsiteX24" fmla="*/ 1275760 w 4627223"/>
              <a:gd name="connsiteY24" fmla="*/ 3917808 h 6120679"/>
              <a:gd name="connsiteX25" fmla="*/ 1265146 w 4627223"/>
              <a:gd name="connsiteY25" fmla="*/ 3883976 h 6120679"/>
              <a:gd name="connsiteX26" fmla="*/ 1396866 w 4627223"/>
              <a:gd name="connsiteY26" fmla="*/ 3220611 h 6120679"/>
              <a:gd name="connsiteX27" fmla="*/ 1730618 w 4627223"/>
              <a:gd name="connsiteY27" fmla="*/ 2851285 h 6120679"/>
              <a:gd name="connsiteX28" fmla="*/ 1842124 w 4627223"/>
              <a:gd name="connsiteY28" fmla="*/ 2791225 h 6120679"/>
              <a:gd name="connsiteX29" fmla="*/ 1769875 w 4627223"/>
              <a:gd name="connsiteY29" fmla="*/ 2854286 h 6120679"/>
              <a:gd name="connsiteX30" fmla="*/ 1526230 w 4627223"/>
              <a:gd name="connsiteY30" fmla="*/ 3172080 h 6120679"/>
              <a:gd name="connsiteX31" fmla="*/ 1390718 w 4627223"/>
              <a:gd name="connsiteY31" fmla="*/ 4037893 h 6120679"/>
              <a:gd name="connsiteX32" fmla="*/ 1410916 w 4627223"/>
              <a:gd name="connsiteY32" fmla="*/ 4077442 h 6120679"/>
              <a:gd name="connsiteX33" fmla="*/ 1400303 w 4627223"/>
              <a:gd name="connsiteY33" fmla="*/ 4043610 h 6120679"/>
              <a:gd name="connsiteX34" fmla="*/ 1532022 w 4627223"/>
              <a:gd name="connsiteY34" fmla="*/ 3380245 h 6120679"/>
              <a:gd name="connsiteX35" fmla="*/ 1865775 w 4627223"/>
              <a:gd name="connsiteY35" fmla="*/ 3010919 h 6120679"/>
              <a:gd name="connsiteX36" fmla="*/ 1977281 w 4627223"/>
              <a:gd name="connsiteY36" fmla="*/ 2950859 h 6120679"/>
              <a:gd name="connsiteX37" fmla="*/ 1905031 w 4627223"/>
              <a:gd name="connsiteY37" fmla="*/ 3013919 h 6120679"/>
              <a:gd name="connsiteX38" fmla="*/ 1661386 w 4627223"/>
              <a:gd name="connsiteY38" fmla="*/ 3331714 h 6120679"/>
              <a:gd name="connsiteX39" fmla="*/ 1525875 w 4627223"/>
              <a:gd name="connsiteY39" fmla="*/ 4197527 h 6120679"/>
              <a:gd name="connsiteX40" fmla="*/ 1546073 w 4627223"/>
              <a:gd name="connsiteY40" fmla="*/ 4237076 h 6120679"/>
              <a:gd name="connsiteX41" fmla="*/ 1535459 w 4627223"/>
              <a:gd name="connsiteY41" fmla="*/ 4203244 h 6120679"/>
              <a:gd name="connsiteX42" fmla="*/ 1667178 w 4627223"/>
              <a:gd name="connsiteY42" fmla="*/ 3539879 h 6120679"/>
              <a:gd name="connsiteX43" fmla="*/ 2000931 w 4627223"/>
              <a:gd name="connsiteY43" fmla="*/ 3170553 h 6120679"/>
              <a:gd name="connsiteX44" fmla="*/ 2112437 w 4627223"/>
              <a:gd name="connsiteY44" fmla="*/ 3110493 h 6120679"/>
              <a:gd name="connsiteX45" fmla="*/ 2040188 w 4627223"/>
              <a:gd name="connsiteY45" fmla="*/ 3173553 h 6120679"/>
              <a:gd name="connsiteX46" fmla="*/ 1796543 w 4627223"/>
              <a:gd name="connsiteY46" fmla="*/ 3491348 h 6120679"/>
              <a:gd name="connsiteX47" fmla="*/ 1661031 w 4627223"/>
              <a:gd name="connsiteY47" fmla="*/ 4357161 h 6120679"/>
              <a:gd name="connsiteX48" fmla="*/ 1681229 w 4627223"/>
              <a:gd name="connsiteY48" fmla="*/ 4396710 h 6120679"/>
              <a:gd name="connsiteX49" fmla="*/ 1670616 w 4627223"/>
              <a:gd name="connsiteY49" fmla="*/ 4362878 h 6120679"/>
              <a:gd name="connsiteX50" fmla="*/ 1802335 w 4627223"/>
              <a:gd name="connsiteY50" fmla="*/ 3699513 h 6120679"/>
              <a:gd name="connsiteX51" fmla="*/ 2136088 w 4627223"/>
              <a:gd name="connsiteY51" fmla="*/ 3330187 h 6120679"/>
              <a:gd name="connsiteX52" fmla="*/ 2247594 w 4627223"/>
              <a:gd name="connsiteY52" fmla="*/ 3270127 h 6120679"/>
              <a:gd name="connsiteX53" fmla="*/ 2175344 w 4627223"/>
              <a:gd name="connsiteY53" fmla="*/ 3333188 h 6120679"/>
              <a:gd name="connsiteX54" fmla="*/ 1931699 w 4627223"/>
              <a:gd name="connsiteY54" fmla="*/ 3650982 h 6120679"/>
              <a:gd name="connsiteX55" fmla="*/ 1796189 w 4627223"/>
              <a:gd name="connsiteY55" fmla="*/ 4516796 h 6120679"/>
              <a:gd name="connsiteX56" fmla="*/ 1816386 w 4627223"/>
              <a:gd name="connsiteY56" fmla="*/ 4556344 h 6120679"/>
              <a:gd name="connsiteX57" fmla="*/ 1805772 w 4627223"/>
              <a:gd name="connsiteY57" fmla="*/ 4522512 h 6120679"/>
              <a:gd name="connsiteX58" fmla="*/ 1937491 w 4627223"/>
              <a:gd name="connsiteY58" fmla="*/ 3859147 h 6120679"/>
              <a:gd name="connsiteX59" fmla="*/ 2271244 w 4627223"/>
              <a:gd name="connsiteY59" fmla="*/ 3489821 h 6120679"/>
              <a:gd name="connsiteX60" fmla="*/ 2382750 w 4627223"/>
              <a:gd name="connsiteY60" fmla="*/ 3429761 h 6120679"/>
              <a:gd name="connsiteX61" fmla="*/ 2310501 w 4627223"/>
              <a:gd name="connsiteY61" fmla="*/ 3492821 h 6120679"/>
              <a:gd name="connsiteX62" fmla="*/ 2066856 w 4627223"/>
              <a:gd name="connsiteY62" fmla="*/ 3810616 h 6120679"/>
              <a:gd name="connsiteX63" fmla="*/ 1931346 w 4627223"/>
              <a:gd name="connsiteY63" fmla="*/ 4676429 h 6120679"/>
              <a:gd name="connsiteX64" fmla="*/ 1951543 w 4627223"/>
              <a:gd name="connsiteY64" fmla="*/ 4715978 h 6120679"/>
              <a:gd name="connsiteX65" fmla="*/ 1940929 w 4627223"/>
              <a:gd name="connsiteY65" fmla="*/ 4682146 h 6120679"/>
              <a:gd name="connsiteX66" fmla="*/ 2072648 w 4627223"/>
              <a:gd name="connsiteY66" fmla="*/ 4018780 h 6120679"/>
              <a:gd name="connsiteX67" fmla="*/ 2532603 w 4627223"/>
              <a:gd name="connsiteY67" fmla="*/ 3581481 h 6120679"/>
              <a:gd name="connsiteX68" fmla="*/ 2548945 w 4627223"/>
              <a:gd name="connsiteY68" fmla="*/ 3575617 h 6120679"/>
              <a:gd name="connsiteX69" fmla="*/ 2546857 w 4627223"/>
              <a:gd name="connsiteY69" fmla="*/ 3566756 h 6120679"/>
              <a:gd name="connsiteX70" fmla="*/ 2607417 w 4627223"/>
              <a:gd name="connsiteY70" fmla="*/ 3522884 h 6120679"/>
              <a:gd name="connsiteX71" fmla="*/ 2942767 w 4627223"/>
              <a:gd name="connsiteY71" fmla="*/ 3125047 h 6120679"/>
              <a:gd name="connsiteX72" fmla="*/ 3078279 w 4627223"/>
              <a:gd name="connsiteY72" fmla="*/ 2259234 h 6120679"/>
              <a:gd name="connsiteX73" fmla="*/ 3058080 w 4627223"/>
              <a:gd name="connsiteY73" fmla="*/ 2219685 h 6120679"/>
              <a:gd name="connsiteX74" fmla="*/ 3068694 w 4627223"/>
              <a:gd name="connsiteY74" fmla="*/ 2253517 h 6120679"/>
              <a:gd name="connsiteX75" fmla="*/ 2936975 w 4627223"/>
              <a:gd name="connsiteY75" fmla="*/ 2916883 h 6120679"/>
              <a:gd name="connsiteX76" fmla="*/ 2603222 w 4627223"/>
              <a:gd name="connsiteY76" fmla="*/ 3286209 h 6120679"/>
              <a:gd name="connsiteX77" fmla="*/ 2491717 w 4627223"/>
              <a:gd name="connsiteY77" fmla="*/ 3346268 h 6120679"/>
              <a:gd name="connsiteX78" fmla="*/ 2563966 w 4627223"/>
              <a:gd name="connsiteY78" fmla="*/ 3283208 h 6120679"/>
              <a:gd name="connsiteX79" fmla="*/ 2807611 w 4627223"/>
              <a:gd name="connsiteY79" fmla="*/ 2965413 h 6120679"/>
              <a:gd name="connsiteX80" fmla="*/ 2943121 w 4627223"/>
              <a:gd name="connsiteY80" fmla="*/ 2099600 h 6120679"/>
              <a:gd name="connsiteX81" fmla="*/ 2922924 w 4627223"/>
              <a:gd name="connsiteY81" fmla="*/ 2060051 h 6120679"/>
              <a:gd name="connsiteX82" fmla="*/ 2933538 w 4627223"/>
              <a:gd name="connsiteY82" fmla="*/ 2093883 h 6120679"/>
              <a:gd name="connsiteX83" fmla="*/ 2801818 w 4627223"/>
              <a:gd name="connsiteY83" fmla="*/ 2757249 h 6120679"/>
              <a:gd name="connsiteX84" fmla="*/ 2468066 w 4627223"/>
              <a:gd name="connsiteY84" fmla="*/ 3126574 h 6120679"/>
              <a:gd name="connsiteX85" fmla="*/ 2356560 w 4627223"/>
              <a:gd name="connsiteY85" fmla="*/ 3186634 h 6120679"/>
              <a:gd name="connsiteX86" fmla="*/ 2428809 w 4627223"/>
              <a:gd name="connsiteY86" fmla="*/ 3123574 h 6120679"/>
              <a:gd name="connsiteX87" fmla="*/ 2672454 w 4627223"/>
              <a:gd name="connsiteY87" fmla="*/ 2805779 h 6120679"/>
              <a:gd name="connsiteX88" fmla="*/ 2807964 w 4627223"/>
              <a:gd name="connsiteY88" fmla="*/ 1939966 h 6120679"/>
              <a:gd name="connsiteX89" fmla="*/ 2787768 w 4627223"/>
              <a:gd name="connsiteY89" fmla="*/ 1900417 h 6120679"/>
              <a:gd name="connsiteX90" fmla="*/ 2798381 w 4627223"/>
              <a:gd name="connsiteY90" fmla="*/ 1934249 h 6120679"/>
              <a:gd name="connsiteX91" fmla="*/ 2666662 w 4627223"/>
              <a:gd name="connsiteY91" fmla="*/ 2597615 h 6120679"/>
              <a:gd name="connsiteX92" fmla="*/ 2332909 w 4627223"/>
              <a:gd name="connsiteY92" fmla="*/ 2966941 h 6120679"/>
              <a:gd name="connsiteX93" fmla="*/ 2221404 w 4627223"/>
              <a:gd name="connsiteY93" fmla="*/ 3027000 h 6120679"/>
              <a:gd name="connsiteX94" fmla="*/ 2293653 w 4627223"/>
              <a:gd name="connsiteY94" fmla="*/ 2963940 h 6120679"/>
              <a:gd name="connsiteX95" fmla="*/ 2537298 w 4627223"/>
              <a:gd name="connsiteY95" fmla="*/ 2646145 h 6120679"/>
              <a:gd name="connsiteX96" fmla="*/ 2672808 w 4627223"/>
              <a:gd name="connsiteY96" fmla="*/ 1780332 h 6120679"/>
              <a:gd name="connsiteX97" fmla="*/ 2652611 w 4627223"/>
              <a:gd name="connsiteY97" fmla="*/ 1740783 h 6120679"/>
              <a:gd name="connsiteX98" fmla="*/ 2663225 w 4627223"/>
              <a:gd name="connsiteY98" fmla="*/ 1774615 h 6120679"/>
              <a:gd name="connsiteX99" fmla="*/ 2531506 w 4627223"/>
              <a:gd name="connsiteY99" fmla="*/ 2437981 h 6120679"/>
              <a:gd name="connsiteX100" fmla="*/ 2197753 w 4627223"/>
              <a:gd name="connsiteY100" fmla="*/ 2807307 h 6120679"/>
              <a:gd name="connsiteX101" fmla="*/ 2086247 w 4627223"/>
              <a:gd name="connsiteY101" fmla="*/ 2867366 h 6120679"/>
              <a:gd name="connsiteX102" fmla="*/ 2158496 w 4627223"/>
              <a:gd name="connsiteY102" fmla="*/ 2804306 h 6120679"/>
              <a:gd name="connsiteX103" fmla="*/ 2402141 w 4627223"/>
              <a:gd name="connsiteY103" fmla="*/ 2486511 h 6120679"/>
              <a:gd name="connsiteX104" fmla="*/ 2537652 w 4627223"/>
              <a:gd name="connsiteY104" fmla="*/ 1620698 h 6120679"/>
              <a:gd name="connsiteX105" fmla="*/ 2517455 w 4627223"/>
              <a:gd name="connsiteY105" fmla="*/ 1581149 h 6120679"/>
              <a:gd name="connsiteX106" fmla="*/ 2528068 w 4627223"/>
              <a:gd name="connsiteY106" fmla="*/ 1614981 h 6120679"/>
              <a:gd name="connsiteX107" fmla="*/ 2396349 w 4627223"/>
              <a:gd name="connsiteY107" fmla="*/ 2278347 h 6120679"/>
              <a:gd name="connsiteX108" fmla="*/ 2062596 w 4627223"/>
              <a:gd name="connsiteY108" fmla="*/ 2647673 h 6120679"/>
              <a:gd name="connsiteX109" fmla="*/ 1951091 w 4627223"/>
              <a:gd name="connsiteY109" fmla="*/ 2707732 h 6120679"/>
              <a:gd name="connsiteX110" fmla="*/ 2023340 w 4627223"/>
              <a:gd name="connsiteY110" fmla="*/ 2644672 h 6120679"/>
              <a:gd name="connsiteX111" fmla="*/ 2266985 w 4627223"/>
              <a:gd name="connsiteY111" fmla="*/ 2326877 h 6120679"/>
              <a:gd name="connsiteX112" fmla="*/ 2402495 w 4627223"/>
              <a:gd name="connsiteY112" fmla="*/ 1461064 h 6120679"/>
              <a:gd name="connsiteX113" fmla="*/ 2382298 w 4627223"/>
              <a:gd name="connsiteY113" fmla="*/ 1421515 h 6120679"/>
              <a:gd name="connsiteX114" fmla="*/ 2392912 w 4627223"/>
              <a:gd name="connsiteY114" fmla="*/ 1455347 h 6120679"/>
              <a:gd name="connsiteX115" fmla="*/ 2261193 w 4627223"/>
              <a:gd name="connsiteY115" fmla="*/ 2118713 h 6120679"/>
              <a:gd name="connsiteX116" fmla="*/ 1927440 w 4627223"/>
              <a:gd name="connsiteY116" fmla="*/ 2488039 h 6120679"/>
              <a:gd name="connsiteX117" fmla="*/ 1815934 w 4627223"/>
              <a:gd name="connsiteY117" fmla="*/ 2548098 h 6120679"/>
              <a:gd name="connsiteX118" fmla="*/ 1888183 w 4627223"/>
              <a:gd name="connsiteY118" fmla="*/ 2485038 h 6120679"/>
              <a:gd name="connsiteX119" fmla="*/ 2131829 w 4627223"/>
              <a:gd name="connsiteY119" fmla="*/ 2167243 h 6120679"/>
              <a:gd name="connsiteX120" fmla="*/ 2267339 w 4627223"/>
              <a:gd name="connsiteY120" fmla="*/ 1301430 h 6120679"/>
              <a:gd name="connsiteX121" fmla="*/ 2247142 w 4627223"/>
              <a:gd name="connsiteY121" fmla="*/ 1261881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4627223" h="6120679">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moveTo>
                  <a:pt x="2247142" y="1261881"/>
                </a:moveTo>
                <a:lnTo>
                  <a:pt x="2257756" y="1295713"/>
                </a:lnTo>
                <a:cubicBezTo>
                  <a:pt x="2299414" y="1483415"/>
                  <a:pt x="2256833" y="1728718"/>
                  <a:pt x="2126036" y="1959079"/>
                </a:cubicBezTo>
                <a:cubicBezTo>
                  <a:pt x="2005301" y="2171720"/>
                  <a:pt x="1835118" y="2326338"/>
                  <a:pt x="1666082" y="2396379"/>
                </a:cubicBezTo>
                <a:lnTo>
                  <a:pt x="1649741" y="2402243"/>
                </a:lnTo>
                <a:lnTo>
                  <a:pt x="1651827" y="2411104"/>
                </a:lnTo>
                <a:lnTo>
                  <a:pt x="1591267" y="2454975"/>
                </a:lnTo>
                <a:cubicBezTo>
                  <a:pt x="1466908" y="2552284"/>
                  <a:pt x="1349475" y="2688035"/>
                  <a:pt x="1255917" y="2852812"/>
                </a:cubicBezTo>
                <a:cubicBezTo>
                  <a:pt x="1078544" y="3165203"/>
                  <a:pt x="1034728" y="3497819"/>
                  <a:pt x="1120405" y="3718625"/>
                </a:cubicBezTo>
                <a:lnTo>
                  <a:pt x="1140603" y="3758174"/>
                </a:lnTo>
                <a:lnTo>
                  <a:pt x="1129990" y="3724342"/>
                </a:lnTo>
                <a:cubicBezTo>
                  <a:pt x="1088331" y="3536640"/>
                  <a:pt x="1130912" y="3291338"/>
                  <a:pt x="1261709" y="3060977"/>
                </a:cubicBezTo>
                <a:cubicBezTo>
                  <a:pt x="1352261" y="2901496"/>
                  <a:pt x="1470626" y="2774653"/>
                  <a:pt x="1595462" y="2691651"/>
                </a:cubicBezTo>
                <a:lnTo>
                  <a:pt x="1706968" y="2631591"/>
                </a:lnTo>
                <a:lnTo>
                  <a:pt x="1634718" y="2694652"/>
                </a:lnTo>
                <a:cubicBezTo>
                  <a:pt x="1544841" y="2781607"/>
                  <a:pt x="1461242" y="2888863"/>
                  <a:pt x="1391073" y="3012446"/>
                </a:cubicBezTo>
                <a:cubicBezTo>
                  <a:pt x="1213701" y="3324837"/>
                  <a:pt x="1169885" y="3657453"/>
                  <a:pt x="1255562" y="3878259"/>
                </a:cubicBezTo>
                <a:lnTo>
                  <a:pt x="1275760" y="3917808"/>
                </a:lnTo>
                <a:lnTo>
                  <a:pt x="1265146" y="3883976"/>
                </a:lnTo>
                <a:cubicBezTo>
                  <a:pt x="1223487" y="3696274"/>
                  <a:pt x="1266069" y="3450972"/>
                  <a:pt x="1396866" y="3220611"/>
                </a:cubicBezTo>
                <a:cubicBezTo>
                  <a:pt x="1487417" y="3061130"/>
                  <a:pt x="1605783" y="2934287"/>
                  <a:pt x="1730618" y="2851285"/>
                </a:cubicBezTo>
                <a:lnTo>
                  <a:pt x="1842124" y="2791225"/>
                </a:lnTo>
                <a:lnTo>
                  <a:pt x="1769875" y="2854286"/>
                </a:lnTo>
                <a:cubicBezTo>
                  <a:pt x="1679997" y="2941241"/>
                  <a:pt x="1596399" y="3048497"/>
                  <a:pt x="1526230" y="3172080"/>
                </a:cubicBezTo>
                <a:cubicBezTo>
                  <a:pt x="1348858" y="3484471"/>
                  <a:pt x="1305041" y="3817087"/>
                  <a:pt x="1390718" y="4037893"/>
                </a:cubicBezTo>
                <a:lnTo>
                  <a:pt x="1410916" y="4077442"/>
                </a:lnTo>
                <a:lnTo>
                  <a:pt x="1400303" y="4043610"/>
                </a:lnTo>
                <a:cubicBezTo>
                  <a:pt x="1358643" y="3855908"/>
                  <a:pt x="1401225" y="3610606"/>
                  <a:pt x="1532022" y="3380245"/>
                </a:cubicBezTo>
                <a:cubicBezTo>
                  <a:pt x="1622574" y="3220764"/>
                  <a:pt x="1740939" y="3093921"/>
                  <a:pt x="1865775" y="3010919"/>
                </a:cubicBezTo>
                <a:lnTo>
                  <a:pt x="1977281" y="2950859"/>
                </a:lnTo>
                <a:lnTo>
                  <a:pt x="1905031" y="3013919"/>
                </a:lnTo>
                <a:cubicBezTo>
                  <a:pt x="1815153" y="3100875"/>
                  <a:pt x="1731555" y="3208131"/>
                  <a:pt x="1661386" y="3331714"/>
                </a:cubicBezTo>
                <a:cubicBezTo>
                  <a:pt x="1484014" y="3644105"/>
                  <a:pt x="1440198" y="3976721"/>
                  <a:pt x="1525875" y="4197527"/>
                </a:cubicBezTo>
                <a:lnTo>
                  <a:pt x="1546073" y="4237076"/>
                </a:lnTo>
                <a:lnTo>
                  <a:pt x="1535459" y="4203244"/>
                </a:lnTo>
                <a:cubicBezTo>
                  <a:pt x="1493800" y="4015542"/>
                  <a:pt x="1536382" y="3770239"/>
                  <a:pt x="1667178" y="3539879"/>
                </a:cubicBezTo>
                <a:cubicBezTo>
                  <a:pt x="1757730" y="3380398"/>
                  <a:pt x="1876096" y="3253555"/>
                  <a:pt x="2000931" y="3170553"/>
                </a:cubicBezTo>
                <a:lnTo>
                  <a:pt x="2112437" y="3110493"/>
                </a:lnTo>
                <a:lnTo>
                  <a:pt x="2040188" y="3173553"/>
                </a:lnTo>
                <a:cubicBezTo>
                  <a:pt x="1950310" y="3260509"/>
                  <a:pt x="1866712" y="3367765"/>
                  <a:pt x="1796543" y="3491348"/>
                </a:cubicBezTo>
                <a:cubicBezTo>
                  <a:pt x="1619170" y="3803740"/>
                  <a:pt x="1575354" y="4136355"/>
                  <a:pt x="1661031" y="4357161"/>
                </a:cubicBezTo>
                <a:lnTo>
                  <a:pt x="1681229" y="4396710"/>
                </a:lnTo>
                <a:lnTo>
                  <a:pt x="1670616" y="4362878"/>
                </a:lnTo>
                <a:cubicBezTo>
                  <a:pt x="1628957" y="4175175"/>
                  <a:pt x="1671539" y="3929873"/>
                  <a:pt x="1802335" y="3699513"/>
                </a:cubicBezTo>
                <a:cubicBezTo>
                  <a:pt x="1892886" y="3540032"/>
                  <a:pt x="2011252" y="3413189"/>
                  <a:pt x="2136088" y="3330187"/>
                </a:cubicBezTo>
                <a:lnTo>
                  <a:pt x="2247594" y="3270127"/>
                </a:lnTo>
                <a:lnTo>
                  <a:pt x="2175344" y="3333188"/>
                </a:lnTo>
                <a:cubicBezTo>
                  <a:pt x="2085466" y="3420143"/>
                  <a:pt x="2001868" y="3527399"/>
                  <a:pt x="1931699" y="3650982"/>
                </a:cubicBezTo>
                <a:cubicBezTo>
                  <a:pt x="1754327" y="3963373"/>
                  <a:pt x="1710511" y="4295989"/>
                  <a:pt x="1796189" y="4516796"/>
                </a:cubicBezTo>
                <a:lnTo>
                  <a:pt x="1816386" y="4556344"/>
                </a:lnTo>
                <a:lnTo>
                  <a:pt x="1805772" y="4522512"/>
                </a:lnTo>
                <a:cubicBezTo>
                  <a:pt x="1764113" y="4334809"/>
                  <a:pt x="1806695" y="4089507"/>
                  <a:pt x="1937491" y="3859147"/>
                </a:cubicBezTo>
                <a:cubicBezTo>
                  <a:pt x="2028043" y="3699666"/>
                  <a:pt x="2146409" y="3572823"/>
                  <a:pt x="2271244" y="3489821"/>
                </a:cubicBezTo>
                <a:lnTo>
                  <a:pt x="2382750" y="3429761"/>
                </a:lnTo>
                <a:lnTo>
                  <a:pt x="2310501" y="3492821"/>
                </a:lnTo>
                <a:cubicBezTo>
                  <a:pt x="2220623" y="3579777"/>
                  <a:pt x="2137025" y="3687033"/>
                  <a:pt x="2066856" y="3810616"/>
                </a:cubicBezTo>
                <a:cubicBezTo>
                  <a:pt x="1889484" y="4123007"/>
                  <a:pt x="1845667" y="4455623"/>
                  <a:pt x="1931346" y="4676429"/>
                </a:cubicBezTo>
                <a:lnTo>
                  <a:pt x="1951543" y="4715978"/>
                </a:lnTo>
                <a:lnTo>
                  <a:pt x="1940929" y="4682146"/>
                </a:lnTo>
                <a:cubicBezTo>
                  <a:pt x="1899271" y="4494444"/>
                  <a:pt x="1941851" y="4249141"/>
                  <a:pt x="2072648" y="4018780"/>
                </a:cubicBezTo>
                <a:cubicBezTo>
                  <a:pt x="2193383" y="3806139"/>
                  <a:pt x="2363566" y="3651522"/>
                  <a:pt x="2532603" y="3581481"/>
                </a:cubicBezTo>
                <a:lnTo>
                  <a:pt x="2548945" y="3575617"/>
                </a:lnTo>
                <a:lnTo>
                  <a:pt x="2546857" y="3566756"/>
                </a:lnTo>
                <a:lnTo>
                  <a:pt x="2607417" y="3522884"/>
                </a:lnTo>
                <a:cubicBezTo>
                  <a:pt x="2731776" y="3425576"/>
                  <a:pt x="2849208" y="3289825"/>
                  <a:pt x="2942767" y="3125047"/>
                </a:cubicBezTo>
                <a:cubicBezTo>
                  <a:pt x="3120140" y="2812656"/>
                  <a:pt x="3163956" y="2480041"/>
                  <a:pt x="3078279" y="2259234"/>
                </a:cubicBezTo>
                <a:lnTo>
                  <a:pt x="3058080" y="2219685"/>
                </a:lnTo>
                <a:lnTo>
                  <a:pt x="3068694" y="2253517"/>
                </a:lnTo>
                <a:cubicBezTo>
                  <a:pt x="3110354" y="2441220"/>
                  <a:pt x="3067772" y="2686522"/>
                  <a:pt x="2936975" y="2916883"/>
                </a:cubicBezTo>
                <a:cubicBezTo>
                  <a:pt x="2846424" y="3076364"/>
                  <a:pt x="2728058" y="3203206"/>
                  <a:pt x="2603222" y="3286209"/>
                </a:cubicBezTo>
                <a:lnTo>
                  <a:pt x="2491717" y="3346268"/>
                </a:lnTo>
                <a:lnTo>
                  <a:pt x="2563966" y="3283208"/>
                </a:lnTo>
                <a:cubicBezTo>
                  <a:pt x="2653844" y="3196252"/>
                  <a:pt x="2737442" y="3088996"/>
                  <a:pt x="2807611" y="2965413"/>
                </a:cubicBezTo>
                <a:cubicBezTo>
                  <a:pt x="2984983" y="2653022"/>
                  <a:pt x="3028799" y="2320406"/>
                  <a:pt x="2943121" y="2099600"/>
                </a:cubicBezTo>
                <a:lnTo>
                  <a:pt x="2922924" y="2060051"/>
                </a:lnTo>
                <a:lnTo>
                  <a:pt x="2933538" y="2093883"/>
                </a:lnTo>
                <a:cubicBezTo>
                  <a:pt x="2975197" y="2281586"/>
                  <a:pt x="2932615" y="2526887"/>
                  <a:pt x="2801818" y="2757249"/>
                </a:cubicBezTo>
                <a:cubicBezTo>
                  <a:pt x="2711267" y="2916729"/>
                  <a:pt x="2592901" y="3043572"/>
                  <a:pt x="2468066" y="3126574"/>
                </a:cubicBezTo>
                <a:lnTo>
                  <a:pt x="2356560" y="3186634"/>
                </a:lnTo>
                <a:lnTo>
                  <a:pt x="2428809" y="3123574"/>
                </a:lnTo>
                <a:cubicBezTo>
                  <a:pt x="2518687" y="3036618"/>
                  <a:pt x="2602285" y="2929362"/>
                  <a:pt x="2672454" y="2805779"/>
                </a:cubicBezTo>
                <a:cubicBezTo>
                  <a:pt x="2849827" y="2493388"/>
                  <a:pt x="2893643" y="2160773"/>
                  <a:pt x="2807964" y="1939966"/>
                </a:cubicBezTo>
                <a:lnTo>
                  <a:pt x="2787768" y="1900417"/>
                </a:lnTo>
                <a:lnTo>
                  <a:pt x="2798381" y="1934249"/>
                </a:lnTo>
                <a:cubicBezTo>
                  <a:pt x="2840040" y="2121951"/>
                  <a:pt x="2797459" y="2367253"/>
                  <a:pt x="2666662" y="2597615"/>
                </a:cubicBezTo>
                <a:cubicBezTo>
                  <a:pt x="2576111" y="2757096"/>
                  <a:pt x="2457745" y="2883938"/>
                  <a:pt x="2332909" y="2966941"/>
                </a:cubicBezTo>
                <a:lnTo>
                  <a:pt x="2221404" y="3027000"/>
                </a:lnTo>
                <a:lnTo>
                  <a:pt x="2293653" y="2963940"/>
                </a:lnTo>
                <a:cubicBezTo>
                  <a:pt x="2383531" y="2876984"/>
                  <a:pt x="2467129" y="2769728"/>
                  <a:pt x="2537298" y="2646145"/>
                </a:cubicBezTo>
                <a:cubicBezTo>
                  <a:pt x="2714670" y="2333754"/>
                  <a:pt x="2758486" y="2001139"/>
                  <a:pt x="2672808" y="1780332"/>
                </a:cubicBezTo>
                <a:lnTo>
                  <a:pt x="2652611" y="1740783"/>
                </a:lnTo>
                <a:lnTo>
                  <a:pt x="2663225" y="1774615"/>
                </a:lnTo>
                <a:cubicBezTo>
                  <a:pt x="2704883" y="1962317"/>
                  <a:pt x="2662302" y="2207620"/>
                  <a:pt x="2531506" y="2437981"/>
                </a:cubicBezTo>
                <a:cubicBezTo>
                  <a:pt x="2440954" y="2597462"/>
                  <a:pt x="2322589" y="2724304"/>
                  <a:pt x="2197753" y="2807307"/>
                </a:cubicBezTo>
                <a:lnTo>
                  <a:pt x="2086247" y="2867366"/>
                </a:lnTo>
                <a:lnTo>
                  <a:pt x="2158496" y="2804306"/>
                </a:lnTo>
                <a:cubicBezTo>
                  <a:pt x="2248374" y="2717350"/>
                  <a:pt x="2331972" y="2610094"/>
                  <a:pt x="2402141" y="2486511"/>
                </a:cubicBezTo>
                <a:cubicBezTo>
                  <a:pt x="2579514" y="2174120"/>
                  <a:pt x="2623330" y="1841505"/>
                  <a:pt x="2537652" y="1620698"/>
                </a:cubicBezTo>
                <a:lnTo>
                  <a:pt x="2517455" y="1581149"/>
                </a:lnTo>
                <a:lnTo>
                  <a:pt x="2528068" y="1614981"/>
                </a:lnTo>
                <a:cubicBezTo>
                  <a:pt x="2569727" y="1802683"/>
                  <a:pt x="2527146" y="2047985"/>
                  <a:pt x="2396349" y="2278347"/>
                </a:cubicBezTo>
                <a:cubicBezTo>
                  <a:pt x="2305798" y="2437827"/>
                  <a:pt x="2187432" y="2564671"/>
                  <a:pt x="2062596" y="2647673"/>
                </a:cubicBezTo>
                <a:lnTo>
                  <a:pt x="1951091" y="2707732"/>
                </a:lnTo>
                <a:lnTo>
                  <a:pt x="2023340" y="2644672"/>
                </a:lnTo>
                <a:cubicBezTo>
                  <a:pt x="2113218" y="2557716"/>
                  <a:pt x="2196816" y="2450460"/>
                  <a:pt x="2266985" y="2326877"/>
                </a:cubicBezTo>
                <a:cubicBezTo>
                  <a:pt x="2444357" y="2014486"/>
                  <a:pt x="2488174" y="1681871"/>
                  <a:pt x="2402495" y="1461064"/>
                </a:cubicBezTo>
                <a:lnTo>
                  <a:pt x="2382298" y="1421515"/>
                </a:lnTo>
                <a:lnTo>
                  <a:pt x="2392912" y="1455347"/>
                </a:lnTo>
                <a:cubicBezTo>
                  <a:pt x="2434570" y="1643049"/>
                  <a:pt x="2391989" y="1888351"/>
                  <a:pt x="2261193" y="2118713"/>
                </a:cubicBezTo>
                <a:cubicBezTo>
                  <a:pt x="2170641" y="2278194"/>
                  <a:pt x="2052276" y="2405036"/>
                  <a:pt x="1927440" y="2488039"/>
                </a:cubicBezTo>
                <a:lnTo>
                  <a:pt x="1815934" y="2548098"/>
                </a:lnTo>
                <a:lnTo>
                  <a:pt x="1888183" y="2485038"/>
                </a:lnTo>
                <a:cubicBezTo>
                  <a:pt x="1978061" y="2398082"/>
                  <a:pt x="2061659" y="2290826"/>
                  <a:pt x="2131829" y="2167243"/>
                </a:cubicBezTo>
                <a:cubicBezTo>
                  <a:pt x="2309201" y="1854852"/>
                  <a:pt x="2353017" y="1522237"/>
                  <a:pt x="2267339" y="1301430"/>
                </a:cubicBezTo>
                <a:lnTo>
                  <a:pt x="2247142" y="1261881"/>
                </a:lnTo>
                <a:close/>
              </a:path>
            </a:pathLst>
          </a:custGeom>
          <a:gradFill flip="none" rotWithShape="1">
            <a:gsLst>
              <a:gs pos="49000">
                <a:schemeClr val="accent6">
                  <a:lumMod val="75000"/>
                  <a:alpha val="75000"/>
                </a:schemeClr>
              </a:gs>
              <a:gs pos="13000">
                <a:srgbClr val="FCD78E">
                  <a:lumMod val="56000"/>
                  <a:lumOff val="44000"/>
                  <a:alpha val="82000"/>
                </a:srgbClr>
              </a:gs>
              <a:gs pos="31000">
                <a:srgbClr val="FEED5A">
                  <a:alpha val="79000"/>
                </a:srgbClr>
              </a:gs>
              <a:gs pos="100000">
                <a:schemeClr val="bg1"/>
              </a:gs>
            </a:gsLst>
            <a:path path="circle">
              <a:fillToRect l="100000" t="100000"/>
            </a:path>
            <a:tileRect r="-100000" b="-100000"/>
          </a:gradFill>
          <a:ln>
            <a:noFill/>
          </a:ln>
          <a:scene3d>
            <a:camera prst="orthographicFront"/>
            <a:lightRig rig="chilly" dir="t"/>
          </a:scene3d>
          <a:sp3d prstMaterial="matte">
            <a:bevelT w="323850" h="69850"/>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8" name="7 Rectángulo"/>
          <p:cNvSpPr/>
          <p:nvPr/>
        </p:nvSpPr>
        <p:spPr>
          <a:xfrm>
            <a:off x="-72871" y="-7125"/>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4544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
                                        </p:tgtEl>
                                        <p:attrNameLst>
                                          <p:attrName>style.opacity</p:attrName>
                                        </p:attrNameLst>
                                      </p:cBhvr>
                                      <p:to>
                                        <p:strVal val="0"/>
                                      </p:to>
                                    </p:set>
                                    <p:animEffect filter="image" prLst="opacity: 0">
                                      <p:cBhvr rctx="IE">
                                        <p:cTn id="7" dur="indefinite"/>
                                        <p:tgtEl>
                                          <p:spTgt spid="8"/>
                                        </p:tgtEl>
                                      </p:cBhvr>
                                    </p:animEffect>
                                  </p:childTnLst>
                                </p:cTn>
                              </p:par>
                              <p:par>
                                <p:cTn id="8" presetID="17" presetClass="exit" presetSubtype="8" fill="hold" grpId="0" nodeType="withEffect">
                                  <p:stCondLst>
                                    <p:cond delay="0"/>
                                  </p:stCondLst>
                                  <p:childTnLst>
                                    <p:anim calcmode="lin" valueType="num">
                                      <p:cBhvr>
                                        <p:cTn id="9" dur="4000"/>
                                        <p:tgtEl>
                                          <p:spTgt spid="5"/>
                                        </p:tgtEl>
                                        <p:attrNameLst>
                                          <p:attrName>ppt_x</p:attrName>
                                        </p:attrNameLst>
                                      </p:cBhvr>
                                      <p:tavLst>
                                        <p:tav tm="0">
                                          <p:val>
                                            <p:strVal val="ppt_x"/>
                                          </p:val>
                                        </p:tav>
                                        <p:tav tm="100000">
                                          <p:val>
                                            <p:strVal val="ppt_x-ppt_w/2"/>
                                          </p:val>
                                        </p:tav>
                                      </p:tavLst>
                                    </p:anim>
                                    <p:anim calcmode="lin" valueType="num">
                                      <p:cBhvr>
                                        <p:cTn id="10" dur="4000"/>
                                        <p:tgtEl>
                                          <p:spTgt spid="5"/>
                                        </p:tgtEl>
                                        <p:attrNameLst>
                                          <p:attrName>ppt_y</p:attrName>
                                        </p:attrNameLst>
                                      </p:cBhvr>
                                      <p:tavLst>
                                        <p:tav tm="0">
                                          <p:val>
                                            <p:strVal val="ppt_y"/>
                                          </p:val>
                                        </p:tav>
                                        <p:tav tm="100000">
                                          <p:val>
                                            <p:strVal val="ppt_y"/>
                                          </p:val>
                                        </p:tav>
                                      </p:tavLst>
                                    </p:anim>
                                    <p:anim calcmode="lin" valueType="num">
                                      <p:cBhvr>
                                        <p:cTn id="11" dur="4000"/>
                                        <p:tgtEl>
                                          <p:spTgt spid="5"/>
                                        </p:tgtEl>
                                        <p:attrNameLst>
                                          <p:attrName>ppt_w</p:attrName>
                                        </p:attrNameLst>
                                      </p:cBhvr>
                                      <p:tavLst>
                                        <p:tav tm="0">
                                          <p:val>
                                            <p:strVal val="ppt_w"/>
                                          </p:val>
                                        </p:tav>
                                        <p:tav tm="100000">
                                          <p:val>
                                            <p:fltVal val="0"/>
                                          </p:val>
                                        </p:tav>
                                      </p:tavLst>
                                    </p:anim>
                                    <p:anim calcmode="lin" valueType="num">
                                      <p:cBhvr>
                                        <p:cTn id="12" dur="4000"/>
                                        <p:tgtEl>
                                          <p:spTgt spid="5"/>
                                        </p:tgtEl>
                                        <p:attrNameLst>
                                          <p:attrName>ppt_h</p:attrName>
                                        </p:attrNameLst>
                                      </p:cBhvr>
                                      <p:tavLst>
                                        <p:tav tm="0">
                                          <p:val>
                                            <p:strVal val="ppt_h"/>
                                          </p:val>
                                        </p:tav>
                                        <p:tav tm="100000">
                                          <p:val>
                                            <p:strVal val="ppt_h"/>
                                          </p:val>
                                        </p:tav>
                                      </p:tavLst>
                                    </p:anim>
                                    <p:set>
                                      <p:cBhvr>
                                        <p:cTn id="13" dur="1" fill="hold">
                                          <p:stCondLst>
                                            <p:cond delay="3999"/>
                                          </p:stCondLst>
                                        </p:cTn>
                                        <p:tgtEl>
                                          <p:spTgt spid="5"/>
                                        </p:tgtEl>
                                        <p:attrNameLst>
                                          <p:attrName>style.visibility</p:attrName>
                                        </p:attrNameLst>
                                      </p:cBhvr>
                                      <p:to>
                                        <p:strVal val="hidden"/>
                                      </p:to>
                                    </p:set>
                                  </p:childTnLst>
                                </p:cTn>
                              </p:par>
                              <p:par>
                                <p:cTn id="14" presetID="17" presetClass="exit" presetSubtype="2" fill="hold" grpId="0" nodeType="withEffect">
                                  <p:stCondLst>
                                    <p:cond delay="0"/>
                                  </p:stCondLst>
                                  <p:childTnLst>
                                    <p:anim calcmode="lin" valueType="num">
                                      <p:cBhvr>
                                        <p:cTn id="15" dur="4000"/>
                                        <p:tgtEl>
                                          <p:spTgt spid="7"/>
                                        </p:tgtEl>
                                        <p:attrNameLst>
                                          <p:attrName>ppt_x</p:attrName>
                                        </p:attrNameLst>
                                      </p:cBhvr>
                                      <p:tavLst>
                                        <p:tav tm="0">
                                          <p:val>
                                            <p:strVal val="ppt_x"/>
                                          </p:val>
                                        </p:tav>
                                        <p:tav tm="100000">
                                          <p:val>
                                            <p:strVal val="ppt_x+ppt_w/2"/>
                                          </p:val>
                                        </p:tav>
                                      </p:tavLst>
                                    </p:anim>
                                    <p:anim calcmode="lin" valueType="num">
                                      <p:cBhvr>
                                        <p:cTn id="16" dur="4000"/>
                                        <p:tgtEl>
                                          <p:spTgt spid="7"/>
                                        </p:tgtEl>
                                        <p:attrNameLst>
                                          <p:attrName>ppt_y</p:attrName>
                                        </p:attrNameLst>
                                      </p:cBhvr>
                                      <p:tavLst>
                                        <p:tav tm="0">
                                          <p:val>
                                            <p:strVal val="ppt_y"/>
                                          </p:val>
                                        </p:tav>
                                        <p:tav tm="100000">
                                          <p:val>
                                            <p:strVal val="ppt_y"/>
                                          </p:val>
                                        </p:tav>
                                      </p:tavLst>
                                    </p:anim>
                                    <p:anim calcmode="lin" valueType="num">
                                      <p:cBhvr>
                                        <p:cTn id="17" dur="4000"/>
                                        <p:tgtEl>
                                          <p:spTgt spid="7"/>
                                        </p:tgtEl>
                                        <p:attrNameLst>
                                          <p:attrName>ppt_w</p:attrName>
                                        </p:attrNameLst>
                                      </p:cBhvr>
                                      <p:tavLst>
                                        <p:tav tm="0">
                                          <p:val>
                                            <p:strVal val="ppt_w"/>
                                          </p:val>
                                        </p:tav>
                                        <p:tav tm="100000">
                                          <p:val>
                                            <p:fltVal val="0"/>
                                          </p:val>
                                        </p:tav>
                                      </p:tavLst>
                                    </p:anim>
                                    <p:anim calcmode="lin" valueType="num">
                                      <p:cBhvr>
                                        <p:cTn id="18" dur="4000"/>
                                        <p:tgtEl>
                                          <p:spTgt spid="7"/>
                                        </p:tgtEl>
                                        <p:attrNameLst>
                                          <p:attrName>ppt_h</p:attrName>
                                        </p:attrNameLst>
                                      </p:cBhvr>
                                      <p:tavLst>
                                        <p:tav tm="0">
                                          <p:val>
                                            <p:strVal val="ppt_h"/>
                                          </p:val>
                                        </p:tav>
                                        <p:tav tm="100000">
                                          <p:val>
                                            <p:strVal val="ppt_h"/>
                                          </p:val>
                                        </p:tav>
                                      </p:tavLst>
                                    </p:anim>
                                    <p:set>
                                      <p:cBhvr>
                                        <p:cTn id="19" dur="1" fill="hold">
                                          <p:stCondLst>
                                            <p:cond delay="3999"/>
                                          </p:stCondLst>
                                        </p:cTn>
                                        <p:tgtEl>
                                          <p:spTgt spid="7"/>
                                        </p:tgtEl>
                                        <p:attrNameLst>
                                          <p:attrName>style.visibility</p:attrName>
                                        </p:attrNameLst>
                                      </p:cBhvr>
                                      <p:to>
                                        <p:strVal val="hidden"/>
                                      </p:to>
                                    </p:set>
                                  </p:childTnLst>
                                </p:cTn>
                              </p:par>
                              <p:par>
                                <p:cTn id="20" presetID="23" presetClass="entr" presetSubtype="288" fill="hold" nodeType="withEffect">
                                  <p:stCondLst>
                                    <p:cond delay="0"/>
                                  </p:stCondLst>
                                  <p:childTnLst>
                                    <p:set>
                                      <p:cBhvr>
                                        <p:cTn id="21" dur="1" fill="hold">
                                          <p:stCondLst>
                                            <p:cond delay="0"/>
                                          </p:stCondLst>
                                        </p:cTn>
                                        <p:tgtEl>
                                          <p:spTgt spid="2"/>
                                        </p:tgtEl>
                                        <p:attrNameLst>
                                          <p:attrName>style.visibility</p:attrName>
                                        </p:attrNameLst>
                                      </p:cBhvr>
                                      <p:to>
                                        <p:strVal val="visible"/>
                                      </p:to>
                                    </p:set>
                                    <p:anim calcmode="lin" valueType="num">
                                      <p:cBhvr>
                                        <p:cTn id="22" dur="4000" fill="hold"/>
                                        <p:tgtEl>
                                          <p:spTgt spid="2"/>
                                        </p:tgtEl>
                                        <p:attrNameLst>
                                          <p:attrName>ppt_w</p:attrName>
                                        </p:attrNameLst>
                                      </p:cBhvr>
                                      <p:tavLst>
                                        <p:tav tm="0">
                                          <p:val>
                                            <p:strVal val="4/3*#ppt_w"/>
                                          </p:val>
                                        </p:tav>
                                        <p:tav tm="100000">
                                          <p:val>
                                            <p:strVal val="#ppt_w"/>
                                          </p:val>
                                        </p:tav>
                                      </p:tavLst>
                                    </p:anim>
                                    <p:anim calcmode="lin" valueType="num">
                                      <p:cBhvr>
                                        <p:cTn id="23" dur="4000" fill="hold"/>
                                        <p:tgtEl>
                                          <p:spTgt spid="2"/>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8"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8 Imagen" descr="Diapositiva33"/>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2" name="Forma libre 16"/>
          <p:cNvSpPr/>
          <p:nvPr/>
        </p:nvSpPr>
        <p:spPr>
          <a:xfrm rot="8419140">
            <a:off x="1650858" y="1104642"/>
            <a:ext cx="3270610" cy="2564572"/>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3" name="Forma libre 16"/>
          <p:cNvSpPr/>
          <p:nvPr/>
        </p:nvSpPr>
        <p:spPr>
          <a:xfrm rot="13180860" flipH="1">
            <a:off x="4253087" y="1195293"/>
            <a:ext cx="3270610" cy="2498652"/>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4" name="Forma libre 16"/>
          <p:cNvSpPr/>
          <p:nvPr/>
        </p:nvSpPr>
        <p:spPr>
          <a:xfrm rot="2692877">
            <a:off x="1801347" y="3239385"/>
            <a:ext cx="3270610" cy="2477966"/>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5" name="Forma libre 16"/>
          <p:cNvSpPr/>
          <p:nvPr/>
        </p:nvSpPr>
        <p:spPr>
          <a:xfrm rot="19109074">
            <a:off x="4235146" y="3238928"/>
            <a:ext cx="3270610" cy="2435564"/>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7" name="6 Forma libre"/>
          <p:cNvSpPr/>
          <p:nvPr/>
        </p:nvSpPr>
        <p:spPr>
          <a:xfrm>
            <a:off x="4068"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rgbClr val="A50021"/>
              </a:gs>
              <a:gs pos="83000">
                <a:srgbClr val="391B03">
                  <a:lumMod val="33000"/>
                </a:srgbClr>
              </a:gs>
              <a:gs pos="65000">
                <a:srgbClr val="7030A0">
                  <a:lumMod val="31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8" name="7 Forma libre"/>
          <p:cNvSpPr/>
          <p:nvPr/>
        </p:nvSpPr>
        <p:spPr>
          <a:xfrm rot="10800000">
            <a:off x="-13911" y="5717006"/>
            <a:ext cx="917589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rgbClr val="A50021"/>
              </a:gs>
              <a:gs pos="83000">
                <a:srgbClr val="391B03">
                  <a:lumMod val="33000"/>
                </a:srgbClr>
              </a:gs>
              <a:gs pos="65000">
                <a:srgbClr val="7030A0">
                  <a:lumMod val="31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0" name="9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858358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0"/>
                                        </p:tgtEl>
                                        <p:attrNameLst>
                                          <p:attrName>style.opacity</p:attrName>
                                        </p:attrNameLst>
                                      </p:cBhvr>
                                      <p:to>
                                        <p:strVal val="0"/>
                                      </p:to>
                                    </p:set>
                                    <p:animEffect filter="image" prLst="opacity: 0">
                                      <p:cBhvr rctx="IE">
                                        <p:cTn id="7" dur="indefinite"/>
                                        <p:tgtEl>
                                          <p:spTgt spid="1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3000" fill="hold"/>
                                        <p:tgtEl>
                                          <p:spTgt spid="2"/>
                                        </p:tgtEl>
                                        <p:attrNameLst>
                                          <p:attrName>ppt_x</p:attrName>
                                        </p:attrNameLst>
                                      </p:cBhvr>
                                      <p:tavLst>
                                        <p:tav tm="0">
                                          <p:val>
                                            <p:strVal val="1+#ppt_w/2"/>
                                          </p:val>
                                        </p:tav>
                                        <p:tav tm="100000">
                                          <p:val>
                                            <p:strVal val="#ppt_x"/>
                                          </p:val>
                                        </p:tav>
                                      </p:tavLst>
                                    </p:anim>
                                    <p:anim calcmode="lin" valueType="num">
                                      <p:cBhvr additive="base">
                                        <p:cTn id="11" dur="3000" fill="hold"/>
                                        <p:tgtEl>
                                          <p:spTgt spid="2"/>
                                        </p:tgtEl>
                                        <p:attrNameLst>
                                          <p:attrName>ppt_y</p:attrName>
                                        </p:attrNameLst>
                                      </p:cBhvr>
                                      <p:tavLst>
                                        <p:tav tm="0">
                                          <p:val>
                                            <p:strVal val="1+#ppt_h/2"/>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3000" fill="hold"/>
                                        <p:tgtEl>
                                          <p:spTgt spid="2"/>
                                        </p:tgtEl>
                                        <p:attrNameLst>
                                          <p:attrName>ppt_w</p:attrName>
                                        </p:attrNameLst>
                                      </p:cBhvr>
                                      <p:tavLst>
                                        <p:tav tm="0" fmla="#ppt_w*sin(2.5*pi*$)">
                                          <p:val>
                                            <p:fltVal val="0"/>
                                          </p:val>
                                        </p:tav>
                                        <p:tav tm="100000">
                                          <p:val>
                                            <p:fltVal val="1"/>
                                          </p:val>
                                        </p:tav>
                                      </p:tavLst>
                                    </p:anim>
                                    <p:anim calcmode="lin" valueType="num">
                                      <p:cBhvr>
                                        <p:cTn id="15" dur="3000" fill="hold"/>
                                        <p:tgtEl>
                                          <p:spTgt spid="2"/>
                                        </p:tgtEl>
                                        <p:attrNameLst>
                                          <p:attrName>ppt_h</p:attrName>
                                        </p:attrNameLst>
                                      </p:cBhvr>
                                      <p:tavLst>
                                        <p:tav tm="0">
                                          <p:val>
                                            <p:strVal val="#ppt_h"/>
                                          </p:val>
                                        </p:tav>
                                        <p:tav tm="100000">
                                          <p:val>
                                            <p:strVal val="#ppt_h"/>
                                          </p:val>
                                        </p:tav>
                                      </p:tavLst>
                                    </p:anim>
                                  </p:childTnLst>
                                </p:cTn>
                              </p:par>
                              <p:par>
                                <p:cTn id="16" presetID="8" presetClass="emph" presetSubtype="0" repeatCount="indefinite" fill="hold" grpId="2" nodeType="withEffect">
                                  <p:stCondLst>
                                    <p:cond delay="0"/>
                                  </p:stCondLst>
                                  <p:childTnLst>
                                    <p:animRot by="21600000">
                                      <p:cBhvr>
                                        <p:cTn id="17" dur="3000" fill="hold"/>
                                        <p:tgtEl>
                                          <p:spTgt spid="2"/>
                                        </p:tgtEl>
                                        <p:attrNameLst>
                                          <p:attrName>r</p:attrName>
                                        </p:attrNameLst>
                                      </p:cBhvr>
                                    </p:animRot>
                                  </p:childTnLst>
                                </p:cTn>
                              </p:par>
                              <p:par>
                                <p:cTn id="18" presetID="2" presetClass="exit" presetSubtype="6" fill="hold" grpId="3" nodeType="withEffect">
                                  <p:stCondLst>
                                    <p:cond delay="0"/>
                                  </p:stCondLst>
                                  <p:childTnLst>
                                    <p:anim calcmode="lin" valueType="num">
                                      <p:cBhvr additive="base">
                                        <p:cTn id="19" dur="5750"/>
                                        <p:tgtEl>
                                          <p:spTgt spid="2"/>
                                        </p:tgtEl>
                                        <p:attrNameLst>
                                          <p:attrName>ppt_x</p:attrName>
                                        </p:attrNameLst>
                                      </p:cBhvr>
                                      <p:tavLst>
                                        <p:tav tm="0">
                                          <p:val>
                                            <p:strVal val="ppt_x"/>
                                          </p:val>
                                        </p:tav>
                                        <p:tav tm="100000">
                                          <p:val>
                                            <p:strVal val="1+ppt_w/2"/>
                                          </p:val>
                                        </p:tav>
                                      </p:tavLst>
                                    </p:anim>
                                    <p:anim calcmode="lin" valueType="num">
                                      <p:cBhvr additive="base">
                                        <p:cTn id="20" dur="5750"/>
                                        <p:tgtEl>
                                          <p:spTgt spid="2"/>
                                        </p:tgtEl>
                                        <p:attrNameLst>
                                          <p:attrName>ppt_y</p:attrName>
                                        </p:attrNameLst>
                                      </p:cBhvr>
                                      <p:tavLst>
                                        <p:tav tm="0">
                                          <p:val>
                                            <p:strVal val="ppt_y"/>
                                          </p:val>
                                        </p:tav>
                                        <p:tav tm="100000">
                                          <p:val>
                                            <p:strVal val="1+ppt_h/2"/>
                                          </p:val>
                                        </p:tav>
                                      </p:tavLst>
                                    </p:anim>
                                    <p:set>
                                      <p:cBhvr>
                                        <p:cTn id="21" dur="1" fill="hold">
                                          <p:stCondLst>
                                            <p:cond delay="5749"/>
                                          </p:stCondLst>
                                        </p:cTn>
                                        <p:tgtEl>
                                          <p:spTgt spid="2"/>
                                        </p:tgtEl>
                                        <p:attrNameLst>
                                          <p:attrName>style.visibility</p:attrName>
                                        </p:attrNameLst>
                                      </p:cBhvr>
                                      <p:to>
                                        <p:strVal val="hidden"/>
                                      </p:to>
                                    </p:set>
                                  </p:childTnLst>
                                </p:cTn>
                              </p:par>
                              <p:par>
                                <p:cTn id="22" presetID="2" presetClass="entr" presetSubtype="12" fill="hold" grpId="0" nodeType="with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additive="base">
                                        <p:cTn id="24" dur="3000" fill="hold"/>
                                        <p:tgtEl>
                                          <p:spTgt spid="3"/>
                                        </p:tgtEl>
                                        <p:attrNameLst>
                                          <p:attrName>ppt_x</p:attrName>
                                        </p:attrNameLst>
                                      </p:cBhvr>
                                      <p:tavLst>
                                        <p:tav tm="0">
                                          <p:val>
                                            <p:strVal val="0-#ppt_w/2"/>
                                          </p:val>
                                        </p:tav>
                                        <p:tav tm="100000">
                                          <p:val>
                                            <p:strVal val="#ppt_x"/>
                                          </p:val>
                                        </p:tav>
                                      </p:tavLst>
                                    </p:anim>
                                    <p:anim calcmode="lin" valueType="num">
                                      <p:cBhvr additive="base">
                                        <p:cTn id="25" dur="3000" fill="hold"/>
                                        <p:tgtEl>
                                          <p:spTgt spid="3"/>
                                        </p:tgtEl>
                                        <p:attrNameLst>
                                          <p:attrName>ppt_y</p:attrName>
                                        </p:attrNameLst>
                                      </p:cBhvr>
                                      <p:tavLst>
                                        <p:tav tm="0">
                                          <p:val>
                                            <p:strVal val="1+#ppt_h/2"/>
                                          </p:val>
                                        </p:tav>
                                        <p:tav tm="100000">
                                          <p:val>
                                            <p:strVal val="#ppt_y"/>
                                          </p:val>
                                        </p:tav>
                                      </p:tavLst>
                                    </p:anim>
                                  </p:childTnLst>
                                </p:cTn>
                              </p:par>
                              <p:par>
                                <p:cTn id="26" presetID="19" presetClass="entr" presetSubtype="10" fill="hold" grpId="1" nodeType="withEffect">
                                  <p:stCondLst>
                                    <p:cond delay="0"/>
                                  </p:stCondLst>
                                  <p:childTnLst>
                                    <p:set>
                                      <p:cBhvr>
                                        <p:cTn id="27" dur="1" fill="hold">
                                          <p:stCondLst>
                                            <p:cond delay="0"/>
                                          </p:stCondLst>
                                        </p:cTn>
                                        <p:tgtEl>
                                          <p:spTgt spid="3"/>
                                        </p:tgtEl>
                                        <p:attrNameLst>
                                          <p:attrName>style.visibility</p:attrName>
                                        </p:attrNameLst>
                                      </p:cBhvr>
                                      <p:to>
                                        <p:strVal val="visible"/>
                                      </p:to>
                                    </p:set>
                                    <p:anim calcmode="lin" valueType="num">
                                      <p:cBhvr>
                                        <p:cTn id="28" dur="3000" fill="hold"/>
                                        <p:tgtEl>
                                          <p:spTgt spid="3"/>
                                        </p:tgtEl>
                                        <p:attrNameLst>
                                          <p:attrName>ppt_w</p:attrName>
                                        </p:attrNameLst>
                                      </p:cBhvr>
                                      <p:tavLst>
                                        <p:tav tm="0" fmla="#ppt_w*sin(2.5*pi*$)">
                                          <p:val>
                                            <p:fltVal val="0"/>
                                          </p:val>
                                        </p:tav>
                                        <p:tav tm="100000">
                                          <p:val>
                                            <p:fltVal val="1"/>
                                          </p:val>
                                        </p:tav>
                                      </p:tavLst>
                                    </p:anim>
                                    <p:anim calcmode="lin" valueType="num">
                                      <p:cBhvr>
                                        <p:cTn id="29" dur="3000" fill="hold"/>
                                        <p:tgtEl>
                                          <p:spTgt spid="3"/>
                                        </p:tgtEl>
                                        <p:attrNameLst>
                                          <p:attrName>ppt_h</p:attrName>
                                        </p:attrNameLst>
                                      </p:cBhvr>
                                      <p:tavLst>
                                        <p:tav tm="0">
                                          <p:val>
                                            <p:strVal val="#ppt_h"/>
                                          </p:val>
                                        </p:tav>
                                        <p:tav tm="100000">
                                          <p:val>
                                            <p:strVal val="#ppt_h"/>
                                          </p:val>
                                        </p:tav>
                                      </p:tavLst>
                                    </p:anim>
                                  </p:childTnLst>
                                </p:cTn>
                              </p:par>
                              <p:par>
                                <p:cTn id="30" presetID="8" presetClass="emph" presetSubtype="0" repeatCount="indefinite" fill="hold" grpId="2" nodeType="withEffect">
                                  <p:stCondLst>
                                    <p:cond delay="0"/>
                                  </p:stCondLst>
                                  <p:childTnLst>
                                    <p:animRot by="-21600000">
                                      <p:cBhvr>
                                        <p:cTn id="31" dur="3000" fill="hold"/>
                                        <p:tgtEl>
                                          <p:spTgt spid="3"/>
                                        </p:tgtEl>
                                        <p:attrNameLst>
                                          <p:attrName>r</p:attrName>
                                        </p:attrNameLst>
                                      </p:cBhvr>
                                    </p:animRot>
                                  </p:childTnLst>
                                </p:cTn>
                              </p:par>
                              <p:par>
                                <p:cTn id="32" presetID="2" presetClass="exit" presetSubtype="12" fill="hold" grpId="3" nodeType="withEffect">
                                  <p:stCondLst>
                                    <p:cond delay="0"/>
                                  </p:stCondLst>
                                  <p:childTnLst>
                                    <p:anim calcmode="lin" valueType="num">
                                      <p:cBhvr additive="base">
                                        <p:cTn id="33" dur="5750"/>
                                        <p:tgtEl>
                                          <p:spTgt spid="3"/>
                                        </p:tgtEl>
                                        <p:attrNameLst>
                                          <p:attrName>ppt_x</p:attrName>
                                        </p:attrNameLst>
                                      </p:cBhvr>
                                      <p:tavLst>
                                        <p:tav tm="0">
                                          <p:val>
                                            <p:strVal val="ppt_x"/>
                                          </p:val>
                                        </p:tav>
                                        <p:tav tm="100000">
                                          <p:val>
                                            <p:strVal val="0-ppt_w/2"/>
                                          </p:val>
                                        </p:tav>
                                      </p:tavLst>
                                    </p:anim>
                                    <p:anim calcmode="lin" valueType="num">
                                      <p:cBhvr additive="base">
                                        <p:cTn id="34" dur="5750"/>
                                        <p:tgtEl>
                                          <p:spTgt spid="3"/>
                                        </p:tgtEl>
                                        <p:attrNameLst>
                                          <p:attrName>ppt_y</p:attrName>
                                        </p:attrNameLst>
                                      </p:cBhvr>
                                      <p:tavLst>
                                        <p:tav tm="0">
                                          <p:val>
                                            <p:strVal val="ppt_y"/>
                                          </p:val>
                                        </p:tav>
                                        <p:tav tm="100000">
                                          <p:val>
                                            <p:strVal val="1+ppt_h/2"/>
                                          </p:val>
                                        </p:tav>
                                      </p:tavLst>
                                    </p:anim>
                                    <p:set>
                                      <p:cBhvr>
                                        <p:cTn id="35" dur="1" fill="hold">
                                          <p:stCondLst>
                                            <p:cond delay="5749"/>
                                          </p:stCondLst>
                                        </p:cTn>
                                        <p:tgtEl>
                                          <p:spTgt spid="3"/>
                                        </p:tgtEl>
                                        <p:attrNameLst>
                                          <p:attrName>style.visibility</p:attrName>
                                        </p:attrNameLst>
                                      </p:cBhvr>
                                      <p:to>
                                        <p:strVal val="hidden"/>
                                      </p:to>
                                    </p:set>
                                  </p:childTnLst>
                                </p:cTn>
                              </p:par>
                              <p:par>
                                <p:cTn id="36" presetID="2" presetClass="entr" presetSubtype="3" fill="hold" grpId="0" nodeType="withEffect">
                                  <p:stCondLst>
                                    <p:cond delay="0"/>
                                  </p:stCondLst>
                                  <p:childTnLst>
                                    <p:set>
                                      <p:cBhvr>
                                        <p:cTn id="37" dur="1" fill="hold">
                                          <p:stCondLst>
                                            <p:cond delay="0"/>
                                          </p:stCondLst>
                                        </p:cTn>
                                        <p:tgtEl>
                                          <p:spTgt spid="4"/>
                                        </p:tgtEl>
                                        <p:attrNameLst>
                                          <p:attrName>style.visibility</p:attrName>
                                        </p:attrNameLst>
                                      </p:cBhvr>
                                      <p:to>
                                        <p:strVal val="visible"/>
                                      </p:to>
                                    </p:set>
                                    <p:anim calcmode="lin" valueType="num">
                                      <p:cBhvr additive="base">
                                        <p:cTn id="38" dur="3000" fill="hold"/>
                                        <p:tgtEl>
                                          <p:spTgt spid="4"/>
                                        </p:tgtEl>
                                        <p:attrNameLst>
                                          <p:attrName>ppt_x</p:attrName>
                                        </p:attrNameLst>
                                      </p:cBhvr>
                                      <p:tavLst>
                                        <p:tav tm="0">
                                          <p:val>
                                            <p:strVal val="1+#ppt_w/2"/>
                                          </p:val>
                                        </p:tav>
                                        <p:tav tm="100000">
                                          <p:val>
                                            <p:strVal val="#ppt_x"/>
                                          </p:val>
                                        </p:tav>
                                      </p:tavLst>
                                    </p:anim>
                                    <p:anim calcmode="lin" valueType="num">
                                      <p:cBhvr additive="base">
                                        <p:cTn id="39" dur="3000" fill="hold"/>
                                        <p:tgtEl>
                                          <p:spTgt spid="4"/>
                                        </p:tgtEl>
                                        <p:attrNameLst>
                                          <p:attrName>ppt_y</p:attrName>
                                        </p:attrNameLst>
                                      </p:cBhvr>
                                      <p:tavLst>
                                        <p:tav tm="0">
                                          <p:val>
                                            <p:strVal val="0-#ppt_h/2"/>
                                          </p:val>
                                        </p:tav>
                                        <p:tav tm="100000">
                                          <p:val>
                                            <p:strVal val="#ppt_y"/>
                                          </p:val>
                                        </p:tav>
                                      </p:tavLst>
                                    </p:anim>
                                  </p:childTnLst>
                                </p:cTn>
                              </p:par>
                              <p:par>
                                <p:cTn id="40" presetID="19" presetClass="entr" presetSubtype="10" fill="hold" grpId="1" nodeType="with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p:cTn id="42" dur="3000" fill="hold"/>
                                        <p:tgtEl>
                                          <p:spTgt spid="4"/>
                                        </p:tgtEl>
                                        <p:attrNameLst>
                                          <p:attrName>ppt_w</p:attrName>
                                        </p:attrNameLst>
                                      </p:cBhvr>
                                      <p:tavLst>
                                        <p:tav tm="0" fmla="#ppt_w*sin(2.5*pi*$)">
                                          <p:val>
                                            <p:fltVal val="0"/>
                                          </p:val>
                                        </p:tav>
                                        <p:tav tm="100000">
                                          <p:val>
                                            <p:fltVal val="1"/>
                                          </p:val>
                                        </p:tav>
                                      </p:tavLst>
                                    </p:anim>
                                    <p:anim calcmode="lin" valueType="num">
                                      <p:cBhvr>
                                        <p:cTn id="43" dur="3000" fill="hold"/>
                                        <p:tgtEl>
                                          <p:spTgt spid="4"/>
                                        </p:tgtEl>
                                        <p:attrNameLst>
                                          <p:attrName>ppt_h</p:attrName>
                                        </p:attrNameLst>
                                      </p:cBhvr>
                                      <p:tavLst>
                                        <p:tav tm="0">
                                          <p:val>
                                            <p:strVal val="#ppt_h"/>
                                          </p:val>
                                        </p:tav>
                                        <p:tav tm="100000">
                                          <p:val>
                                            <p:strVal val="#ppt_h"/>
                                          </p:val>
                                        </p:tav>
                                      </p:tavLst>
                                    </p:anim>
                                  </p:childTnLst>
                                </p:cTn>
                              </p:par>
                              <p:par>
                                <p:cTn id="44" presetID="8" presetClass="emph" presetSubtype="0" repeatCount="indefinite" fill="hold" grpId="2" nodeType="withEffect">
                                  <p:stCondLst>
                                    <p:cond delay="0"/>
                                  </p:stCondLst>
                                  <p:childTnLst>
                                    <p:animRot by="-21600000">
                                      <p:cBhvr>
                                        <p:cTn id="45" dur="3000" fill="hold"/>
                                        <p:tgtEl>
                                          <p:spTgt spid="4"/>
                                        </p:tgtEl>
                                        <p:attrNameLst>
                                          <p:attrName>r</p:attrName>
                                        </p:attrNameLst>
                                      </p:cBhvr>
                                    </p:animRot>
                                  </p:childTnLst>
                                </p:cTn>
                              </p:par>
                              <p:par>
                                <p:cTn id="46" presetID="2" presetClass="exit" presetSubtype="3" fill="hold" grpId="3" nodeType="withEffect">
                                  <p:stCondLst>
                                    <p:cond delay="0"/>
                                  </p:stCondLst>
                                  <p:childTnLst>
                                    <p:anim calcmode="lin" valueType="num">
                                      <p:cBhvr additive="base">
                                        <p:cTn id="47" dur="5750"/>
                                        <p:tgtEl>
                                          <p:spTgt spid="4"/>
                                        </p:tgtEl>
                                        <p:attrNameLst>
                                          <p:attrName>ppt_x</p:attrName>
                                        </p:attrNameLst>
                                      </p:cBhvr>
                                      <p:tavLst>
                                        <p:tav tm="0">
                                          <p:val>
                                            <p:strVal val="ppt_x"/>
                                          </p:val>
                                        </p:tav>
                                        <p:tav tm="100000">
                                          <p:val>
                                            <p:strVal val="1+ppt_w/2"/>
                                          </p:val>
                                        </p:tav>
                                      </p:tavLst>
                                    </p:anim>
                                    <p:anim calcmode="lin" valueType="num">
                                      <p:cBhvr additive="base">
                                        <p:cTn id="48" dur="5750"/>
                                        <p:tgtEl>
                                          <p:spTgt spid="4"/>
                                        </p:tgtEl>
                                        <p:attrNameLst>
                                          <p:attrName>ppt_y</p:attrName>
                                        </p:attrNameLst>
                                      </p:cBhvr>
                                      <p:tavLst>
                                        <p:tav tm="0">
                                          <p:val>
                                            <p:strVal val="ppt_y"/>
                                          </p:val>
                                        </p:tav>
                                        <p:tav tm="100000">
                                          <p:val>
                                            <p:strVal val="0-ppt_h/2"/>
                                          </p:val>
                                        </p:tav>
                                      </p:tavLst>
                                    </p:anim>
                                    <p:set>
                                      <p:cBhvr>
                                        <p:cTn id="49" dur="1" fill="hold">
                                          <p:stCondLst>
                                            <p:cond delay="5749"/>
                                          </p:stCondLst>
                                        </p:cTn>
                                        <p:tgtEl>
                                          <p:spTgt spid="4"/>
                                        </p:tgtEl>
                                        <p:attrNameLst>
                                          <p:attrName>style.visibility</p:attrName>
                                        </p:attrNameLst>
                                      </p:cBhvr>
                                      <p:to>
                                        <p:strVal val="hidden"/>
                                      </p:to>
                                    </p:set>
                                  </p:childTnLst>
                                </p:cTn>
                              </p:par>
                              <p:par>
                                <p:cTn id="50" presetID="2" presetClass="entr" presetSubtype="9" fill="hold" grpId="0" nodeType="withEffect">
                                  <p:stCondLst>
                                    <p:cond delay="0"/>
                                  </p:stCondLst>
                                  <p:childTnLst>
                                    <p:set>
                                      <p:cBhvr>
                                        <p:cTn id="51" dur="1" fill="hold">
                                          <p:stCondLst>
                                            <p:cond delay="0"/>
                                          </p:stCondLst>
                                        </p:cTn>
                                        <p:tgtEl>
                                          <p:spTgt spid="5"/>
                                        </p:tgtEl>
                                        <p:attrNameLst>
                                          <p:attrName>style.visibility</p:attrName>
                                        </p:attrNameLst>
                                      </p:cBhvr>
                                      <p:to>
                                        <p:strVal val="visible"/>
                                      </p:to>
                                    </p:set>
                                    <p:anim calcmode="lin" valueType="num">
                                      <p:cBhvr additive="base">
                                        <p:cTn id="52" dur="3000" fill="hold"/>
                                        <p:tgtEl>
                                          <p:spTgt spid="5"/>
                                        </p:tgtEl>
                                        <p:attrNameLst>
                                          <p:attrName>ppt_x</p:attrName>
                                        </p:attrNameLst>
                                      </p:cBhvr>
                                      <p:tavLst>
                                        <p:tav tm="0">
                                          <p:val>
                                            <p:strVal val="0-#ppt_w/2"/>
                                          </p:val>
                                        </p:tav>
                                        <p:tav tm="100000">
                                          <p:val>
                                            <p:strVal val="#ppt_x"/>
                                          </p:val>
                                        </p:tav>
                                      </p:tavLst>
                                    </p:anim>
                                    <p:anim calcmode="lin" valueType="num">
                                      <p:cBhvr additive="base">
                                        <p:cTn id="53" dur="3000" fill="hold"/>
                                        <p:tgtEl>
                                          <p:spTgt spid="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5"/>
                                        </p:tgtEl>
                                        <p:attrNameLst>
                                          <p:attrName>style.visibility</p:attrName>
                                        </p:attrNameLst>
                                      </p:cBhvr>
                                      <p:to>
                                        <p:strVal val="visible"/>
                                      </p:to>
                                    </p:set>
                                    <p:anim calcmode="lin" valueType="num">
                                      <p:cBhvr>
                                        <p:cTn id="56" dur="3000" fill="hold"/>
                                        <p:tgtEl>
                                          <p:spTgt spid="5"/>
                                        </p:tgtEl>
                                        <p:attrNameLst>
                                          <p:attrName>ppt_w</p:attrName>
                                        </p:attrNameLst>
                                      </p:cBhvr>
                                      <p:tavLst>
                                        <p:tav tm="0" fmla="#ppt_w*sin(2.5*pi*$)">
                                          <p:val>
                                            <p:fltVal val="0"/>
                                          </p:val>
                                        </p:tav>
                                        <p:tav tm="100000">
                                          <p:val>
                                            <p:fltVal val="1"/>
                                          </p:val>
                                        </p:tav>
                                      </p:tavLst>
                                    </p:anim>
                                    <p:anim calcmode="lin" valueType="num">
                                      <p:cBhvr>
                                        <p:cTn id="57" dur="3000" fill="hold"/>
                                        <p:tgtEl>
                                          <p:spTgt spid="5"/>
                                        </p:tgtEl>
                                        <p:attrNameLst>
                                          <p:attrName>ppt_h</p:attrName>
                                        </p:attrNameLst>
                                      </p:cBhvr>
                                      <p:tavLst>
                                        <p:tav tm="0">
                                          <p:val>
                                            <p:strVal val="#ppt_h"/>
                                          </p:val>
                                        </p:tav>
                                        <p:tav tm="100000">
                                          <p:val>
                                            <p:strVal val="#ppt_h"/>
                                          </p:val>
                                        </p:tav>
                                      </p:tavLst>
                                    </p:anim>
                                  </p:childTnLst>
                                </p:cTn>
                              </p:par>
                              <p:par>
                                <p:cTn id="58" presetID="8" presetClass="emph" presetSubtype="0" repeatCount="indefinite" fill="hold" grpId="2" nodeType="withEffect">
                                  <p:stCondLst>
                                    <p:cond delay="0"/>
                                  </p:stCondLst>
                                  <p:childTnLst>
                                    <p:animRot by="21600000">
                                      <p:cBhvr>
                                        <p:cTn id="59" dur="3000" fill="hold"/>
                                        <p:tgtEl>
                                          <p:spTgt spid="5"/>
                                        </p:tgtEl>
                                        <p:attrNameLst>
                                          <p:attrName>r</p:attrName>
                                        </p:attrNameLst>
                                      </p:cBhvr>
                                    </p:animRot>
                                  </p:childTnLst>
                                </p:cTn>
                              </p:par>
                              <p:par>
                                <p:cTn id="60" presetID="2" presetClass="exit" presetSubtype="9" fill="hold" grpId="3" nodeType="withEffect">
                                  <p:stCondLst>
                                    <p:cond delay="0"/>
                                  </p:stCondLst>
                                  <p:childTnLst>
                                    <p:anim calcmode="lin" valueType="num">
                                      <p:cBhvr additive="base">
                                        <p:cTn id="61" dur="5750"/>
                                        <p:tgtEl>
                                          <p:spTgt spid="5"/>
                                        </p:tgtEl>
                                        <p:attrNameLst>
                                          <p:attrName>ppt_x</p:attrName>
                                        </p:attrNameLst>
                                      </p:cBhvr>
                                      <p:tavLst>
                                        <p:tav tm="0">
                                          <p:val>
                                            <p:strVal val="ppt_x"/>
                                          </p:val>
                                        </p:tav>
                                        <p:tav tm="100000">
                                          <p:val>
                                            <p:strVal val="0-ppt_w/2"/>
                                          </p:val>
                                        </p:tav>
                                      </p:tavLst>
                                    </p:anim>
                                    <p:anim calcmode="lin" valueType="num">
                                      <p:cBhvr additive="base">
                                        <p:cTn id="62" dur="5750"/>
                                        <p:tgtEl>
                                          <p:spTgt spid="5"/>
                                        </p:tgtEl>
                                        <p:attrNameLst>
                                          <p:attrName>ppt_y</p:attrName>
                                        </p:attrNameLst>
                                      </p:cBhvr>
                                      <p:tavLst>
                                        <p:tav tm="0">
                                          <p:val>
                                            <p:strVal val="ppt_y"/>
                                          </p:val>
                                        </p:tav>
                                        <p:tav tm="100000">
                                          <p:val>
                                            <p:strVal val="0-ppt_h/2"/>
                                          </p:val>
                                        </p:tav>
                                      </p:tavLst>
                                    </p:anim>
                                    <p:set>
                                      <p:cBhvr>
                                        <p:cTn id="63" dur="1" fill="hold">
                                          <p:stCondLst>
                                            <p:cond delay="5749"/>
                                          </p:stCondLst>
                                        </p:cTn>
                                        <p:tgtEl>
                                          <p:spTgt spid="5"/>
                                        </p:tgtEl>
                                        <p:attrNameLst>
                                          <p:attrName>style.visibility</p:attrName>
                                        </p:attrNameLst>
                                      </p:cBhvr>
                                      <p:to>
                                        <p:strVal val="hidden"/>
                                      </p:to>
                                    </p:set>
                                  </p:childTnLst>
                                </p:cTn>
                              </p:par>
                              <p:par>
                                <p:cTn id="64" presetID="23" presetClass="entr" presetSubtype="272" fill="hold" nodeType="withEffect">
                                  <p:stCondLst>
                                    <p:cond delay="500"/>
                                  </p:stCondLst>
                                  <p:childTnLst>
                                    <p:set>
                                      <p:cBhvr>
                                        <p:cTn id="65" dur="1" fill="hold">
                                          <p:stCondLst>
                                            <p:cond delay="0"/>
                                          </p:stCondLst>
                                        </p:cTn>
                                        <p:tgtEl>
                                          <p:spTgt spid="9"/>
                                        </p:tgtEl>
                                        <p:attrNameLst>
                                          <p:attrName>style.visibility</p:attrName>
                                        </p:attrNameLst>
                                      </p:cBhvr>
                                      <p:to>
                                        <p:strVal val="visible"/>
                                      </p:to>
                                    </p:set>
                                    <p:anim calcmode="lin" valueType="num">
                                      <p:cBhvr>
                                        <p:cTn id="66" dur="4000" fill="hold"/>
                                        <p:tgtEl>
                                          <p:spTgt spid="9"/>
                                        </p:tgtEl>
                                        <p:attrNameLst>
                                          <p:attrName>ppt_w</p:attrName>
                                        </p:attrNameLst>
                                      </p:cBhvr>
                                      <p:tavLst>
                                        <p:tav tm="0">
                                          <p:val>
                                            <p:strVal val="2/3*#ppt_w"/>
                                          </p:val>
                                        </p:tav>
                                        <p:tav tm="100000">
                                          <p:val>
                                            <p:strVal val="#ppt_w"/>
                                          </p:val>
                                        </p:tav>
                                      </p:tavLst>
                                    </p:anim>
                                    <p:anim calcmode="lin" valueType="num">
                                      <p:cBhvr>
                                        <p:cTn id="67" dur="4000" fill="hold"/>
                                        <p:tgtEl>
                                          <p:spTgt spid="9"/>
                                        </p:tgtEl>
                                        <p:attrNameLst>
                                          <p:attrName>ppt_h</p:attrName>
                                        </p:attrNameLst>
                                      </p:cBhvr>
                                      <p:tavLst>
                                        <p:tav tm="0">
                                          <p:val>
                                            <p:strVal val="2/3*#ppt_h"/>
                                          </p:val>
                                        </p:tav>
                                        <p:tav tm="100000">
                                          <p:val>
                                            <p:strVal val="#ppt_h"/>
                                          </p:val>
                                        </p:tav>
                                      </p:tavLst>
                                    </p:anim>
                                  </p:childTnLst>
                                </p:cTn>
                              </p:par>
                              <p:par>
                                <p:cTn id="68" presetID="16" presetClass="entr" presetSubtype="37" fill="hold" nodeType="withEffect">
                                  <p:stCondLst>
                                    <p:cond delay="500"/>
                                  </p:stCondLst>
                                  <p:childTnLst>
                                    <p:set>
                                      <p:cBhvr>
                                        <p:cTn id="69" dur="1" fill="hold">
                                          <p:stCondLst>
                                            <p:cond delay="0"/>
                                          </p:stCondLst>
                                        </p:cTn>
                                        <p:tgtEl>
                                          <p:spTgt spid="9"/>
                                        </p:tgtEl>
                                        <p:attrNameLst>
                                          <p:attrName>style.visibility</p:attrName>
                                        </p:attrNameLst>
                                      </p:cBhvr>
                                      <p:to>
                                        <p:strVal val="visible"/>
                                      </p:to>
                                    </p:set>
                                    <p:animEffect transition="in" filter="barn(outVertical)">
                                      <p:cBhvr>
                                        <p:cTn id="70" dur="4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10"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10 Imagen" descr="Diapositiva41"/>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1003"/>
            <a:ext cx="9144000" cy="6856997"/>
          </a:xfrm>
          <a:prstGeom prst="rect">
            <a:avLst/>
          </a:prstGeom>
          <a:noFill/>
          <a:ln>
            <a:noFill/>
          </a:ln>
        </p:spPr>
      </p:pic>
      <p:sp>
        <p:nvSpPr>
          <p:cNvPr id="5" name="Forma libre 20"/>
          <p:cNvSpPr/>
          <p:nvPr/>
        </p:nvSpPr>
        <p:spPr>
          <a:xfrm rot="5400000">
            <a:off x="572294" y="575041"/>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65833">
                <a:srgbClr val="FFC000"/>
              </a:gs>
              <a:gs pos="50410">
                <a:srgbClr val="FF6600"/>
              </a:gs>
              <a:gs pos="32000">
                <a:srgbClr val="C00000"/>
              </a:gs>
            </a:gsLst>
            <a:lin ang="5400000" scaled="1"/>
          </a:gradFill>
          <a:ln>
            <a:noFill/>
          </a:ln>
          <a:scene3d>
            <a:camera prst="orthographicFront"/>
            <a:lightRig rig="flood" dir="t"/>
          </a:scene3d>
          <a:sp3d>
            <a:bevelT w="2667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20"/>
          <p:cNvSpPr/>
          <p:nvPr/>
        </p:nvSpPr>
        <p:spPr>
          <a:xfrm rot="5400000">
            <a:off x="556932" y="1922054"/>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65833">
                <a:srgbClr val="FFC000"/>
              </a:gs>
              <a:gs pos="50410">
                <a:srgbClr val="FF6600"/>
              </a:gs>
              <a:gs pos="32000">
                <a:srgbClr val="C00000"/>
              </a:gs>
            </a:gsLst>
            <a:lin ang="5400000" scaled="1"/>
          </a:gradFill>
          <a:ln>
            <a:noFill/>
          </a:ln>
          <a:scene3d>
            <a:camera prst="orthographicFront"/>
            <a:lightRig rig="flood" dir="t"/>
          </a:scene3d>
          <a:sp3d>
            <a:bevelT w="26035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0"/>
          <p:cNvSpPr/>
          <p:nvPr/>
        </p:nvSpPr>
        <p:spPr>
          <a:xfrm rot="5400000">
            <a:off x="556932" y="3290206"/>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65833">
                <a:srgbClr val="FFC000"/>
              </a:gs>
              <a:gs pos="50410">
                <a:srgbClr val="FF6600"/>
              </a:gs>
              <a:gs pos="32000">
                <a:srgbClr val="C00000"/>
              </a:gs>
            </a:gsLst>
            <a:lin ang="5400000" scaled="1"/>
          </a:gradFill>
          <a:ln>
            <a:noFill/>
          </a:ln>
          <a:scene3d>
            <a:camera prst="orthographicFront"/>
            <a:lightRig rig="flood" dir="t"/>
          </a:scene3d>
          <a:sp3d>
            <a:bevelT w="2540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0"/>
          <p:cNvSpPr/>
          <p:nvPr/>
        </p:nvSpPr>
        <p:spPr>
          <a:xfrm rot="16200000" flipH="1">
            <a:off x="6502040" y="575041"/>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65833">
                <a:srgbClr val="FFC000"/>
              </a:gs>
              <a:gs pos="50410">
                <a:srgbClr val="FF6600"/>
              </a:gs>
              <a:gs pos="32000">
                <a:srgbClr val="C00000"/>
              </a:gs>
            </a:gsLst>
            <a:lin ang="5400000" scaled="1"/>
          </a:gradFill>
          <a:ln>
            <a:noFill/>
          </a:ln>
          <a:scene3d>
            <a:camera prst="orthographicFront"/>
            <a:lightRig rig="flood" dir="t">
              <a:rot lat="0" lon="0" rev="9000000"/>
            </a:lightRig>
          </a:scene3d>
          <a:sp3d>
            <a:bevelT w="2159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20"/>
          <p:cNvSpPr/>
          <p:nvPr/>
        </p:nvSpPr>
        <p:spPr>
          <a:xfrm rot="16200000" flipH="1">
            <a:off x="6440834" y="1959249"/>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65833">
                <a:srgbClr val="FFC000"/>
              </a:gs>
              <a:gs pos="50410">
                <a:srgbClr val="FF6600"/>
              </a:gs>
              <a:gs pos="32000">
                <a:srgbClr val="C00000"/>
              </a:gs>
            </a:gsLst>
            <a:lin ang="5400000" scaled="1"/>
          </a:gradFill>
          <a:ln>
            <a:noFill/>
          </a:ln>
          <a:scene3d>
            <a:camera prst="orthographicFront"/>
            <a:lightRig rig="flood" dir="t">
              <a:rot lat="0" lon="0" rev="9000000"/>
            </a:lightRig>
          </a:scene3d>
          <a:sp3d>
            <a:bevelT w="24765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20"/>
          <p:cNvSpPr/>
          <p:nvPr/>
        </p:nvSpPr>
        <p:spPr>
          <a:xfrm rot="16200000" flipH="1">
            <a:off x="6511131" y="3457326"/>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65833">
                <a:srgbClr val="FFC000"/>
              </a:gs>
              <a:gs pos="50410">
                <a:srgbClr val="FF6600"/>
              </a:gs>
              <a:gs pos="32000">
                <a:srgbClr val="C00000"/>
              </a:gs>
            </a:gsLst>
            <a:lin ang="5400000" scaled="1"/>
          </a:gradFill>
          <a:ln>
            <a:noFill/>
          </a:ln>
          <a:scene3d>
            <a:camera prst="orthographicFront"/>
            <a:lightRig rig="flood" dir="t">
              <a:rot lat="0" lon="0" rev="9000000"/>
            </a:lightRig>
          </a:scene3d>
          <a:sp3d>
            <a:bevelT w="2413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14 Forma libre"/>
          <p:cNvSpPr/>
          <p:nvPr/>
        </p:nvSpPr>
        <p:spPr>
          <a:xfrm>
            <a:off x="5205" y="1003"/>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fontAlgn="auto">
              <a:spcBef>
                <a:spcPts val="0"/>
              </a:spcBef>
              <a:spcAft>
                <a:spcPts val="0"/>
              </a:spcAft>
              <a:defRPr/>
            </a:pPr>
            <a:endParaRPr lang="es-ES"/>
          </a:p>
        </p:txBody>
      </p:sp>
      <p:sp>
        <p:nvSpPr>
          <p:cNvPr id="16" name="15 Forma libre"/>
          <p:cNvSpPr/>
          <p:nvPr/>
        </p:nvSpPr>
        <p:spPr>
          <a:xfrm rot="10800000">
            <a:off x="5205" y="571700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fontAlgn="auto">
              <a:spcBef>
                <a:spcPts val="0"/>
              </a:spcBef>
              <a:spcAft>
                <a:spcPts val="0"/>
              </a:spcAft>
              <a:defRPr/>
            </a:pPr>
            <a:endParaRPr lang="es-ES"/>
          </a:p>
        </p:txBody>
      </p:sp>
      <p:sp>
        <p:nvSpPr>
          <p:cNvPr id="12" name="11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625211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2"/>
                                        </p:tgtEl>
                                        <p:attrNameLst>
                                          <p:attrName>style.opacity</p:attrName>
                                        </p:attrNameLst>
                                      </p:cBhvr>
                                      <p:to>
                                        <p:strVal val="0"/>
                                      </p:to>
                                    </p:set>
                                    <p:animEffect filter="image" prLst="opacity: 0">
                                      <p:cBhvr rctx="IE">
                                        <p:cTn id="7" dur="indefinite"/>
                                        <p:tgtEl>
                                          <p:spTgt spid="12"/>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4500" fill="hold"/>
                                        <p:tgtEl>
                                          <p:spTgt spid="5"/>
                                        </p:tgtEl>
                                        <p:attrNameLst>
                                          <p:attrName>ppt_x</p:attrName>
                                        </p:attrNameLst>
                                      </p:cBhvr>
                                      <p:tavLst>
                                        <p:tav tm="0">
                                          <p:val>
                                            <p:strVal val="1+#ppt_w/2"/>
                                          </p:val>
                                        </p:tav>
                                        <p:tav tm="100000">
                                          <p:val>
                                            <p:strVal val="#ppt_x"/>
                                          </p:val>
                                        </p:tav>
                                      </p:tavLst>
                                    </p:anim>
                                    <p:anim calcmode="lin" valueType="num">
                                      <p:cBhvr additive="base">
                                        <p:cTn id="11" dur="4500" fill="hold"/>
                                        <p:tgtEl>
                                          <p:spTgt spid="5"/>
                                        </p:tgtEl>
                                        <p:attrNameLst>
                                          <p:attrName>ppt_y</p:attrName>
                                        </p:attrNameLst>
                                      </p:cBhvr>
                                      <p:tavLst>
                                        <p:tav tm="0">
                                          <p:val>
                                            <p:strVal val="#ppt_y"/>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4500" fill="hold"/>
                                        <p:tgtEl>
                                          <p:spTgt spid="5"/>
                                        </p:tgtEl>
                                        <p:attrNameLst>
                                          <p:attrName>ppt_w</p:attrName>
                                        </p:attrNameLst>
                                      </p:cBhvr>
                                      <p:tavLst>
                                        <p:tav tm="0">
                                          <p:val>
                                            <p:strVal val="#ppt_w"/>
                                          </p:val>
                                        </p:tav>
                                        <p:tav tm="100000">
                                          <p:val>
                                            <p:strVal val="#ppt_w"/>
                                          </p:val>
                                        </p:tav>
                                      </p:tavLst>
                                    </p:anim>
                                    <p:anim calcmode="lin" valueType="num">
                                      <p:cBhvr>
                                        <p:cTn id="15" dur="4500" fill="hold"/>
                                        <p:tgtEl>
                                          <p:spTgt spid="5"/>
                                        </p:tgtEl>
                                        <p:attrNameLst>
                                          <p:attrName>ppt_h</p:attrName>
                                        </p:attrNameLst>
                                      </p:cBhvr>
                                      <p:tavLst>
                                        <p:tav tm="0" fmla="#ppt_h*sin(2.5*pi*$)">
                                          <p:val>
                                            <p:fltVal val="0"/>
                                          </p:val>
                                        </p:tav>
                                        <p:tav tm="100000">
                                          <p:val>
                                            <p:fltVal val="1"/>
                                          </p:val>
                                        </p:tav>
                                      </p:tavLst>
                                    </p:anim>
                                  </p:childTnLst>
                                </p:cTn>
                              </p:par>
                              <p:par>
                                <p:cTn id="16" presetID="8" presetClass="emph" presetSubtype="0" repeatCount="indefinite" fill="hold" grpId="2" nodeType="withEffect">
                                  <p:stCondLst>
                                    <p:cond delay="0"/>
                                  </p:stCondLst>
                                  <p:childTnLst>
                                    <p:animRot by="21600000">
                                      <p:cBhvr>
                                        <p:cTn id="17" dur="4500" fill="hold"/>
                                        <p:tgtEl>
                                          <p:spTgt spid="5"/>
                                        </p:tgtEl>
                                        <p:attrNameLst>
                                          <p:attrName>r</p:attrName>
                                        </p:attrNameLst>
                                      </p:cBhvr>
                                    </p:animRot>
                                  </p:childTnLst>
                                </p:cTn>
                              </p:par>
                              <p:par>
                                <p:cTn id="18" presetID="2" presetClass="exit" presetSubtype="2" fill="hold" grpId="3" nodeType="withEffect">
                                  <p:stCondLst>
                                    <p:cond delay="0"/>
                                  </p:stCondLst>
                                  <p:childTnLst>
                                    <p:anim calcmode="lin" valueType="num">
                                      <p:cBhvr additive="base">
                                        <p:cTn id="19" dur="4500"/>
                                        <p:tgtEl>
                                          <p:spTgt spid="5"/>
                                        </p:tgtEl>
                                        <p:attrNameLst>
                                          <p:attrName>ppt_x</p:attrName>
                                        </p:attrNameLst>
                                      </p:cBhvr>
                                      <p:tavLst>
                                        <p:tav tm="0">
                                          <p:val>
                                            <p:strVal val="ppt_x"/>
                                          </p:val>
                                        </p:tav>
                                        <p:tav tm="100000">
                                          <p:val>
                                            <p:strVal val="1+ppt_w/2"/>
                                          </p:val>
                                        </p:tav>
                                      </p:tavLst>
                                    </p:anim>
                                    <p:anim calcmode="lin" valueType="num">
                                      <p:cBhvr additive="base">
                                        <p:cTn id="20" dur="4500"/>
                                        <p:tgtEl>
                                          <p:spTgt spid="5"/>
                                        </p:tgtEl>
                                        <p:attrNameLst>
                                          <p:attrName>ppt_y</p:attrName>
                                        </p:attrNameLst>
                                      </p:cBhvr>
                                      <p:tavLst>
                                        <p:tav tm="0">
                                          <p:val>
                                            <p:strVal val="ppt_y"/>
                                          </p:val>
                                        </p:tav>
                                        <p:tav tm="100000">
                                          <p:val>
                                            <p:strVal val="ppt_y"/>
                                          </p:val>
                                        </p:tav>
                                      </p:tavLst>
                                    </p:anim>
                                    <p:set>
                                      <p:cBhvr>
                                        <p:cTn id="21" dur="1" fill="hold">
                                          <p:stCondLst>
                                            <p:cond delay="4499"/>
                                          </p:stCondLst>
                                        </p:cTn>
                                        <p:tgtEl>
                                          <p:spTgt spid="5"/>
                                        </p:tgtEl>
                                        <p:attrNameLst>
                                          <p:attrName>style.visibility</p:attrName>
                                        </p:attrNameLst>
                                      </p:cBhvr>
                                      <p:to>
                                        <p:strVal val="hidden"/>
                                      </p:to>
                                    </p:set>
                                  </p:childTnLst>
                                </p:cTn>
                              </p:par>
                              <p:par>
                                <p:cTn id="22" presetID="2" presetClass="entr" presetSubtype="2"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 calcmode="lin" valueType="num">
                                      <p:cBhvr additive="base">
                                        <p:cTn id="24" dur="4500" fill="hold"/>
                                        <p:tgtEl>
                                          <p:spTgt spid="6"/>
                                        </p:tgtEl>
                                        <p:attrNameLst>
                                          <p:attrName>ppt_x</p:attrName>
                                        </p:attrNameLst>
                                      </p:cBhvr>
                                      <p:tavLst>
                                        <p:tav tm="0">
                                          <p:val>
                                            <p:strVal val="1+#ppt_w/2"/>
                                          </p:val>
                                        </p:tav>
                                        <p:tav tm="100000">
                                          <p:val>
                                            <p:strVal val="#ppt_x"/>
                                          </p:val>
                                        </p:tav>
                                      </p:tavLst>
                                    </p:anim>
                                    <p:anim calcmode="lin" valueType="num">
                                      <p:cBhvr additive="base">
                                        <p:cTn id="25" dur="4500" fill="hold"/>
                                        <p:tgtEl>
                                          <p:spTgt spid="6"/>
                                        </p:tgtEl>
                                        <p:attrNameLst>
                                          <p:attrName>ppt_y</p:attrName>
                                        </p:attrNameLst>
                                      </p:cBhvr>
                                      <p:tavLst>
                                        <p:tav tm="0">
                                          <p:val>
                                            <p:strVal val="#ppt_y"/>
                                          </p:val>
                                        </p:tav>
                                        <p:tav tm="100000">
                                          <p:val>
                                            <p:strVal val="#ppt_y"/>
                                          </p:val>
                                        </p:tav>
                                      </p:tavLst>
                                    </p:anim>
                                  </p:childTnLst>
                                </p:cTn>
                              </p:par>
                              <p:par>
                                <p:cTn id="26" presetID="19" presetClass="entr" presetSubtype="5" fill="hold" grpId="1"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4500" fill="hold"/>
                                        <p:tgtEl>
                                          <p:spTgt spid="6"/>
                                        </p:tgtEl>
                                        <p:attrNameLst>
                                          <p:attrName>ppt_w</p:attrName>
                                        </p:attrNameLst>
                                      </p:cBhvr>
                                      <p:tavLst>
                                        <p:tav tm="0">
                                          <p:val>
                                            <p:strVal val="#ppt_w"/>
                                          </p:val>
                                        </p:tav>
                                        <p:tav tm="100000">
                                          <p:val>
                                            <p:strVal val="#ppt_w"/>
                                          </p:val>
                                        </p:tav>
                                      </p:tavLst>
                                    </p:anim>
                                    <p:anim calcmode="lin" valueType="num">
                                      <p:cBhvr>
                                        <p:cTn id="29" dur="4500" fill="hold"/>
                                        <p:tgtEl>
                                          <p:spTgt spid="6"/>
                                        </p:tgtEl>
                                        <p:attrNameLst>
                                          <p:attrName>ppt_h</p:attrName>
                                        </p:attrNameLst>
                                      </p:cBhvr>
                                      <p:tavLst>
                                        <p:tav tm="0" fmla="#ppt_h*sin(2.5*pi*$)">
                                          <p:val>
                                            <p:fltVal val="0"/>
                                          </p:val>
                                        </p:tav>
                                        <p:tav tm="100000">
                                          <p:val>
                                            <p:fltVal val="1"/>
                                          </p:val>
                                        </p:tav>
                                      </p:tavLst>
                                    </p:anim>
                                  </p:childTnLst>
                                </p:cTn>
                              </p:par>
                              <p:par>
                                <p:cTn id="30" presetID="8" presetClass="emph" presetSubtype="0" repeatCount="indefinite" fill="hold" grpId="2" nodeType="withEffect">
                                  <p:stCondLst>
                                    <p:cond delay="0"/>
                                  </p:stCondLst>
                                  <p:childTnLst>
                                    <p:animRot by="21600000">
                                      <p:cBhvr>
                                        <p:cTn id="31" dur="4500" fill="hold"/>
                                        <p:tgtEl>
                                          <p:spTgt spid="6"/>
                                        </p:tgtEl>
                                        <p:attrNameLst>
                                          <p:attrName>r</p:attrName>
                                        </p:attrNameLst>
                                      </p:cBhvr>
                                    </p:animRot>
                                  </p:childTnLst>
                                </p:cTn>
                              </p:par>
                              <p:par>
                                <p:cTn id="32" presetID="2" presetClass="exit" presetSubtype="2" fill="hold" grpId="3" nodeType="withEffect">
                                  <p:stCondLst>
                                    <p:cond delay="0"/>
                                  </p:stCondLst>
                                  <p:childTnLst>
                                    <p:anim calcmode="lin" valueType="num">
                                      <p:cBhvr additive="base">
                                        <p:cTn id="33" dur="4500"/>
                                        <p:tgtEl>
                                          <p:spTgt spid="6"/>
                                        </p:tgtEl>
                                        <p:attrNameLst>
                                          <p:attrName>ppt_x</p:attrName>
                                        </p:attrNameLst>
                                      </p:cBhvr>
                                      <p:tavLst>
                                        <p:tav tm="0">
                                          <p:val>
                                            <p:strVal val="ppt_x"/>
                                          </p:val>
                                        </p:tav>
                                        <p:tav tm="100000">
                                          <p:val>
                                            <p:strVal val="1+ppt_w/2"/>
                                          </p:val>
                                        </p:tav>
                                      </p:tavLst>
                                    </p:anim>
                                    <p:anim calcmode="lin" valueType="num">
                                      <p:cBhvr additive="base">
                                        <p:cTn id="34" dur="4500"/>
                                        <p:tgtEl>
                                          <p:spTgt spid="6"/>
                                        </p:tgtEl>
                                        <p:attrNameLst>
                                          <p:attrName>ppt_y</p:attrName>
                                        </p:attrNameLst>
                                      </p:cBhvr>
                                      <p:tavLst>
                                        <p:tav tm="0">
                                          <p:val>
                                            <p:strVal val="ppt_y"/>
                                          </p:val>
                                        </p:tav>
                                        <p:tav tm="100000">
                                          <p:val>
                                            <p:strVal val="ppt_y"/>
                                          </p:val>
                                        </p:tav>
                                      </p:tavLst>
                                    </p:anim>
                                    <p:set>
                                      <p:cBhvr>
                                        <p:cTn id="35" dur="1" fill="hold">
                                          <p:stCondLst>
                                            <p:cond delay="4499"/>
                                          </p:stCondLst>
                                        </p:cTn>
                                        <p:tgtEl>
                                          <p:spTgt spid="6"/>
                                        </p:tgtEl>
                                        <p:attrNameLst>
                                          <p:attrName>style.visibility</p:attrName>
                                        </p:attrNameLst>
                                      </p:cBhvr>
                                      <p:to>
                                        <p:strVal val="hidden"/>
                                      </p:to>
                                    </p:set>
                                  </p:childTnLst>
                                </p:cTn>
                              </p:par>
                              <p:par>
                                <p:cTn id="36" presetID="2" presetClass="entr" presetSubtype="2" fill="hold" grpId="0" nodeType="withEffect">
                                  <p:stCondLst>
                                    <p:cond delay="0"/>
                                  </p:stCondLst>
                                  <p:childTnLst>
                                    <p:set>
                                      <p:cBhvr>
                                        <p:cTn id="37" dur="1" fill="hold">
                                          <p:stCondLst>
                                            <p:cond delay="0"/>
                                          </p:stCondLst>
                                        </p:cTn>
                                        <p:tgtEl>
                                          <p:spTgt spid="7"/>
                                        </p:tgtEl>
                                        <p:attrNameLst>
                                          <p:attrName>style.visibility</p:attrName>
                                        </p:attrNameLst>
                                      </p:cBhvr>
                                      <p:to>
                                        <p:strVal val="visible"/>
                                      </p:to>
                                    </p:set>
                                    <p:anim calcmode="lin" valueType="num">
                                      <p:cBhvr additive="base">
                                        <p:cTn id="38" dur="4500" fill="hold"/>
                                        <p:tgtEl>
                                          <p:spTgt spid="7"/>
                                        </p:tgtEl>
                                        <p:attrNameLst>
                                          <p:attrName>ppt_x</p:attrName>
                                        </p:attrNameLst>
                                      </p:cBhvr>
                                      <p:tavLst>
                                        <p:tav tm="0">
                                          <p:val>
                                            <p:strVal val="1+#ppt_w/2"/>
                                          </p:val>
                                        </p:tav>
                                        <p:tav tm="100000">
                                          <p:val>
                                            <p:strVal val="#ppt_x"/>
                                          </p:val>
                                        </p:tav>
                                      </p:tavLst>
                                    </p:anim>
                                    <p:anim calcmode="lin" valueType="num">
                                      <p:cBhvr additive="base">
                                        <p:cTn id="39" dur="4500" fill="hold"/>
                                        <p:tgtEl>
                                          <p:spTgt spid="7"/>
                                        </p:tgtEl>
                                        <p:attrNameLst>
                                          <p:attrName>ppt_y</p:attrName>
                                        </p:attrNameLst>
                                      </p:cBhvr>
                                      <p:tavLst>
                                        <p:tav tm="0">
                                          <p:val>
                                            <p:strVal val="#ppt_y"/>
                                          </p:val>
                                        </p:tav>
                                        <p:tav tm="100000">
                                          <p:val>
                                            <p:strVal val="#ppt_y"/>
                                          </p:val>
                                        </p:tav>
                                      </p:tavLst>
                                    </p:anim>
                                  </p:childTnLst>
                                </p:cTn>
                              </p:par>
                              <p:par>
                                <p:cTn id="40" presetID="19" presetClass="entr" presetSubtype="5" fill="hold" grpId="1" nodeType="with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p:cTn id="42" dur="4500" fill="hold"/>
                                        <p:tgtEl>
                                          <p:spTgt spid="7"/>
                                        </p:tgtEl>
                                        <p:attrNameLst>
                                          <p:attrName>ppt_w</p:attrName>
                                        </p:attrNameLst>
                                      </p:cBhvr>
                                      <p:tavLst>
                                        <p:tav tm="0">
                                          <p:val>
                                            <p:strVal val="#ppt_w"/>
                                          </p:val>
                                        </p:tav>
                                        <p:tav tm="100000">
                                          <p:val>
                                            <p:strVal val="#ppt_w"/>
                                          </p:val>
                                        </p:tav>
                                      </p:tavLst>
                                    </p:anim>
                                    <p:anim calcmode="lin" valueType="num">
                                      <p:cBhvr>
                                        <p:cTn id="43" dur="4500" fill="hold"/>
                                        <p:tgtEl>
                                          <p:spTgt spid="7"/>
                                        </p:tgtEl>
                                        <p:attrNameLst>
                                          <p:attrName>ppt_h</p:attrName>
                                        </p:attrNameLst>
                                      </p:cBhvr>
                                      <p:tavLst>
                                        <p:tav tm="0" fmla="#ppt_h*sin(2.5*pi*$)">
                                          <p:val>
                                            <p:fltVal val="0"/>
                                          </p:val>
                                        </p:tav>
                                        <p:tav tm="100000">
                                          <p:val>
                                            <p:fltVal val="1"/>
                                          </p:val>
                                        </p:tav>
                                      </p:tavLst>
                                    </p:anim>
                                  </p:childTnLst>
                                </p:cTn>
                              </p:par>
                              <p:par>
                                <p:cTn id="44" presetID="8" presetClass="emph" presetSubtype="0" repeatCount="indefinite" fill="hold" grpId="2" nodeType="withEffect">
                                  <p:stCondLst>
                                    <p:cond delay="0"/>
                                  </p:stCondLst>
                                  <p:childTnLst>
                                    <p:animRot by="21600000">
                                      <p:cBhvr>
                                        <p:cTn id="45" dur="4500" fill="hold"/>
                                        <p:tgtEl>
                                          <p:spTgt spid="7"/>
                                        </p:tgtEl>
                                        <p:attrNameLst>
                                          <p:attrName>r</p:attrName>
                                        </p:attrNameLst>
                                      </p:cBhvr>
                                    </p:animRot>
                                  </p:childTnLst>
                                </p:cTn>
                              </p:par>
                              <p:par>
                                <p:cTn id="46" presetID="2" presetClass="exit" presetSubtype="2" fill="hold" grpId="3" nodeType="withEffect">
                                  <p:stCondLst>
                                    <p:cond delay="0"/>
                                  </p:stCondLst>
                                  <p:childTnLst>
                                    <p:anim calcmode="lin" valueType="num">
                                      <p:cBhvr additive="base">
                                        <p:cTn id="47" dur="4500"/>
                                        <p:tgtEl>
                                          <p:spTgt spid="7"/>
                                        </p:tgtEl>
                                        <p:attrNameLst>
                                          <p:attrName>ppt_x</p:attrName>
                                        </p:attrNameLst>
                                      </p:cBhvr>
                                      <p:tavLst>
                                        <p:tav tm="0">
                                          <p:val>
                                            <p:strVal val="ppt_x"/>
                                          </p:val>
                                        </p:tav>
                                        <p:tav tm="100000">
                                          <p:val>
                                            <p:strVal val="1+ppt_w/2"/>
                                          </p:val>
                                        </p:tav>
                                      </p:tavLst>
                                    </p:anim>
                                    <p:anim calcmode="lin" valueType="num">
                                      <p:cBhvr additive="base">
                                        <p:cTn id="48" dur="4500"/>
                                        <p:tgtEl>
                                          <p:spTgt spid="7"/>
                                        </p:tgtEl>
                                        <p:attrNameLst>
                                          <p:attrName>ppt_y</p:attrName>
                                        </p:attrNameLst>
                                      </p:cBhvr>
                                      <p:tavLst>
                                        <p:tav tm="0">
                                          <p:val>
                                            <p:strVal val="ppt_y"/>
                                          </p:val>
                                        </p:tav>
                                        <p:tav tm="100000">
                                          <p:val>
                                            <p:strVal val="ppt_y"/>
                                          </p:val>
                                        </p:tav>
                                      </p:tavLst>
                                    </p:anim>
                                    <p:set>
                                      <p:cBhvr>
                                        <p:cTn id="49" dur="1" fill="hold">
                                          <p:stCondLst>
                                            <p:cond delay="4499"/>
                                          </p:stCondLst>
                                        </p:cTn>
                                        <p:tgtEl>
                                          <p:spTgt spid="7"/>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8"/>
                                        </p:tgtEl>
                                        <p:attrNameLst>
                                          <p:attrName>style.visibility</p:attrName>
                                        </p:attrNameLst>
                                      </p:cBhvr>
                                      <p:to>
                                        <p:strVal val="visible"/>
                                      </p:to>
                                    </p:set>
                                    <p:anim calcmode="lin" valueType="num">
                                      <p:cBhvr additive="base">
                                        <p:cTn id="52" dur="4500" fill="hold"/>
                                        <p:tgtEl>
                                          <p:spTgt spid="8"/>
                                        </p:tgtEl>
                                        <p:attrNameLst>
                                          <p:attrName>ppt_x</p:attrName>
                                        </p:attrNameLst>
                                      </p:cBhvr>
                                      <p:tavLst>
                                        <p:tav tm="0">
                                          <p:val>
                                            <p:strVal val="0-#ppt_w/2"/>
                                          </p:val>
                                        </p:tav>
                                        <p:tav tm="100000">
                                          <p:val>
                                            <p:strVal val="#ppt_x"/>
                                          </p:val>
                                        </p:tav>
                                      </p:tavLst>
                                    </p:anim>
                                    <p:anim calcmode="lin" valueType="num">
                                      <p:cBhvr additive="base">
                                        <p:cTn id="53" dur="4500" fill="hold"/>
                                        <p:tgtEl>
                                          <p:spTgt spid="8"/>
                                        </p:tgtEl>
                                        <p:attrNameLst>
                                          <p:attrName>ppt_y</p:attrName>
                                        </p:attrNameLst>
                                      </p:cBhvr>
                                      <p:tavLst>
                                        <p:tav tm="0">
                                          <p:val>
                                            <p:strVal val="#ppt_y"/>
                                          </p:val>
                                        </p:tav>
                                        <p:tav tm="100000">
                                          <p:val>
                                            <p:strVal val="#ppt_y"/>
                                          </p:val>
                                        </p:tav>
                                      </p:tavLst>
                                    </p:anim>
                                  </p:childTnLst>
                                </p:cTn>
                              </p:par>
                              <p:par>
                                <p:cTn id="54" presetID="19" presetClass="entr" presetSubtype="5" fill="hold" grpId="1" nodeType="withEffect">
                                  <p:stCondLst>
                                    <p:cond delay="0"/>
                                  </p:stCondLst>
                                  <p:childTnLst>
                                    <p:set>
                                      <p:cBhvr>
                                        <p:cTn id="55" dur="1" fill="hold">
                                          <p:stCondLst>
                                            <p:cond delay="0"/>
                                          </p:stCondLst>
                                        </p:cTn>
                                        <p:tgtEl>
                                          <p:spTgt spid="8"/>
                                        </p:tgtEl>
                                        <p:attrNameLst>
                                          <p:attrName>style.visibility</p:attrName>
                                        </p:attrNameLst>
                                      </p:cBhvr>
                                      <p:to>
                                        <p:strVal val="visible"/>
                                      </p:to>
                                    </p:set>
                                    <p:anim calcmode="lin" valueType="num">
                                      <p:cBhvr>
                                        <p:cTn id="56" dur="4500" fill="hold"/>
                                        <p:tgtEl>
                                          <p:spTgt spid="8"/>
                                        </p:tgtEl>
                                        <p:attrNameLst>
                                          <p:attrName>ppt_w</p:attrName>
                                        </p:attrNameLst>
                                      </p:cBhvr>
                                      <p:tavLst>
                                        <p:tav tm="0">
                                          <p:val>
                                            <p:strVal val="#ppt_w"/>
                                          </p:val>
                                        </p:tav>
                                        <p:tav tm="100000">
                                          <p:val>
                                            <p:strVal val="#ppt_w"/>
                                          </p:val>
                                        </p:tav>
                                      </p:tavLst>
                                    </p:anim>
                                    <p:anim calcmode="lin" valueType="num">
                                      <p:cBhvr>
                                        <p:cTn id="57" dur="4500" fill="hold"/>
                                        <p:tgtEl>
                                          <p:spTgt spid="8"/>
                                        </p:tgtEl>
                                        <p:attrNameLst>
                                          <p:attrName>ppt_h</p:attrName>
                                        </p:attrNameLst>
                                      </p:cBhvr>
                                      <p:tavLst>
                                        <p:tav tm="0" fmla="#ppt_h*sin(2.5*pi*$)">
                                          <p:val>
                                            <p:fltVal val="0"/>
                                          </p:val>
                                        </p:tav>
                                        <p:tav tm="100000">
                                          <p:val>
                                            <p:fltVal val="1"/>
                                          </p:val>
                                        </p:tav>
                                      </p:tavLst>
                                    </p:anim>
                                  </p:childTnLst>
                                </p:cTn>
                              </p:par>
                              <p:par>
                                <p:cTn id="58" presetID="8" presetClass="emph" presetSubtype="0" repeatCount="indefinite" fill="hold" grpId="2" nodeType="withEffect">
                                  <p:stCondLst>
                                    <p:cond delay="0"/>
                                  </p:stCondLst>
                                  <p:childTnLst>
                                    <p:animRot by="-21600000">
                                      <p:cBhvr>
                                        <p:cTn id="59" dur="4500" fill="hold"/>
                                        <p:tgtEl>
                                          <p:spTgt spid="8"/>
                                        </p:tgtEl>
                                        <p:attrNameLst>
                                          <p:attrName>r</p:attrName>
                                        </p:attrNameLst>
                                      </p:cBhvr>
                                    </p:animRot>
                                  </p:childTnLst>
                                </p:cTn>
                              </p:par>
                              <p:par>
                                <p:cTn id="60" presetID="2" presetClass="exit" presetSubtype="8" fill="hold" grpId="3" nodeType="withEffect">
                                  <p:stCondLst>
                                    <p:cond delay="0"/>
                                  </p:stCondLst>
                                  <p:childTnLst>
                                    <p:anim calcmode="lin" valueType="num">
                                      <p:cBhvr additive="base">
                                        <p:cTn id="61" dur="4500"/>
                                        <p:tgtEl>
                                          <p:spTgt spid="8"/>
                                        </p:tgtEl>
                                        <p:attrNameLst>
                                          <p:attrName>ppt_x</p:attrName>
                                        </p:attrNameLst>
                                      </p:cBhvr>
                                      <p:tavLst>
                                        <p:tav tm="0">
                                          <p:val>
                                            <p:strVal val="ppt_x"/>
                                          </p:val>
                                        </p:tav>
                                        <p:tav tm="100000">
                                          <p:val>
                                            <p:strVal val="0-ppt_w/2"/>
                                          </p:val>
                                        </p:tav>
                                      </p:tavLst>
                                    </p:anim>
                                    <p:anim calcmode="lin" valueType="num">
                                      <p:cBhvr additive="base">
                                        <p:cTn id="62" dur="4500"/>
                                        <p:tgtEl>
                                          <p:spTgt spid="8"/>
                                        </p:tgtEl>
                                        <p:attrNameLst>
                                          <p:attrName>ppt_y</p:attrName>
                                        </p:attrNameLst>
                                      </p:cBhvr>
                                      <p:tavLst>
                                        <p:tav tm="0">
                                          <p:val>
                                            <p:strVal val="ppt_y"/>
                                          </p:val>
                                        </p:tav>
                                        <p:tav tm="100000">
                                          <p:val>
                                            <p:strVal val="ppt_y"/>
                                          </p:val>
                                        </p:tav>
                                      </p:tavLst>
                                    </p:anim>
                                    <p:set>
                                      <p:cBhvr>
                                        <p:cTn id="63" dur="1" fill="hold">
                                          <p:stCondLst>
                                            <p:cond delay="4499"/>
                                          </p:stCondLst>
                                        </p:cTn>
                                        <p:tgtEl>
                                          <p:spTgt spid="8"/>
                                        </p:tgtEl>
                                        <p:attrNameLst>
                                          <p:attrName>style.visibility</p:attrName>
                                        </p:attrNameLst>
                                      </p:cBhvr>
                                      <p:to>
                                        <p:strVal val="hidden"/>
                                      </p:to>
                                    </p:set>
                                  </p:childTnLst>
                                </p:cTn>
                              </p:par>
                              <p:par>
                                <p:cTn id="64" presetID="2" presetClass="entr" presetSubtype="8" fill="hold" grpId="0" nodeType="withEffect">
                                  <p:stCondLst>
                                    <p:cond delay="0"/>
                                  </p:stCondLst>
                                  <p:childTnLst>
                                    <p:set>
                                      <p:cBhvr>
                                        <p:cTn id="65" dur="1" fill="hold">
                                          <p:stCondLst>
                                            <p:cond delay="0"/>
                                          </p:stCondLst>
                                        </p:cTn>
                                        <p:tgtEl>
                                          <p:spTgt spid="9"/>
                                        </p:tgtEl>
                                        <p:attrNameLst>
                                          <p:attrName>style.visibility</p:attrName>
                                        </p:attrNameLst>
                                      </p:cBhvr>
                                      <p:to>
                                        <p:strVal val="visible"/>
                                      </p:to>
                                    </p:set>
                                    <p:anim calcmode="lin" valueType="num">
                                      <p:cBhvr additive="base">
                                        <p:cTn id="66" dur="4500" fill="hold"/>
                                        <p:tgtEl>
                                          <p:spTgt spid="9"/>
                                        </p:tgtEl>
                                        <p:attrNameLst>
                                          <p:attrName>ppt_x</p:attrName>
                                        </p:attrNameLst>
                                      </p:cBhvr>
                                      <p:tavLst>
                                        <p:tav tm="0">
                                          <p:val>
                                            <p:strVal val="0-#ppt_w/2"/>
                                          </p:val>
                                        </p:tav>
                                        <p:tav tm="100000">
                                          <p:val>
                                            <p:strVal val="#ppt_x"/>
                                          </p:val>
                                        </p:tav>
                                      </p:tavLst>
                                    </p:anim>
                                    <p:anim calcmode="lin" valueType="num">
                                      <p:cBhvr additive="base">
                                        <p:cTn id="67" dur="4500" fill="hold"/>
                                        <p:tgtEl>
                                          <p:spTgt spid="9"/>
                                        </p:tgtEl>
                                        <p:attrNameLst>
                                          <p:attrName>ppt_y</p:attrName>
                                        </p:attrNameLst>
                                      </p:cBhvr>
                                      <p:tavLst>
                                        <p:tav tm="0">
                                          <p:val>
                                            <p:strVal val="#ppt_y"/>
                                          </p:val>
                                        </p:tav>
                                        <p:tav tm="100000">
                                          <p:val>
                                            <p:strVal val="#ppt_y"/>
                                          </p:val>
                                        </p:tav>
                                      </p:tavLst>
                                    </p:anim>
                                  </p:childTnLst>
                                </p:cTn>
                              </p:par>
                              <p:par>
                                <p:cTn id="68" presetID="19" presetClass="entr" presetSubtype="5" fill="hold" grpId="1" nodeType="withEffect">
                                  <p:stCondLst>
                                    <p:cond delay="0"/>
                                  </p:stCondLst>
                                  <p:childTnLst>
                                    <p:set>
                                      <p:cBhvr>
                                        <p:cTn id="69" dur="1" fill="hold">
                                          <p:stCondLst>
                                            <p:cond delay="0"/>
                                          </p:stCondLst>
                                        </p:cTn>
                                        <p:tgtEl>
                                          <p:spTgt spid="9"/>
                                        </p:tgtEl>
                                        <p:attrNameLst>
                                          <p:attrName>style.visibility</p:attrName>
                                        </p:attrNameLst>
                                      </p:cBhvr>
                                      <p:to>
                                        <p:strVal val="visible"/>
                                      </p:to>
                                    </p:set>
                                    <p:anim calcmode="lin" valueType="num">
                                      <p:cBhvr>
                                        <p:cTn id="70" dur="4500" fill="hold"/>
                                        <p:tgtEl>
                                          <p:spTgt spid="9"/>
                                        </p:tgtEl>
                                        <p:attrNameLst>
                                          <p:attrName>ppt_w</p:attrName>
                                        </p:attrNameLst>
                                      </p:cBhvr>
                                      <p:tavLst>
                                        <p:tav tm="0">
                                          <p:val>
                                            <p:strVal val="#ppt_w"/>
                                          </p:val>
                                        </p:tav>
                                        <p:tav tm="100000">
                                          <p:val>
                                            <p:strVal val="#ppt_w"/>
                                          </p:val>
                                        </p:tav>
                                      </p:tavLst>
                                    </p:anim>
                                    <p:anim calcmode="lin" valueType="num">
                                      <p:cBhvr>
                                        <p:cTn id="71" dur="4500" fill="hold"/>
                                        <p:tgtEl>
                                          <p:spTgt spid="9"/>
                                        </p:tgtEl>
                                        <p:attrNameLst>
                                          <p:attrName>ppt_h</p:attrName>
                                        </p:attrNameLst>
                                      </p:cBhvr>
                                      <p:tavLst>
                                        <p:tav tm="0" fmla="#ppt_h*sin(2.5*pi*$)">
                                          <p:val>
                                            <p:fltVal val="0"/>
                                          </p:val>
                                        </p:tav>
                                        <p:tav tm="100000">
                                          <p:val>
                                            <p:fltVal val="1"/>
                                          </p:val>
                                        </p:tav>
                                      </p:tavLst>
                                    </p:anim>
                                  </p:childTnLst>
                                </p:cTn>
                              </p:par>
                              <p:par>
                                <p:cTn id="72" presetID="8" presetClass="emph" presetSubtype="0" repeatCount="indefinite" fill="hold" grpId="2" nodeType="withEffect">
                                  <p:stCondLst>
                                    <p:cond delay="0"/>
                                  </p:stCondLst>
                                  <p:childTnLst>
                                    <p:animRot by="-21600000">
                                      <p:cBhvr>
                                        <p:cTn id="73" dur="4500" fill="hold"/>
                                        <p:tgtEl>
                                          <p:spTgt spid="9"/>
                                        </p:tgtEl>
                                        <p:attrNameLst>
                                          <p:attrName>r</p:attrName>
                                        </p:attrNameLst>
                                      </p:cBhvr>
                                    </p:animRot>
                                  </p:childTnLst>
                                </p:cTn>
                              </p:par>
                              <p:par>
                                <p:cTn id="74" presetID="2" presetClass="exit" presetSubtype="8" fill="hold" grpId="3" nodeType="withEffect">
                                  <p:stCondLst>
                                    <p:cond delay="0"/>
                                  </p:stCondLst>
                                  <p:childTnLst>
                                    <p:anim calcmode="lin" valueType="num">
                                      <p:cBhvr additive="base">
                                        <p:cTn id="75" dur="4500"/>
                                        <p:tgtEl>
                                          <p:spTgt spid="9"/>
                                        </p:tgtEl>
                                        <p:attrNameLst>
                                          <p:attrName>ppt_x</p:attrName>
                                        </p:attrNameLst>
                                      </p:cBhvr>
                                      <p:tavLst>
                                        <p:tav tm="0">
                                          <p:val>
                                            <p:strVal val="ppt_x"/>
                                          </p:val>
                                        </p:tav>
                                        <p:tav tm="100000">
                                          <p:val>
                                            <p:strVal val="0-ppt_w/2"/>
                                          </p:val>
                                        </p:tav>
                                      </p:tavLst>
                                    </p:anim>
                                    <p:anim calcmode="lin" valueType="num">
                                      <p:cBhvr additive="base">
                                        <p:cTn id="76" dur="4500"/>
                                        <p:tgtEl>
                                          <p:spTgt spid="9"/>
                                        </p:tgtEl>
                                        <p:attrNameLst>
                                          <p:attrName>ppt_y</p:attrName>
                                        </p:attrNameLst>
                                      </p:cBhvr>
                                      <p:tavLst>
                                        <p:tav tm="0">
                                          <p:val>
                                            <p:strVal val="ppt_y"/>
                                          </p:val>
                                        </p:tav>
                                        <p:tav tm="100000">
                                          <p:val>
                                            <p:strVal val="ppt_y"/>
                                          </p:val>
                                        </p:tav>
                                      </p:tavLst>
                                    </p:anim>
                                    <p:set>
                                      <p:cBhvr>
                                        <p:cTn id="77" dur="1" fill="hold">
                                          <p:stCondLst>
                                            <p:cond delay="4499"/>
                                          </p:stCondLst>
                                        </p:cTn>
                                        <p:tgtEl>
                                          <p:spTgt spid="9"/>
                                        </p:tgtEl>
                                        <p:attrNameLst>
                                          <p:attrName>style.visibility</p:attrName>
                                        </p:attrNameLst>
                                      </p:cBhvr>
                                      <p:to>
                                        <p:strVal val="hidden"/>
                                      </p:to>
                                    </p:set>
                                  </p:childTnLst>
                                </p:cTn>
                              </p:par>
                              <p:par>
                                <p:cTn id="78" presetID="2" presetClass="entr" presetSubtype="8" fill="hold" grpId="0" nodeType="withEffect">
                                  <p:stCondLst>
                                    <p:cond delay="0"/>
                                  </p:stCondLst>
                                  <p:childTnLst>
                                    <p:set>
                                      <p:cBhvr>
                                        <p:cTn id="79" dur="1" fill="hold">
                                          <p:stCondLst>
                                            <p:cond delay="0"/>
                                          </p:stCondLst>
                                        </p:cTn>
                                        <p:tgtEl>
                                          <p:spTgt spid="10"/>
                                        </p:tgtEl>
                                        <p:attrNameLst>
                                          <p:attrName>style.visibility</p:attrName>
                                        </p:attrNameLst>
                                      </p:cBhvr>
                                      <p:to>
                                        <p:strVal val="visible"/>
                                      </p:to>
                                    </p:set>
                                    <p:anim calcmode="lin" valueType="num">
                                      <p:cBhvr additive="base">
                                        <p:cTn id="80" dur="4500" fill="hold"/>
                                        <p:tgtEl>
                                          <p:spTgt spid="10"/>
                                        </p:tgtEl>
                                        <p:attrNameLst>
                                          <p:attrName>ppt_x</p:attrName>
                                        </p:attrNameLst>
                                      </p:cBhvr>
                                      <p:tavLst>
                                        <p:tav tm="0">
                                          <p:val>
                                            <p:strVal val="0-#ppt_w/2"/>
                                          </p:val>
                                        </p:tav>
                                        <p:tav tm="100000">
                                          <p:val>
                                            <p:strVal val="#ppt_x"/>
                                          </p:val>
                                        </p:tav>
                                      </p:tavLst>
                                    </p:anim>
                                    <p:anim calcmode="lin" valueType="num">
                                      <p:cBhvr additive="base">
                                        <p:cTn id="81" dur="4500" fill="hold"/>
                                        <p:tgtEl>
                                          <p:spTgt spid="10"/>
                                        </p:tgtEl>
                                        <p:attrNameLst>
                                          <p:attrName>ppt_y</p:attrName>
                                        </p:attrNameLst>
                                      </p:cBhvr>
                                      <p:tavLst>
                                        <p:tav tm="0">
                                          <p:val>
                                            <p:strVal val="#ppt_y"/>
                                          </p:val>
                                        </p:tav>
                                        <p:tav tm="100000">
                                          <p:val>
                                            <p:strVal val="#ppt_y"/>
                                          </p:val>
                                        </p:tav>
                                      </p:tavLst>
                                    </p:anim>
                                  </p:childTnLst>
                                </p:cTn>
                              </p:par>
                              <p:par>
                                <p:cTn id="82" presetID="19" presetClass="entr" presetSubtype="5" fill="hold" grpId="1" nodeType="withEffect">
                                  <p:stCondLst>
                                    <p:cond delay="0"/>
                                  </p:stCondLst>
                                  <p:childTnLst>
                                    <p:set>
                                      <p:cBhvr>
                                        <p:cTn id="83" dur="1" fill="hold">
                                          <p:stCondLst>
                                            <p:cond delay="0"/>
                                          </p:stCondLst>
                                        </p:cTn>
                                        <p:tgtEl>
                                          <p:spTgt spid="10"/>
                                        </p:tgtEl>
                                        <p:attrNameLst>
                                          <p:attrName>style.visibility</p:attrName>
                                        </p:attrNameLst>
                                      </p:cBhvr>
                                      <p:to>
                                        <p:strVal val="visible"/>
                                      </p:to>
                                    </p:set>
                                    <p:anim calcmode="lin" valueType="num">
                                      <p:cBhvr>
                                        <p:cTn id="84" dur="4500" fill="hold"/>
                                        <p:tgtEl>
                                          <p:spTgt spid="10"/>
                                        </p:tgtEl>
                                        <p:attrNameLst>
                                          <p:attrName>ppt_w</p:attrName>
                                        </p:attrNameLst>
                                      </p:cBhvr>
                                      <p:tavLst>
                                        <p:tav tm="0">
                                          <p:val>
                                            <p:strVal val="#ppt_w"/>
                                          </p:val>
                                        </p:tav>
                                        <p:tav tm="100000">
                                          <p:val>
                                            <p:strVal val="#ppt_w"/>
                                          </p:val>
                                        </p:tav>
                                      </p:tavLst>
                                    </p:anim>
                                    <p:anim calcmode="lin" valueType="num">
                                      <p:cBhvr>
                                        <p:cTn id="85" dur="4500" fill="hold"/>
                                        <p:tgtEl>
                                          <p:spTgt spid="10"/>
                                        </p:tgtEl>
                                        <p:attrNameLst>
                                          <p:attrName>ppt_h</p:attrName>
                                        </p:attrNameLst>
                                      </p:cBhvr>
                                      <p:tavLst>
                                        <p:tav tm="0" fmla="#ppt_h*sin(2.5*pi*$)">
                                          <p:val>
                                            <p:fltVal val="0"/>
                                          </p:val>
                                        </p:tav>
                                        <p:tav tm="100000">
                                          <p:val>
                                            <p:fltVal val="1"/>
                                          </p:val>
                                        </p:tav>
                                      </p:tavLst>
                                    </p:anim>
                                  </p:childTnLst>
                                </p:cTn>
                              </p:par>
                              <p:par>
                                <p:cTn id="86" presetID="8" presetClass="emph" presetSubtype="0" repeatCount="indefinite" fill="hold" grpId="2" nodeType="withEffect">
                                  <p:stCondLst>
                                    <p:cond delay="0"/>
                                  </p:stCondLst>
                                  <p:childTnLst>
                                    <p:animRot by="-21600000">
                                      <p:cBhvr>
                                        <p:cTn id="87" dur="4500" fill="hold"/>
                                        <p:tgtEl>
                                          <p:spTgt spid="10"/>
                                        </p:tgtEl>
                                        <p:attrNameLst>
                                          <p:attrName>r</p:attrName>
                                        </p:attrNameLst>
                                      </p:cBhvr>
                                    </p:animRot>
                                  </p:childTnLst>
                                </p:cTn>
                              </p:par>
                              <p:par>
                                <p:cTn id="88" presetID="2" presetClass="exit" presetSubtype="8" fill="hold" grpId="3" nodeType="withEffect">
                                  <p:stCondLst>
                                    <p:cond delay="0"/>
                                  </p:stCondLst>
                                  <p:childTnLst>
                                    <p:anim calcmode="lin" valueType="num">
                                      <p:cBhvr additive="base">
                                        <p:cTn id="89" dur="4500"/>
                                        <p:tgtEl>
                                          <p:spTgt spid="10"/>
                                        </p:tgtEl>
                                        <p:attrNameLst>
                                          <p:attrName>ppt_x</p:attrName>
                                        </p:attrNameLst>
                                      </p:cBhvr>
                                      <p:tavLst>
                                        <p:tav tm="0">
                                          <p:val>
                                            <p:strVal val="ppt_x"/>
                                          </p:val>
                                        </p:tav>
                                        <p:tav tm="100000">
                                          <p:val>
                                            <p:strVal val="0-ppt_w/2"/>
                                          </p:val>
                                        </p:tav>
                                      </p:tavLst>
                                    </p:anim>
                                    <p:anim calcmode="lin" valueType="num">
                                      <p:cBhvr additive="base">
                                        <p:cTn id="90" dur="4500"/>
                                        <p:tgtEl>
                                          <p:spTgt spid="10"/>
                                        </p:tgtEl>
                                        <p:attrNameLst>
                                          <p:attrName>ppt_y</p:attrName>
                                        </p:attrNameLst>
                                      </p:cBhvr>
                                      <p:tavLst>
                                        <p:tav tm="0">
                                          <p:val>
                                            <p:strVal val="ppt_y"/>
                                          </p:val>
                                        </p:tav>
                                        <p:tav tm="100000">
                                          <p:val>
                                            <p:strVal val="ppt_y"/>
                                          </p:val>
                                        </p:tav>
                                      </p:tavLst>
                                    </p:anim>
                                    <p:set>
                                      <p:cBhvr>
                                        <p:cTn id="91" dur="1" fill="hold">
                                          <p:stCondLst>
                                            <p:cond delay="4499"/>
                                          </p:stCondLst>
                                        </p:cTn>
                                        <p:tgtEl>
                                          <p:spTgt spid="10"/>
                                        </p:tgtEl>
                                        <p:attrNameLst>
                                          <p:attrName>style.visibility</p:attrName>
                                        </p:attrNameLst>
                                      </p:cBhvr>
                                      <p:to>
                                        <p:strVal val="hidden"/>
                                      </p:to>
                                    </p:set>
                                  </p:childTnLst>
                                </p:cTn>
                              </p:par>
                              <p:par>
                                <p:cTn id="92" presetID="16" presetClass="entr" presetSubtype="37" fill="hold" nodeType="withEffect">
                                  <p:stCondLst>
                                    <p:cond delay="750"/>
                                  </p:stCondLst>
                                  <p:childTnLst>
                                    <p:set>
                                      <p:cBhvr>
                                        <p:cTn id="93" dur="1" fill="hold">
                                          <p:stCondLst>
                                            <p:cond delay="0"/>
                                          </p:stCondLst>
                                        </p:cTn>
                                        <p:tgtEl>
                                          <p:spTgt spid="11"/>
                                        </p:tgtEl>
                                        <p:attrNameLst>
                                          <p:attrName>style.visibility</p:attrName>
                                        </p:attrNameLst>
                                      </p:cBhvr>
                                      <p:to>
                                        <p:strVal val="visible"/>
                                      </p:to>
                                    </p:set>
                                    <p:animEffect transition="in" filter="barn(outVertical)">
                                      <p:cBhvr>
                                        <p:cTn id="94" dur="3500"/>
                                        <p:tgtEl>
                                          <p:spTgt spid="11"/>
                                        </p:tgtEl>
                                      </p:cBhvr>
                                    </p:animEffect>
                                  </p:childTnLst>
                                </p:cTn>
                              </p:par>
                              <p:par>
                                <p:cTn id="95" presetID="23" presetClass="entr" presetSubtype="288" fill="hold" nodeType="withEffect">
                                  <p:stCondLst>
                                    <p:cond delay="750"/>
                                  </p:stCondLst>
                                  <p:childTnLst>
                                    <p:set>
                                      <p:cBhvr>
                                        <p:cTn id="96" dur="1" fill="hold">
                                          <p:stCondLst>
                                            <p:cond delay="0"/>
                                          </p:stCondLst>
                                        </p:cTn>
                                        <p:tgtEl>
                                          <p:spTgt spid="11"/>
                                        </p:tgtEl>
                                        <p:attrNameLst>
                                          <p:attrName>style.visibility</p:attrName>
                                        </p:attrNameLst>
                                      </p:cBhvr>
                                      <p:to>
                                        <p:strVal val="visible"/>
                                      </p:to>
                                    </p:set>
                                    <p:anim calcmode="lin" valueType="num">
                                      <p:cBhvr>
                                        <p:cTn id="97" dur="3500" fill="hold"/>
                                        <p:tgtEl>
                                          <p:spTgt spid="11"/>
                                        </p:tgtEl>
                                        <p:attrNameLst>
                                          <p:attrName>ppt_w</p:attrName>
                                        </p:attrNameLst>
                                      </p:cBhvr>
                                      <p:tavLst>
                                        <p:tav tm="0">
                                          <p:val>
                                            <p:strVal val="4/3*#ppt_w"/>
                                          </p:val>
                                        </p:tav>
                                        <p:tav tm="100000">
                                          <p:val>
                                            <p:strVal val="#ppt_w"/>
                                          </p:val>
                                        </p:tav>
                                      </p:tavLst>
                                    </p:anim>
                                    <p:anim calcmode="lin" valueType="num">
                                      <p:cBhvr>
                                        <p:cTn id="98" dur="3500" fill="hold"/>
                                        <p:tgtEl>
                                          <p:spTgt spid="11"/>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2"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12 Imagen" descr="Diapositiva6"/>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a:scene3d>
            <a:camera prst="orthographicFront"/>
            <a:lightRig rig="chilly" dir="t"/>
          </a:scene3d>
        </p:spPr>
      </p:pic>
      <p:sp>
        <p:nvSpPr>
          <p:cNvPr id="2" name="Forma libre 31"/>
          <p:cNvSpPr/>
          <p:nvPr/>
        </p:nvSpPr>
        <p:spPr>
          <a:xfrm rot="3283533">
            <a:off x="3429750" y="882044"/>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31"/>
          <p:cNvSpPr/>
          <p:nvPr/>
        </p:nvSpPr>
        <p:spPr>
          <a:xfrm rot="5921489">
            <a:off x="4608553" y="1307418"/>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31"/>
          <p:cNvSpPr/>
          <p:nvPr/>
        </p:nvSpPr>
        <p:spPr>
          <a:xfrm rot="8397403">
            <a:off x="5122394" y="2451085"/>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1"/>
          <p:cNvSpPr/>
          <p:nvPr/>
        </p:nvSpPr>
        <p:spPr>
          <a:xfrm rot="10800000">
            <a:off x="4754537" y="3622179"/>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31"/>
          <p:cNvSpPr/>
          <p:nvPr/>
        </p:nvSpPr>
        <p:spPr>
          <a:xfrm rot="13640308">
            <a:off x="3568191" y="4213047"/>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1"/>
          <p:cNvSpPr/>
          <p:nvPr/>
        </p:nvSpPr>
        <p:spPr>
          <a:xfrm rot="16610951">
            <a:off x="2196509" y="3736742"/>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31"/>
          <p:cNvSpPr/>
          <p:nvPr/>
        </p:nvSpPr>
        <p:spPr>
          <a:xfrm rot="19579130">
            <a:off x="1746893" y="2405912"/>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31"/>
          <p:cNvSpPr/>
          <p:nvPr/>
        </p:nvSpPr>
        <p:spPr>
          <a:xfrm rot="598390">
            <a:off x="2243256" y="1307419"/>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Forma libre"/>
          <p:cNvSpPr/>
          <p:nvPr/>
        </p:nvSpPr>
        <p:spPr>
          <a:xfrm>
            <a:off x="-24918" y="1"/>
            <a:ext cx="9182830" cy="1163646"/>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91000"/>
                  <a:lumOff val="9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6" name="15 Forma libre"/>
          <p:cNvSpPr/>
          <p:nvPr/>
        </p:nvSpPr>
        <p:spPr>
          <a:xfrm rot="10800000">
            <a:off x="-38830" y="5717007"/>
            <a:ext cx="918283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91000"/>
                  <a:lumOff val="9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4" name="13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11536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4"/>
                                        </p:tgtEl>
                                        <p:attrNameLst>
                                          <p:attrName>style.opacity</p:attrName>
                                        </p:attrNameLst>
                                      </p:cBhvr>
                                      <p:to>
                                        <p:strVal val="0"/>
                                      </p:to>
                                    </p:set>
                                    <p:animEffect filter="image" prLst="opacity: 0">
                                      <p:cBhvr rctx="IE">
                                        <p:cTn id="7" dur="indefinite"/>
                                        <p:tgtEl>
                                          <p:spTgt spid="14"/>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3750" fill="hold"/>
                                        <p:tgtEl>
                                          <p:spTgt spid="2"/>
                                        </p:tgtEl>
                                        <p:attrNameLst>
                                          <p:attrName>ppt_w</p:attrName>
                                        </p:attrNameLst>
                                      </p:cBhvr>
                                      <p:tavLst>
                                        <p:tav tm="0">
                                          <p:val>
                                            <p:fltVal val="0"/>
                                          </p:val>
                                        </p:tav>
                                        <p:tav tm="100000">
                                          <p:val>
                                            <p:strVal val="#ppt_w"/>
                                          </p:val>
                                        </p:tav>
                                      </p:tavLst>
                                    </p:anim>
                                    <p:anim calcmode="lin" valueType="num">
                                      <p:cBhvr>
                                        <p:cTn id="11" dur="3750" fill="hold"/>
                                        <p:tgtEl>
                                          <p:spTgt spid="2"/>
                                        </p:tgtEl>
                                        <p:attrNameLst>
                                          <p:attrName>ppt_h</p:attrName>
                                        </p:attrNameLst>
                                      </p:cBhvr>
                                      <p:tavLst>
                                        <p:tav tm="0">
                                          <p:val>
                                            <p:fltVal val="0"/>
                                          </p:val>
                                        </p:tav>
                                        <p:tav tm="100000">
                                          <p:val>
                                            <p:strVal val="#ppt_h"/>
                                          </p:val>
                                        </p:tav>
                                      </p:tavLst>
                                    </p:anim>
                                    <p:anim calcmode="lin" valueType="num">
                                      <p:cBhvr>
                                        <p:cTn id="12" dur="3750" fill="hold"/>
                                        <p:tgtEl>
                                          <p:spTgt spid="2"/>
                                        </p:tgtEl>
                                        <p:attrNameLst>
                                          <p:attrName>ppt_x</p:attrName>
                                        </p:attrNameLst>
                                      </p:cBhvr>
                                      <p:tavLst>
                                        <p:tav tm="0">
                                          <p:val>
                                            <p:fltVal val="0.5"/>
                                          </p:val>
                                        </p:tav>
                                        <p:tav tm="100000">
                                          <p:val>
                                            <p:strVal val="#ppt_x"/>
                                          </p:val>
                                        </p:tav>
                                      </p:tavLst>
                                    </p:anim>
                                    <p:anim calcmode="lin" valueType="num">
                                      <p:cBhvr>
                                        <p:cTn id="13" dur="3750" fill="hold"/>
                                        <p:tgtEl>
                                          <p:spTgt spid="2"/>
                                        </p:tgtEl>
                                        <p:attrNameLst>
                                          <p:attrName>ppt_y</p:attrName>
                                        </p:attrNameLst>
                                      </p:cBhvr>
                                      <p:tavLst>
                                        <p:tav tm="0">
                                          <p:val>
                                            <p:fltVal val="0.5"/>
                                          </p:val>
                                        </p:tav>
                                        <p:tav tm="100000">
                                          <p:val>
                                            <p:strVal val="#ppt_y"/>
                                          </p:val>
                                        </p:tav>
                                      </p:tavLst>
                                    </p:anim>
                                  </p:childTnLst>
                                </p:cTn>
                              </p:par>
                              <p:par>
                                <p:cTn id="14" presetID="8" presetClass="emph" presetSubtype="0" fill="hold" grpId="1" nodeType="withEffect">
                                  <p:stCondLst>
                                    <p:cond delay="0"/>
                                  </p:stCondLst>
                                  <p:childTnLst>
                                    <p:animRot by="21600000">
                                      <p:cBhvr>
                                        <p:cTn id="15" dur="3750" fill="hold"/>
                                        <p:tgtEl>
                                          <p:spTgt spid="2"/>
                                        </p:tgtEl>
                                        <p:attrNameLst>
                                          <p:attrName>r</p:attrName>
                                        </p:attrNameLst>
                                      </p:cBhvr>
                                    </p:animRot>
                                  </p:childTnLst>
                                </p:cTn>
                              </p:par>
                              <p:par>
                                <p:cTn id="16" presetID="23" presetClass="entr" presetSubtype="528"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3750" fill="hold"/>
                                        <p:tgtEl>
                                          <p:spTgt spid="3"/>
                                        </p:tgtEl>
                                        <p:attrNameLst>
                                          <p:attrName>ppt_w</p:attrName>
                                        </p:attrNameLst>
                                      </p:cBhvr>
                                      <p:tavLst>
                                        <p:tav tm="0">
                                          <p:val>
                                            <p:fltVal val="0"/>
                                          </p:val>
                                        </p:tav>
                                        <p:tav tm="100000">
                                          <p:val>
                                            <p:strVal val="#ppt_w"/>
                                          </p:val>
                                        </p:tav>
                                      </p:tavLst>
                                    </p:anim>
                                    <p:anim calcmode="lin" valueType="num">
                                      <p:cBhvr>
                                        <p:cTn id="19" dur="3750" fill="hold"/>
                                        <p:tgtEl>
                                          <p:spTgt spid="3"/>
                                        </p:tgtEl>
                                        <p:attrNameLst>
                                          <p:attrName>ppt_h</p:attrName>
                                        </p:attrNameLst>
                                      </p:cBhvr>
                                      <p:tavLst>
                                        <p:tav tm="0">
                                          <p:val>
                                            <p:fltVal val="0"/>
                                          </p:val>
                                        </p:tav>
                                        <p:tav tm="100000">
                                          <p:val>
                                            <p:strVal val="#ppt_h"/>
                                          </p:val>
                                        </p:tav>
                                      </p:tavLst>
                                    </p:anim>
                                    <p:anim calcmode="lin" valueType="num">
                                      <p:cBhvr>
                                        <p:cTn id="20" dur="3750" fill="hold"/>
                                        <p:tgtEl>
                                          <p:spTgt spid="3"/>
                                        </p:tgtEl>
                                        <p:attrNameLst>
                                          <p:attrName>ppt_x</p:attrName>
                                        </p:attrNameLst>
                                      </p:cBhvr>
                                      <p:tavLst>
                                        <p:tav tm="0">
                                          <p:val>
                                            <p:fltVal val="0.5"/>
                                          </p:val>
                                        </p:tav>
                                        <p:tav tm="100000">
                                          <p:val>
                                            <p:strVal val="#ppt_x"/>
                                          </p:val>
                                        </p:tav>
                                      </p:tavLst>
                                    </p:anim>
                                    <p:anim calcmode="lin" valueType="num">
                                      <p:cBhvr>
                                        <p:cTn id="21" dur="3750" fill="hold"/>
                                        <p:tgtEl>
                                          <p:spTgt spid="3"/>
                                        </p:tgtEl>
                                        <p:attrNameLst>
                                          <p:attrName>ppt_y</p:attrName>
                                        </p:attrNameLst>
                                      </p:cBhvr>
                                      <p:tavLst>
                                        <p:tav tm="0">
                                          <p:val>
                                            <p:fltVal val="0.5"/>
                                          </p:val>
                                        </p:tav>
                                        <p:tav tm="100000">
                                          <p:val>
                                            <p:strVal val="#ppt_y"/>
                                          </p:val>
                                        </p:tav>
                                      </p:tavLst>
                                    </p:anim>
                                  </p:childTnLst>
                                </p:cTn>
                              </p:par>
                              <p:par>
                                <p:cTn id="22" presetID="8" presetClass="emph" presetSubtype="0" fill="hold" grpId="1" nodeType="withEffect">
                                  <p:stCondLst>
                                    <p:cond delay="0"/>
                                  </p:stCondLst>
                                  <p:childTnLst>
                                    <p:animRot by="21600000">
                                      <p:cBhvr>
                                        <p:cTn id="23" dur="3750" fill="hold"/>
                                        <p:tgtEl>
                                          <p:spTgt spid="3"/>
                                        </p:tgtEl>
                                        <p:attrNameLst>
                                          <p:attrName>r</p:attrName>
                                        </p:attrNameLst>
                                      </p:cBhvr>
                                    </p:animRot>
                                  </p:childTnLst>
                                </p:cTn>
                              </p:par>
                              <p:par>
                                <p:cTn id="24" presetID="23" presetClass="entr" presetSubtype="528"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 calcmode="lin" valueType="num">
                                      <p:cBhvr>
                                        <p:cTn id="26" dur="3750" fill="hold"/>
                                        <p:tgtEl>
                                          <p:spTgt spid="4"/>
                                        </p:tgtEl>
                                        <p:attrNameLst>
                                          <p:attrName>ppt_w</p:attrName>
                                        </p:attrNameLst>
                                      </p:cBhvr>
                                      <p:tavLst>
                                        <p:tav tm="0">
                                          <p:val>
                                            <p:fltVal val="0"/>
                                          </p:val>
                                        </p:tav>
                                        <p:tav tm="100000">
                                          <p:val>
                                            <p:strVal val="#ppt_w"/>
                                          </p:val>
                                        </p:tav>
                                      </p:tavLst>
                                    </p:anim>
                                    <p:anim calcmode="lin" valueType="num">
                                      <p:cBhvr>
                                        <p:cTn id="27" dur="3750" fill="hold"/>
                                        <p:tgtEl>
                                          <p:spTgt spid="4"/>
                                        </p:tgtEl>
                                        <p:attrNameLst>
                                          <p:attrName>ppt_h</p:attrName>
                                        </p:attrNameLst>
                                      </p:cBhvr>
                                      <p:tavLst>
                                        <p:tav tm="0">
                                          <p:val>
                                            <p:fltVal val="0"/>
                                          </p:val>
                                        </p:tav>
                                        <p:tav tm="100000">
                                          <p:val>
                                            <p:strVal val="#ppt_h"/>
                                          </p:val>
                                        </p:tav>
                                      </p:tavLst>
                                    </p:anim>
                                    <p:anim calcmode="lin" valueType="num">
                                      <p:cBhvr>
                                        <p:cTn id="28" dur="3750" fill="hold"/>
                                        <p:tgtEl>
                                          <p:spTgt spid="4"/>
                                        </p:tgtEl>
                                        <p:attrNameLst>
                                          <p:attrName>ppt_x</p:attrName>
                                        </p:attrNameLst>
                                      </p:cBhvr>
                                      <p:tavLst>
                                        <p:tav tm="0">
                                          <p:val>
                                            <p:fltVal val="0.5"/>
                                          </p:val>
                                        </p:tav>
                                        <p:tav tm="100000">
                                          <p:val>
                                            <p:strVal val="#ppt_x"/>
                                          </p:val>
                                        </p:tav>
                                      </p:tavLst>
                                    </p:anim>
                                    <p:anim calcmode="lin" valueType="num">
                                      <p:cBhvr>
                                        <p:cTn id="29" dur="3750" fill="hold"/>
                                        <p:tgtEl>
                                          <p:spTgt spid="4"/>
                                        </p:tgtEl>
                                        <p:attrNameLst>
                                          <p:attrName>ppt_y</p:attrName>
                                        </p:attrNameLst>
                                      </p:cBhvr>
                                      <p:tavLst>
                                        <p:tav tm="0">
                                          <p:val>
                                            <p:fltVal val="0.5"/>
                                          </p:val>
                                        </p:tav>
                                        <p:tav tm="100000">
                                          <p:val>
                                            <p:strVal val="#ppt_y"/>
                                          </p:val>
                                        </p:tav>
                                      </p:tavLst>
                                    </p:anim>
                                  </p:childTnLst>
                                </p:cTn>
                              </p:par>
                              <p:par>
                                <p:cTn id="30" presetID="8" presetClass="emph" presetSubtype="0" fill="hold" grpId="1" nodeType="withEffect">
                                  <p:stCondLst>
                                    <p:cond delay="0"/>
                                  </p:stCondLst>
                                  <p:childTnLst>
                                    <p:animRot by="21600000">
                                      <p:cBhvr>
                                        <p:cTn id="31" dur="3750" fill="hold"/>
                                        <p:tgtEl>
                                          <p:spTgt spid="4"/>
                                        </p:tgtEl>
                                        <p:attrNameLst>
                                          <p:attrName>r</p:attrName>
                                        </p:attrNameLst>
                                      </p:cBhvr>
                                    </p:animRot>
                                  </p:childTnLst>
                                </p:cTn>
                              </p:par>
                              <p:par>
                                <p:cTn id="32" presetID="23" presetClass="entr" presetSubtype="52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p:cTn id="34" dur="3750" fill="hold"/>
                                        <p:tgtEl>
                                          <p:spTgt spid="6"/>
                                        </p:tgtEl>
                                        <p:attrNameLst>
                                          <p:attrName>ppt_w</p:attrName>
                                        </p:attrNameLst>
                                      </p:cBhvr>
                                      <p:tavLst>
                                        <p:tav tm="0">
                                          <p:val>
                                            <p:fltVal val="0"/>
                                          </p:val>
                                        </p:tav>
                                        <p:tav tm="100000">
                                          <p:val>
                                            <p:strVal val="#ppt_w"/>
                                          </p:val>
                                        </p:tav>
                                      </p:tavLst>
                                    </p:anim>
                                    <p:anim calcmode="lin" valueType="num">
                                      <p:cBhvr>
                                        <p:cTn id="35" dur="3750" fill="hold"/>
                                        <p:tgtEl>
                                          <p:spTgt spid="6"/>
                                        </p:tgtEl>
                                        <p:attrNameLst>
                                          <p:attrName>ppt_h</p:attrName>
                                        </p:attrNameLst>
                                      </p:cBhvr>
                                      <p:tavLst>
                                        <p:tav tm="0">
                                          <p:val>
                                            <p:fltVal val="0"/>
                                          </p:val>
                                        </p:tav>
                                        <p:tav tm="100000">
                                          <p:val>
                                            <p:strVal val="#ppt_h"/>
                                          </p:val>
                                        </p:tav>
                                      </p:tavLst>
                                    </p:anim>
                                    <p:anim calcmode="lin" valueType="num">
                                      <p:cBhvr>
                                        <p:cTn id="36" dur="3750" fill="hold"/>
                                        <p:tgtEl>
                                          <p:spTgt spid="6"/>
                                        </p:tgtEl>
                                        <p:attrNameLst>
                                          <p:attrName>ppt_x</p:attrName>
                                        </p:attrNameLst>
                                      </p:cBhvr>
                                      <p:tavLst>
                                        <p:tav tm="0">
                                          <p:val>
                                            <p:fltVal val="0.5"/>
                                          </p:val>
                                        </p:tav>
                                        <p:tav tm="100000">
                                          <p:val>
                                            <p:strVal val="#ppt_x"/>
                                          </p:val>
                                        </p:tav>
                                      </p:tavLst>
                                    </p:anim>
                                    <p:anim calcmode="lin" valueType="num">
                                      <p:cBhvr>
                                        <p:cTn id="37" dur="3750" fill="hold"/>
                                        <p:tgtEl>
                                          <p:spTgt spid="6"/>
                                        </p:tgtEl>
                                        <p:attrNameLst>
                                          <p:attrName>ppt_y</p:attrName>
                                        </p:attrNameLst>
                                      </p:cBhvr>
                                      <p:tavLst>
                                        <p:tav tm="0">
                                          <p:val>
                                            <p:fltVal val="0.5"/>
                                          </p:val>
                                        </p:tav>
                                        <p:tav tm="100000">
                                          <p:val>
                                            <p:strVal val="#ppt_y"/>
                                          </p:val>
                                        </p:tav>
                                      </p:tavLst>
                                    </p:anim>
                                  </p:childTnLst>
                                </p:cTn>
                              </p:par>
                              <p:par>
                                <p:cTn id="38" presetID="8" presetClass="emph" presetSubtype="0" fill="hold" grpId="1" nodeType="withEffect">
                                  <p:stCondLst>
                                    <p:cond delay="0"/>
                                  </p:stCondLst>
                                  <p:childTnLst>
                                    <p:animRot by="21600000">
                                      <p:cBhvr>
                                        <p:cTn id="39" dur="3750" fill="hold"/>
                                        <p:tgtEl>
                                          <p:spTgt spid="6"/>
                                        </p:tgtEl>
                                        <p:attrNameLst>
                                          <p:attrName>r</p:attrName>
                                        </p:attrNameLst>
                                      </p:cBhvr>
                                    </p:animRot>
                                  </p:childTnLst>
                                </p:cTn>
                              </p:par>
                              <p:par>
                                <p:cTn id="40" presetID="23" presetClass="entr" presetSubtype="528" fill="hold" grpId="0" nodeType="with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p:cTn id="42" dur="3750" fill="hold"/>
                                        <p:tgtEl>
                                          <p:spTgt spid="7"/>
                                        </p:tgtEl>
                                        <p:attrNameLst>
                                          <p:attrName>ppt_w</p:attrName>
                                        </p:attrNameLst>
                                      </p:cBhvr>
                                      <p:tavLst>
                                        <p:tav tm="0">
                                          <p:val>
                                            <p:fltVal val="0"/>
                                          </p:val>
                                        </p:tav>
                                        <p:tav tm="100000">
                                          <p:val>
                                            <p:strVal val="#ppt_w"/>
                                          </p:val>
                                        </p:tav>
                                      </p:tavLst>
                                    </p:anim>
                                    <p:anim calcmode="lin" valueType="num">
                                      <p:cBhvr>
                                        <p:cTn id="43" dur="3750" fill="hold"/>
                                        <p:tgtEl>
                                          <p:spTgt spid="7"/>
                                        </p:tgtEl>
                                        <p:attrNameLst>
                                          <p:attrName>ppt_h</p:attrName>
                                        </p:attrNameLst>
                                      </p:cBhvr>
                                      <p:tavLst>
                                        <p:tav tm="0">
                                          <p:val>
                                            <p:fltVal val="0"/>
                                          </p:val>
                                        </p:tav>
                                        <p:tav tm="100000">
                                          <p:val>
                                            <p:strVal val="#ppt_h"/>
                                          </p:val>
                                        </p:tav>
                                      </p:tavLst>
                                    </p:anim>
                                    <p:anim calcmode="lin" valueType="num">
                                      <p:cBhvr>
                                        <p:cTn id="44" dur="3750" fill="hold"/>
                                        <p:tgtEl>
                                          <p:spTgt spid="7"/>
                                        </p:tgtEl>
                                        <p:attrNameLst>
                                          <p:attrName>ppt_x</p:attrName>
                                        </p:attrNameLst>
                                      </p:cBhvr>
                                      <p:tavLst>
                                        <p:tav tm="0">
                                          <p:val>
                                            <p:fltVal val="0.5"/>
                                          </p:val>
                                        </p:tav>
                                        <p:tav tm="100000">
                                          <p:val>
                                            <p:strVal val="#ppt_x"/>
                                          </p:val>
                                        </p:tav>
                                      </p:tavLst>
                                    </p:anim>
                                    <p:anim calcmode="lin" valueType="num">
                                      <p:cBhvr>
                                        <p:cTn id="45" dur="3750" fill="hold"/>
                                        <p:tgtEl>
                                          <p:spTgt spid="7"/>
                                        </p:tgtEl>
                                        <p:attrNameLst>
                                          <p:attrName>ppt_y</p:attrName>
                                        </p:attrNameLst>
                                      </p:cBhvr>
                                      <p:tavLst>
                                        <p:tav tm="0">
                                          <p:val>
                                            <p:fltVal val="0.5"/>
                                          </p:val>
                                        </p:tav>
                                        <p:tav tm="100000">
                                          <p:val>
                                            <p:strVal val="#ppt_y"/>
                                          </p:val>
                                        </p:tav>
                                      </p:tavLst>
                                    </p:anim>
                                  </p:childTnLst>
                                </p:cTn>
                              </p:par>
                              <p:par>
                                <p:cTn id="46" presetID="8" presetClass="emph" presetSubtype="0" fill="hold" grpId="1" nodeType="withEffect">
                                  <p:stCondLst>
                                    <p:cond delay="0"/>
                                  </p:stCondLst>
                                  <p:childTnLst>
                                    <p:animRot by="21600000">
                                      <p:cBhvr>
                                        <p:cTn id="47" dur="3750" fill="hold"/>
                                        <p:tgtEl>
                                          <p:spTgt spid="7"/>
                                        </p:tgtEl>
                                        <p:attrNameLst>
                                          <p:attrName>r</p:attrName>
                                        </p:attrNameLst>
                                      </p:cBhvr>
                                    </p:animRot>
                                  </p:childTnLst>
                                </p:cTn>
                              </p:par>
                              <p:par>
                                <p:cTn id="48" presetID="23" presetClass="entr" presetSubtype="528" fill="hold" grpId="0" nodeType="withEffect">
                                  <p:stCondLst>
                                    <p:cond delay="0"/>
                                  </p:stCondLst>
                                  <p:childTnLst>
                                    <p:set>
                                      <p:cBhvr>
                                        <p:cTn id="49" dur="1" fill="hold">
                                          <p:stCondLst>
                                            <p:cond delay="0"/>
                                          </p:stCondLst>
                                        </p:cTn>
                                        <p:tgtEl>
                                          <p:spTgt spid="8"/>
                                        </p:tgtEl>
                                        <p:attrNameLst>
                                          <p:attrName>style.visibility</p:attrName>
                                        </p:attrNameLst>
                                      </p:cBhvr>
                                      <p:to>
                                        <p:strVal val="visible"/>
                                      </p:to>
                                    </p:set>
                                    <p:anim calcmode="lin" valueType="num">
                                      <p:cBhvr>
                                        <p:cTn id="50" dur="3750" fill="hold"/>
                                        <p:tgtEl>
                                          <p:spTgt spid="8"/>
                                        </p:tgtEl>
                                        <p:attrNameLst>
                                          <p:attrName>ppt_w</p:attrName>
                                        </p:attrNameLst>
                                      </p:cBhvr>
                                      <p:tavLst>
                                        <p:tav tm="0">
                                          <p:val>
                                            <p:fltVal val="0"/>
                                          </p:val>
                                        </p:tav>
                                        <p:tav tm="100000">
                                          <p:val>
                                            <p:strVal val="#ppt_w"/>
                                          </p:val>
                                        </p:tav>
                                      </p:tavLst>
                                    </p:anim>
                                    <p:anim calcmode="lin" valueType="num">
                                      <p:cBhvr>
                                        <p:cTn id="51" dur="3750" fill="hold"/>
                                        <p:tgtEl>
                                          <p:spTgt spid="8"/>
                                        </p:tgtEl>
                                        <p:attrNameLst>
                                          <p:attrName>ppt_h</p:attrName>
                                        </p:attrNameLst>
                                      </p:cBhvr>
                                      <p:tavLst>
                                        <p:tav tm="0">
                                          <p:val>
                                            <p:fltVal val="0"/>
                                          </p:val>
                                        </p:tav>
                                        <p:tav tm="100000">
                                          <p:val>
                                            <p:strVal val="#ppt_h"/>
                                          </p:val>
                                        </p:tav>
                                      </p:tavLst>
                                    </p:anim>
                                    <p:anim calcmode="lin" valueType="num">
                                      <p:cBhvr>
                                        <p:cTn id="52" dur="3750" fill="hold"/>
                                        <p:tgtEl>
                                          <p:spTgt spid="8"/>
                                        </p:tgtEl>
                                        <p:attrNameLst>
                                          <p:attrName>ppt_x</p:attrName>
                                        </p:attrNameLst>
                                      </p:cBhvr>
                                      <p:tavLst>
                                        <p:tav tm="0">
                                          <p:val>
                                            <p:fltVal val="0.5"/>
                                          </p:val>
                                        </p:tav>
                                        <p:tav tm="100000">
                                          <p:val>
                                            <p:strVal val="#ppt_x"/>
                                          </p:val>
                                        </p:tav>
                                      </p:tavLst>
                                    </p:anim>
                                    <p:anim calcmode="lin" valueType="num">
                                      <p:cBhvr>
                                        <p:cTn id="53" dur="3750" fill="hold"/>
                                        <p:tgtEl>
                                          <p:spTgt spid="8"/>
                                        </p:tgtEl>
                                        <p:attrNameLst>
                                          <p:attrName>ppt_y</p:attrName>
                                        </p:attrNameLst>
                                      </p:cBhvr>
                                      <p:tavLst>
                                        <p:tav tm="0">
                                          <p:val>
                                            <p:fltVal val="0.5"/>
                                          </p:val>
                                        </p:tav>
                                        <p:tav tm="100000">
                                          <p:val>
                                            <p:strVal val="#ppt_y"/>
                                          </p:val>
                                        </p:tav>
                                      </p:tavLst>
                                    </p:anim>
                                  </p:childTnLst>
                                </p:cTn>
                              </p:par>
                              <p:par>
                                <p:cTn id="54" presetID="8" presetClass="emph" presetSubtype="0" fill="hold" grpId="1" nodeType="withEffect">
                                  <p:stCondLst>
                                    <p:cond delay="0"/>
                                  </p:stCondLst>
                                  <p:childTnLst>
                                    <p:animRot by="21600000">
                                      <p:cBhvr>
                                        <p:cTn id="55" dur="3750" fill="hold"/>
                                        <p:tgtEl>
                                          <p:spTgt spid="8"/>
                                        </p:tgtEl>
                                        <p:attrNameLst>
                                          <p:attrName>r</p:attrName>
                                        </p:attrNameLst>
                                      </p:cBhvr>
                                    </p:animRot>
                                  </p:childTnLst>
                                </p:cTn>
                              </p:par>
                              <p:par>
                                <p:cTn id="56" presetID="23" presetClass="entr" presetSubtype="528" fill="hold" grpId="0" nodeType="withEffect">
                                  <p:stCondLst>
                                    <p:cond delay="0"/>
                                  </p:stCondLst>
                                  <p:childTnLst>
                                    <p:set>
                                      <p:cBhvr>
                                        <p:cTn id="57" dur="1" fill="hold">
                                          <p:stCondLst>
                                            <p:cond delay="0"/>
                                          </p:stCondLst>
                                        </p:cTn>
                                        <p:tgtEl>
                                          <p:spTgt spid="9"/>
                                        </p:tgtEl>
                                        <p:attrNameLst>
                                          <p:attrName>style.visibility</p:attrName>
                                        </p:attrNameLst>
                                      </p:cBhvr>
                                      <p:to>
                                        <p:strVal val="visible"/>
                                      </p:to>
                                    </p:set>
                                    <p:anim calcmode="lin" valueType="num">
                                      <p:cBhvr>
                                        <p:cTn id="58" dur="3750" fill="hold"/>
                                        <p:tgtEl>
                                          <p:spTgt spid="9"/>
                                        </p:tgtEl>
                                        <p:attrNameLst>
                                          <p:attrName>ppt_w</p:attrName>
                                        </p:attrNameLst>
                                      </p:cBhvr>
                                      <p:tavLst>
                                        <p:tav tm="0">
                                          <p:val>
                                            <p:fltVal val="0"/>
                                          </p:val>
                                        </p:tav>
                                        <p:tav tm="100000">
                                          <p:val>
                                            <p:strVal val="#ppt_w"/>
                                          </p:val>
                                        </p:tav>
                                      </p:tavLst>
                                    </p:anim>
                                    <p:anim calcmode="lin" valueType="num">
                                      <p:cBhvr>
                                        <p:cTn id="59" dur="3750" fill="hold"/>
                                        <p:tgtEl>
                                          <p:spTgt spid="9"/>
                                        </p:tgtEl>
                                        <p:attrNameLst>
                                          <p:attrName>ppt_h</p:attrName>
                                        </p:attrNameLst>
                                      </p:cBhvr>
                                      <p:tavLst>
                                        <p:tav tm="0">
                                          <p:val>
                                            <p:fltVal val="0"/>
                                          </p:val>
                                        </p:tav>
                                        <p:tav tm="100000">
                                          <p:val>
                                            <p:strVal val="#ppt_h"/>
                                          </p:val>
                                        </p:tav>
                                      </p:tavLst>
                                    </p:anim>
                                    <p:anim calcmode="lin" valueType="num">
                                      <p:cBhvr>
                                        <p:cTn id="60" dur="3750" fill="hold"/>
                                        <p:tgtEl>
                                          <p:spTgt spid="9"/>
                                        </p:tgtEl>
                                        <p:attrNameLst>
                                          <p:attrName>ppt_x</p:attrName>
                                        </p:attrNameLst>
                                      </p:cBhvr>
                                      <p:tavLst>
                                        <p:tav tm="0">
                                          <p:val>
                                            <p:fltVal val="0.5"/>
                                          </p:val>
                                        </p:tav>
                                        <p:tav tm="100000">
                                          <p:val>
                                            <p:strVal val="#ppt_x"/>
                                          </p:val>
                                        </p:tav>
                                      </p:tavLst>
                                    </p:anim>
                                    <p:anim calcmode="lin" valueType="num">
                                      <p:cBhvr>
                                        <p:cTn id="61" dur="3750" fill="hold"/>
                                        <p:tgtEl>
                                          <p:spTgt spid="9"/>
                                        </p:tgtEl>
                                        <p:attrNameLst>
                                          <p:attrName>ppt_y</p:attrName>
                                        </p:attrNameLst>
                                      </p:cBhvr>
                                      <p:tavLst>
                                        <p:tav tm="0">
                                          <p:val>
                                            <p:fltVal val="0.5"/>
                                          </p:val>
                                        </p:tav>
                                        <p:tav tm="100000">
                                          <p:val>
                                            <p:strVal val="#ppt_y"/>
                                          </p:val>
                                        </p:tav>
                                      </p:tavLst>
                                    </p:anim>
                                  </p:childTnLst>
                                </p:cTn>
                              </p:par>
                              <p:par>
                                <p:cTn id="62" presetID="8" presetClass="emph" presetSubtype="0" fill="hold" grpId="1" nodeType="withEffect">
                                  <p:stCondLst>
                                    <p:cond delay="0"/>
                                  </p:stCondLst>
                                  <p:childTnLst>
                                    <p:animRot by="21600000">
                                      <p:cBhvr>
                                        <p:cTn id="63" dur="3750" fill="hold"/>
                                        <p:tgtEl>
                                          <p:spTgt spid="9"/>
                                        </p:tgtEl>
                                        <p:attrNameLst>
                                          <p:attrName>r</p:attrName>
                                        </p:attrNameLst>
                                      </p:cBhvr>
                                    </p:animRot>
                                  </p:childTnLst>
                                </p:cTn>
                              </p:par>
                              <p:par>
                                <p:cTn id="64" presetID="23" presetClass="entr" presetSubtype="528" fill="hold" grpId="0" nodeType="withEffect">
                                  <p:stCondLst>
                                    <p:cond delay="0"/>
                                  </p:stCondLst>
                                  <p:childTnLst>
                                    <p:set>
                                      <p:cBhvr>
                                        <p:cTn id="65" dur="1" fill="hold">
                                          <p:stCondLst>
                                            <p:cond delay="0"/>
                                          </p:stCondLst>
                                        </p:cTn>
                                        <p:tgtEl>
                                          <p:spTgt spid="10"/>
                                        </p:tgtEl>
                                        <p:attrNameLst>
                                          <p:attrName>style.visibility</p:attrName>
                                        </p:attrNameLst>
                                      </p:cBhvr>
                                      <p:to>
                                        <p:strVal val="visible"/>
                                      </p:to>
                                    </p:set>
                                    <p:anim calcmode="lin" valueType="num">
                                      <p:cBhvr>
                                        <p:cTn id="66" dur="3750" fill="hold"/>
                                        <p:tgtEl>
                                          <p:spTgt spid="10"/>
                                        </p:tgtEl>
                                        <p:attrNameLst>
                                          <p:attrName>ppt_w</p:attrName>
                                        </p:attrNameLst>
                                      </p:cBhvr>
                                      <p:tavLst>
                                        <p:tav tm="0">
                                          <p:val>
                                            <p:fltVal val="0"/>
                                          </p:val>
                                        </p:tav>
                                        <p:tav tm="100000">
                                          <p:val>
                                            <p:strVal val="#ppt_w"/>
                                          </p:val>
                                        </p:tav>
                                      </p:tavLst>
                                    </p:anim>
                                    <p:anim calcmode="lin" valueType="num">
                                      <p:cBhvr>
                                        <p:cTn id="67" dur="3750" fill="hold"/>
                                        <p:tgtEl>
                                          <p:spTgt spid="10"/>
                                        </p:tgtEl>
                                        <p:attrNameLst>
                                          <p:attrName>ppt_h</p:attrName>
                                        </p:attrNameLst>
                                      </p:cBhvr>
                                      <p:tavLst>
                                        <p:tav tm="0">
                                          <p:val>
                                            <p:fltVal val="0"/>
                                          </p:val>
                                        </p:tav>
                                        <p:tav tm="100000">
                                          <p:val>
                                            <p:strVal val="#ppt_h"/>
                                          </p:val>
                                        </p:tav>
                                      </p:tavLst>
                                    </p:anim>
                                    <p:anim calcmode="lin" valueType="num">
                                      <p:cBhvr>
                                        <p:cTn id="68" dur="3750" fill="hold"/>
                                        <p:tgtEl>
                                          <p:spTgt spid="10"/>
                                        </p:tgtEl>
                                        <p:attrNameLst>
                                          <p:attrName>ppt_x</p:attrName>
                                        </p:attrNameLst>
                                      </p:cBhvr>
                                      <p:tavLst>
                                        <p:tav tm="0">
                                          <p:val>
                                            <p:fltVal val="0.5"/>
                                          </p:val>
                                        </p:tav>
                                        <p:tav tm="100000">
                                          <p:val>
                                            <p:strVal val="#ppt_x"/>
                                          </p:val>
                                        </p:tav>
                                      </p:tavLst>
                                    </p:anim>
                                    <p:anim calcmode="lin" valueType="num">
                                      <p:cBhvr>
                                        <p:cTn id="69" dur="3750" fill="hold"/>
                                        <p:tgtEl>
                                          <p:spTgt spid="10"/>
                                        </p:tgtEl>
                                        <p:attrNameLst>
                                          <p:attrName>ppt_y</p:attrName>
                                        </p:attrNameLst>
                                      </p:cBhvr>
                                      <p:tavLst>
                                        <p:tav tm="0">
                                          <p:val>
                                            <p:fltVal val="0.5"/>
                                          </p:val>
                                        </p:tav>
                                        <p:tav tm="100000">
                                          <p:val>
                                            <p:strVal val="#ppt_y"/>
                                          </p:val>
                                        </p:tav>
                                      </p:tavLst>
                                    </p:anim>
                                  </p:childTnLst>
                                </p:cTn>
                              </p:par>
                              <p:par>
                                <p:cTn id="70" presetID="8" presetClass="emph" presetSubtype="0" fill="hold" grpId="1" nodeType="withEffect">
                                  <p:stCondLst>
                                    <p:cond delay="0"/>
                                  </p:stCondLst>
                                  <p:childTnLst>
                                    <p:animRot by="21600000">
                                      <p:cBhvr>
                                        <p:cTn id="71" dur="3750" fill="hold"/>
                                        <p:tgtEl>
                                          <p:spTgt spid="10"/>
                                        </p:tgtEl>
                                        <p:attrNameLst>
                                          <p:attrName>r</p:attrName>
                                        </p:attrNameLst>
                                      </p:cBhvr>
                                    </p:animRot>
                                  </p:childTnLst>
                                </p:cTn>
                              </p:par>
                            </p:childTnLst>
                          </p:cTn>
                        </p:par>
                        <p:par>
                          <p:cTn id="72" fill="hold">
                            <p:stCondLst>
                              <p:cond delay="3750"/>
                            </p:stCondLst>
                            <p:childTnLst>
                              <p:par>
                                <p:cTn id="73" presetID="23" presetClass="exit" presetSubtype="544" fill="hold" grpId="2" nodeType="afterEffect">
                                  <p:stCondLst>
                                    <p:cond delay="0"/>
                                  </p:stCondLst>
                                  <p:childTnLst>
                                    <p:anim calcmode="lin" valueType="num">
                                      <p:cBhvr>
                                        <p:cTn id="74" dur="3750"/>
                                        <p:tgtEl>
                                          <p:spTgt spid="10"/>
                                        </p:tgtEl>
                                        <p:attrNameLst>
                                          <p:attrName>ppt_w</p:attrName>
                                        </p:attrNameLst>
                                      </p:cBhvr>
                                      <p:tavLst>
                                        <p:tav tm="0">
                                          <p:val>
                                            <p:strVal val="ppt_w"/>
                                          </p:val>
                                        </p:tav>
                                        <p:tav tm="100000">
                                          <p:val>
                                            <p:fltVal val="0"/>
                                          </p:val>
                                        </p:tav>
                                      </p:tavLst>
                                    </p:anim>
                                    <p:anim calcmode="lin" valueType="num">
                                      <p:cBhvr>
                                        <p:cTn id="75" dur="3750"/>
                                        <p:tgtEl>
                                          <p:spTgt spid="10"/>
                                        </p:tgtEl>
                                        <p:attrNameLst>
                                          <p:attrName>ppt_h</p:attrName>
                                        </p:attrNameLst>
                                      </p:cBhvr>
                                      <p:tavLst>
                                        <p:tav tm="0">
                                          <p:val>
                                            <p:strVal val="ppt_h"/>
                                          </p:val>
                                        </p:tav>
                                        <p:tav tm="100000">
                                          <p:val>
                                            <p:fltVal val="0"/>
                                          </p:val>
                                        </p:tav>
                                      </p:tavLst>
                                    </p:anim>
                                    <p:anim calcmode="lin" valueType="num">
                                      <p:cBhvr>
                                        <p:cTn id="76" dur="3750"/>
                                        <p:tgtEl>
                                          <p:spTgt spid="10"/>
                                        </p:tgtEl>
                                        <p:attrNameLst>
                                          <p:attrName>ppt_x</p:attrName>
                                        </p:attrNameLst>
                                      </p:cBhvr>
                                      <p:tavLst>
                                        <p:tav tm="0">
                                          <p:val>
                                            <p:strVal val="ppt_x"/>
                                          </p:val>
                                        </p:tav>
                                        <p:tav tm="100000">
                                          <p:val>
                                            <p:fltVal val="0.5"/>
                                          </p:val>
                                        </p:tav>
                                      </p:tavLst>
                                    </p:anim>
                                    <p:anim calcmode="lin" valueType="num">
                                      <p:cBhvr>
                                        <p:cTn id="77" dur="3750"/>
                                        <p:tgtEl>
                                          <p:spTgt spid="10"/>
                                        </p:tgtEl>
                                        <p:attrNameLst>
                                          <p:attrName>ppt_y</p:attrName>
                                        </p:attrNameLst>
                                      </p:cBhvr>
                                      <p:tavLst>
                                        <p:tav tm="0">
                                          <p:val>
                                            <p:strVal val="ppt_y"/>
                                          </p:val>
                                        </p:tav>
                                        <p:tav tm="100000">
                                          <p:val>
                                            <p:fltVal val="0.5"/>
                                          </p:val>
                                        </p:tav>
                                      </p:tavLst>
                                    </p:anim>
                                    <p:set>
                                      <p:cBhvr>
                                        <p:cTn id="78" dur="1" fill="hold">
                                          <p:stCondLst>
                                            <p:cond delay="3749"/>
                                          </p:stCondLst>
                                        </p:cTn>
                                        <p:tgtEl>
                                          <p:spTgt spid="10"/>
                                        </p:tgtEl>
                                        <p:attrNameLst>
                                          <p:attrName>style.visibility</p:attrName>
                                        </p:attrNameLst>
                                      </p:cBhvr>
                                      <p:to>
                                        <p:strVal val="hidden"/>
                                      </p:to>
                                    </p:set>
                                  </p:childTnLst>
                                </p:cTn>
                              </p:par>
                              <p:par>
                                <p:cTn id="79" presetID="8" presetClass="emph" presetSubtype="0" fill="hold" grpId="3" nodeType="withEffect">
                                  <p:stCondLst>
                                    <p:cond delay="0"/>
                                  </p:stCondLst>
                                  <p:childTnLst>
                                    <p:animRot by="-21600000">
                                      <p:cBhvr>
                                        <p:cTn id="80" dur="3750" fill="hold"/>
                                        <p:tgtEl>
                                          <p:spTgt spid="10"/>
                                        </p:tgtEl>
                                        <p:attrNameLst>
                                          <p:attrName>r</p:attrName>
                                        </p:attrNameLst>
                                      </p:cBhvr>
                                    </p:animRot>
                                  </p:childTnLst>
                                </p:cTn>
                              </p:par>
                              <p:par>
                                <p:cTn id="81" presetID="23" presetClass="exit" presetSubtype="544" fill="hold" grpId="2" nodeType="withEffect">
                                  <p:stCondLst>
                                    <p:cond delay="0"/>
                                  </p:stCondLst>
                                  <p:childTnLst>
                                    <p:anim calcmode="lin" valueType="num">
                                      <p:cBhvr>
                                        <p:cTn id="82" dur="3750"/>
                                        <p:tgtEl>
                                          <p:spTgt spid="9"/>
                                        </p:tgtEl>
                                        <p:attrNameLst>
                                          <p:attrName>ppt_w</p:attrName>
                                        </p:attrNameLst>
                                      </p:cBhvr>
                                      <p:tavLst>
                                        <p:tav tm="0">
                                          <p:val>
                                            <p:strVal val="ppt_w"/>
                                          </p:val>
                                        </p:tav>
                                        <p:tav tm="100000">
                                          <p:val>
                                            <p:fltVal val="0"/>
                                          </p:val>
                                        </p:tav>
                                      </p:tavLst>
                                    </p:anim>
                                    <p:anim calcmode="lin" valueType="num">
                                      <p:cBhvr>
                                        <p:cTn id="83" dur="3750"/>
                                        <p:tgtEl>
                                          <p:spTgt spid="9"/>
                                        </p:tgtEl>
                                        <p:attrNameLst>
                                          <p:attrName>ppt_h</p:attrName>
                                        </p:attrNameLst>
                                      </p:cBhvr>
                                      <p:tavLst>
                                        <p:tav tm="0">
                                          <p:val>
                                            <p:strVal val="ppt_h"/>
                                          </p:val>
                                        </p:tav>
                                        <p:tav tm="100000">
                                          <p:val>
                                            <p:fltVal val="0"/>
                                          </p:val>
                                        </p:tav>
                                      </p:tavLst>
                                    </p:anim>
                                    <p:anim calcmode="lin" valueType="num">
                                      <p:cBhvr>
                                        <p:cTn id="84" dur="3750"/>
                                        <p:tgtEl>
                                          <p:spTgt spid="9"/>
                                        </p:tgtEl>
                                        <p:attrNameLst>
                                          <p:attrName>ppt_x</p:attrName>
                                        </p:attrNameLst>
                                      </p:cBhvr>
                                      <p:tavLst>
                                        <p:tav tm="0">
                                          <p:val>
                                            <p:strVal val="ppt_x"/>
                                          </p:val>
                                        </p:tav>
                                        <p:tav tm="100000">
                                          <p:val>
                                            <p:fltVal val="0.5"/>
                                          </p:val>
                                        </p:tav>
                                      </p:tavLst>
                                    </p:anim>
                                    <p:anim calcmode="lin" valueType="num">
                                      <p:cBhvr>
                                        <p:cTn id="85" dur="3750"/>
                                        <p:tgtEl>
                                          <p:spTgt spid="9"/>
                                        </p:tgtEl>
                                        <p:attrNameLst>
                                          <p:attrName>ppt_y</p:attrName>
                                        </p:attrNameLst>
                                      </p:cBhvr>
                                      <p:tavLst>
                                        <p:tav tm="0">
                                          <p:val>
                                            <p:strVal val="ppt_y"/>
                                          </p:val>
                                        </p:tav>
                                        <p:tav tm="100000">
                                          <p:val>
                                            <p:fltVal val="0.5"/>
                                          </p:val>
                                        </p:tav>
                                      </p:tavLst>
                                    </p:anim>
                                    <p:set>
                                      <p:cBhvr>
                                        <p:cTn id="86" dur="1" fill="hold">
                                          <p:stCondLst>
                                            <p:cond delay="3749"/>
                                          </p:stCondLst>
                                        </p:cTn>
                                        <p:tgtEl>
                                          <p:spTgt spid="9"/>
                                        </p:tgtEl>
                                        <p:attrNameLst>
                                          <p:attrName>style.visibility</p:attrName>
                                        </p:attrNameLst>
                                      </p:cBhvr>
                                      <p:to>
                                        <p:strVal val="hidden"/>
                                      </p:to>
                                    </p:set>
                                  </p:childTnLst>
                                </p:cTn>
                              </p:par>
                              <p:par>
                                <p:cTn id="87" presetID="8" presetClass="emph" presetSubtype="0" fill="hold" grpId="3" nodeType="withEffect">
                                  <p:stCondLst>
                                    <p:cond delay="0"/>
                                  </p:stCondLst>
                                  <p:childTnLst>
                                    <p:animRot by="-21600000">
                                      <p:cBhvr>
                                        <p:cTn id="88" dur="3750" fill="hold"/>
                                        <p:tgtEl>
                                          <p:spTgt spid="9"/>
                                        </p:tgtEl>
                                        <p:attrNameLst>
                                          <p:attrName>r</p:attrName>
                                        </p:attrNameLst>
                                      </p:cBhvr>
                                    </p:animRot>
                                  </p:childTnLst>
                                </p:cTn>
                              </p:par>
                              <p:par>
                                <p:cTn id="89" presetID="23" presetClass="exit" presetSubtype="544" fill="hold" grpId="2" nodeType="withEffect">
                                  <p:stCondLst>
                                    <p:cond delay="0"/>
                                  </p:stCondLst>
                                  <p:childTnLst>
                                    <p:anim calcmode="lin" valueType="num">
                                      <p:cBhvr>
                                        <p:cTn id="90" dur="3750"/>
                                        <p:tgtEl>
                                          <p:spTgt spid="8"/>
                                        </p:tgtEl>
                                        <p:attrNameLst>
                                          <p:attrName>ppt_w</p:attrName>
                                        </p:attrNameLst>
                                      </p:cBhvr>
                                      <p:tavLst>
                                        <p:tav tm="0">
                                          <p:val>
                                            <p:strVal val="ppt_w"/>
                                          </p:val>
                                        </p:tav>
                                        <p:tav tm="100000">
                                          <p:val>
                                            <p:fltVal val="0"/>
                                          </p:val>
                                        </p:tav>
                                      </p:tavLst>
                                    </p:anim>
                                    <p:anim calcmode="lin" valueType="num">
                                      <p:cBhvr>
                                        <p:cTn id="91" dur="3750"/>
                                        <p:tgtEl>
                                          <p:spTgt spid="8"/>
                                        </p:tgtEl>
                                        <p:attrNameLst>
                                          <p:attrName>ppt_h</p:attrName>
                                        </p:attrNameLst>
                                      </p:cBhvr>
                                      <p:tavLst>
                                        <p:tav tm="0">
                                          <p:val>
                                            <p:strVal val="ppt_h"/>
                                          </p:val>
                                        </p:tav>
                                        <p:tav tm="100000">
                                          <p:val>
                                            <p:fltVal val="0"/>
                                          </p:val>
                                        </p:tav>
                                      </p:tavLst>
                                    </p:anim>
                                    <p:anim calcmode="lin" valueType="num">
                                      <p:cBhvr>
                                        <p:cTn id="92" dur="3750"/>
                                        <p:tgtEl>
                                          <p:spTgt spid="8"/>
                                        </p:tgtEl>
                                        <p:attrNameLst>
                                          <p:attrName>ppt_x</p:attrName>
                                        </p:attrNameLst>
                                      </p:cBhvr>
                                      <p:tavLst>
                                        <p:tav tm="0">
                                          <p:val>
                                            <p:strVal val="ppt_x"/>
                                          </p:val>
                                        </p:tav>
                                        <p:tav tm="100000">
                                          <p:val>
                                            <p:fltVal val="0.5"/>
                                          </p:val>
                                        </p:tav>
                                      </p:tavLst>
                                    </p:anim>
                                    <p:anim calcmode="lin" valueType="num">
                                      <p:cBhvr>
                                        <p:cTn id="93" dur="3750"/>
                                        <p:tgtEl>
                                          <p:spTgt spid="8"/>
                                        </p:tgtEl>
                                        <p:attrNameLst>
                                          <p:attrName>ppt_y</p:attrName>
                                        </p:attrNameLst>
                                      </p:cBhvr>
                                      <p:tavLst>
                                        <p:tav tm="0">
                                          <p:val>
                                            <p:strVal val="ppt_y"/>
                                          </p:val>
                                        </p:tav>
                                        <p:tav tm="100000">
                                          <p:val>
                                            <p:fltVal val="0.5"/>
                                          </p:val>
                                        </p:tav>
                                      </p:tavLst>
                                    </p:anim>
                                    <p:set>
                                      <p:cBhvr>
                                        <p:cTn id="94" dur="1" fill="hold">
                                          <p:stCondLst>
                                            <p:cond delay="3749"/>
                                          </p:stCondLst>
                                        </p:cTn>
                                        <p:tgtEl>
                                          <p:spTgt spid="8"/>
                                        </p:tgtEl>
                                        <p:attrNameLst>
                                          <p:attrName>style.visibility</p:attrName>
                                        </p:attrNameLst>
                                      </p:cBhvr>
                                      <p:to>
                                        <p:strVal val="hidden"/>
                                      </p:to>
                                    </p:set>
                                  </p:childTnLst>
                                </p:cTn>
                              </p:par>
                              <p:par>
                                <p:cTn id="95" presetID="8" presetClass="emph" presetSubtype="0" fill="hold" grpId="3" nodeType="withEffect">
                                  <p:stCondLst>
                                    <p:cond delay="0"/>
                                  </p:stCondLst>
                                  <p:childTnLst>
                                    <p:animRot by="-21600000">
                                      <p:cBhvr>
                                        <p:cTn id="96" dur="3750" fill="hold"/>
                                        <p:tgtEl>
                                          <p:spTgt spid="8"/>
                                        </p:tgtEl>
                                        <p:attrNameLst>
                                          <p:attrName>r</p:attrName>
                                        </p:attrNameLst>
                                      </p:cBhvr>
                                    </p:animRot>
                                  </p:childTnLst>
                                </p:cTn>
                              </p:par>
                              <p:par>
                                <p:cTn id="97" presetID="23" presetClass="exit" presetSubtype="544" fill="hold" grpId="2" nodeType="withEffect">
                                  <p:stCondLst>
                                    <p:cond delay="0"/>
                                  </p:stCondLst>
                                  <p:childTnLst>
                                    <p:anim calcmode="lin" valueType="num">
                                      <p:cBhvr>
                                        <p:cTn id="98" dur="3750"/>
                                        <p:tgtEl>
                                          <p:spTgt spid="7"/>
                                        </p:tgtEl>
                                        <p:attrNameLst>
                                          <p:attrName>ppt_w</p:attrName>
                                        </p:attrNameLst>
                                      </p:cBhvr>
                                      <p:tavLst>
                                        <p:tav tm="0">
                                          <p:val>
                                            <p:strVal val="ppt_w"/>
                                          </p:val>
                                        </p:tav>
                                        <p:tav tm="100000">
                                          <p:val>
                                            <p:fltVal val="0"/>
                                          </p:val>
                                        </p:tav>
                                      </p:tavLst>
                                    </p:anim>
                                    <p:anim calcmode="lin" valueType="num">
                                      <p:cBhvr>
                                        <p:cTn id="99" dur="3750"/>
                                        <p:tgtEl>
                                          <p:spTgt spid="7"/>
                                        </p:tgtEl>
                                        <p:attrNameLst>
                                          <p:attrName>ppt_h</p:attrName>
                                        </p:attrNameLst>
                                      </p:cBhvr>
                                      <p:tavLst>
                                        <p:tav tm="0">
                                          <p:val>
                                            <p:strVal val="ppt_h"/>
                                          </p:val>
                                        </p:tav>
                                        <p:tav tm="100000">
                                          <p:val>
                                            <p:fltVal val="0"/>
                                          </p:val>
                                        </p:tav>
                                      </p:tavLst>
                                    </p:anim>
                                    <p:anim calcmode="lin" valueType="num">
                                      <p:cBhvr>
                                        <p:cTn id="100" dur="3750"/>
                                        <p:tgtEl>
                                          <p:spTgt spid="7"/>
                                        </p:tgtEl>
                                        <p:attrNameLst>
                                          <p:attrName>ppt_x</p:attrName>
                                        </p:attrNameLst>
                                      </p:cBhvr>
                                      <p:tavLst>
                                        <p:tav tm="0">
                                          <p:val>
                                            <p:strVal val="ppt_x"/>
                                          </p:val>
                                        </p:tav>
                                        <p:tav tm="100000">
                                          <p:val>
                                            <p:fltVal val="0.5"/>
                                          </p:val>
                                        </p:tav>
                                      </p:tavLst>
                                    </p:anim>
                                    <p:anim calcmode="lin" valueType="num">
                                      <p:cBhvr>
                                        <p:cTn id="101" dur="3750"/>
                                        <p:tgtEl>
                                          <p:spTgt spid="7"/>
                                        </p:tgtEl>
                                        <p:attrNameLst>
                                          <p:attrName>ppt_y</p:attrName>
                                        </p:attrNameLst>
                                      </p:cBhvr>
                                      <p:tavLst>
                                        <p:tav tm="0">
                                          <p:val>
                                            <p:strVal val="ppt_y"/>
                                          </p:val>
                                        </p:tav>
                                        <p:tav tm="100000">
                                          <p:val>
                                            <p:fltVal val="0.5"/>
                                          </p:val>
                                        </p:tav>
                                      </p:tavLst>
                                    </p:anim>
                                    <p:set>
                                      <p:cBhvr>
                                        <p:cTn id="102" dur="1" fill="hold">
                                          <p:stCondLst>
                                            <p:cond delay="3749"/>
                                          </p:stCondLst>
                                        </p:cTn>
                                        <p:tgtEl>
                                          <p:spTgt spid="7"/>
                                        </p:tgtEl>
                                        <p:attrNameLst>
                                          <p:attrName>style.visibility</p:attrName>
                                        </p:attrNameLst>
                                      </p:cBhvr>
                                      <p:to>
                                        <p:strVal val="hidden"/>
                                      </p:to>
                                    </p:set>
                                  </p:childTnLst>
                                </p:cTn>
                              </p:par>
                              <p:par>
                                <p:cTn id="103" presetID="8" presetClass="emph" presetSubtype="0" fill="hold" grpId="3" nodeType="withEffect">
                                  <p:stCondLst>
                                    <p:cond delay="0"/>
                                  </p:stCondLst>
                                  <p:childTnLst>
                                    <p:animRot by="-21600000">
                                      <p:cBhvr>
                                        <p:cTn id="104" dur="3750" fill="hold"/>
                                        <p:tgtEl>
                                          <p:spTgt spid="7"/>
                                        </p:tgtEl>
                                        <p:attrNameLst>
                                          <p:attrName>r</p:attrName>
                                        </p:attrNameLst>
                                      </p:cBhvr>
                                    </p:animRot>
                                  </p:childTnLst>
                                </p:cTn>
                              </p:par>
                              <p:par>
                                <p:cTn id="105" presetID="23" presetClass="exit" presetSubtype="544" fill="hold" grpId="2" nodeType="withEffect">
                                  <p:stCondLst>
                                    <p:cond delay="0"/>
                                  </p:stCondLst>
                                  <p:childTnLst>
                                    <p:anim calcmode="lin" valueType="num">
                                      <p:cBhvr>
                                        <p:cTn id="106" dur="3750"/>
                                        <p:tgtEl>
                                          <p:spTgt spid="6"/>
                                        </p:tgtEl>
                                        <p:attrNameLst>
                                          <p:attrName>ppt_w</p:attrName>
                                        </p:attrNameLst>
                                      </p:cBhvr>
                                      <p:tavLst>
                                        <p:tav tm="0">
                                          <p:val>
                                            <p:strVal val="ppt_w"/>
                                          </p:val>
                                        </p:tav>
                                        <p:tav tm="100000">
                                          <p:val>
                                            <p:fltVal val="0"/>
                                          </p:val>
                                        </p:tav>
                                      </p:tavLst>
                                    </p:anim>
                                    <p:anim calcmode="lin" valueType="num">
                                      <p:cBhvr>
                                        <p:cTn id="107" dur="3750"/>
                                        <p:tgtEl>
                                          <p:spTgt spid="6"/>
                                        </p:tgtEl>
                                        <p:attrNameLst>
                                          <p:attrName>ppt_h</p:attrName>
                                        </p:attrNameLst>
                                      </p:cBhvr>
                                      <p:tavLst>
                                        <p:tav tm="0">
                                          <p:val>
                                            <p:strVal val="ppt_h"/>
                                          </p:val>
                                        </p:tav>
                                        <p:tav tm="100000">
                                          <p:val>
                                            <p:fltVal val="0"/>
                                          </p:val>
                                        </p:tav>
                                      </p:tavLst>
                                    </p:anim>
                                    <p:anim calcmode="lin" valueType="num">
                                      <p:cBhvr>
                                        <p:cTn id="108" dur="3750"/>
                                        <p:tgtEl>
                                          <p:spTgt spid="6"/>
                                        </p:tgtEl>
                                        <p:attrNameLst>
                                          <p:attrName>ppt_x</p:attrName>
                                        </p:attrNameLst>
                                      </p:cBhvr>
                                      <p:tavLst>
                                        <p:tav tm="0">
                                          <p:val>
                                            <p:strVal val="ppt_x"/>
                                          </p:val>
                                        </p:tav>
                                        <p:tav tm="100000">
                                          <p:val>
                                            <p:fltVal val="0.5"/>
                                          </p:val>
                                        </p:tav>
                                      </p:tavLst>
                                    </p:anim>
                                    <p:anim calcmode="lin" valueType="num">
                                      <p:cBhvr>
                                        <p:cTn id="109" dur="3750"/>
                                        <p:tgtEl>
                                          <p:spTgt spid="6"/>
                                        </p:tgtEl>
                                        <p:attrNameLst>
                                          <p:attrName>ppt_y</p:attrName>
                                        </p:attrNameLst>
                                      </p:cBhvr>
                                      <p:tavLst>
                                        <p:tav tm="0">
                                          <p:val>
                                            <p:strVal val="ppt_y"/>
                                          </p:val>
                                        </p:tav>
                                        <p:tav tm="100000">
                                          <p:val>
                                            <p:fltVal val="0.5"/>
                                          </p:val>
                                        </p:tav>
                                      </p:tavLst>
                                    </p:anim>
                                    <p:set>
                                      <p:cBhvr>
                                        <p:cTn id="110" dur="1" fill="hold">
                                          <p:stCondLst>
                                            <p:cond delay="3749"/>
                                          </p:stCondLst>
                                        </p:cTn>
                                        <p:tgtEl>
                                          <p:spTgt spid="6"/>
                                        </p:tgtEl>
                                        <p:attrNameLst>
                                          <p:attrName>style.visibility</p:attrName>
                                        </p:attrNameLst>
                                      </p:cBhvr>
                                      <p:to>
                                        <p:strVal val="hidden"/>
                                      </p:to>
                                    </p:set>
                                  </p:childTnLst>
                                </p:cTn>
                              </p:par>
                              <p:par>
                                <p:cTn id="111" presetID="8" presetClass="emph" presetSubtype="0" fill="hold" grpId="3" nodeType="withEffect">
                                  <p:stCondLst>
                                    <p:cond delay="0"/>
                                  </p:stCondLst>
                                  <p:childTnLst>
                                    <p:animRot by="-21600000">
                                      <p:cBhvr>
                                        <p:cTn id="112" dur="3750" fill="hold"/>
                                        <p:tgtEl>
                                          <p:spTgt spid="6"/>
                                        </p:tgtEl>
                                        <p:attrNameLst>
                                          <p:attrName>r</p:attrName>
                                        </p:attrNameLst>
                                      </p:cBhvr>
                                    </p:animRot>
                                  </p:childTnLst>
                                </p:cTn>
                              </p:par>
                              <p:par>
                                <p:cTn id="113" presetID="23" presetClass="exit" presetSubtype="544" fill="hold" grpId="2" nodeType="withEffect">
                                  <p:stCondLst>
                                    <p:cond delay="0"/>
                                  </p:stCondLst>
                                  <p:childTnLst>
                                    <p:anim calcmode="lin" valueType="num">
                                      <p:cBhvr>
                                        <p:cTn id="114" dur="3750"/>
                                        <p:tgtEl>
                                          <p:spTgt spid="4"/>
                                        </p:tgtEl>
                                        <p:attrNameLst>
                                          <p:attrName>ppt_w</p:attrName>
                                        </p:attrNameLst>
                                      </p:cBhvr>
                                      <p:tavLst>
                                        <p:tav tm="0">
                                          <p:val>
                                            <p:strVal val="ppt_w"/>
                                          </p:val>
                                        </p:tav>
                                        <p:tav tm="100000">
                                          <p:val>
                                            <p:fltVal val="0"/>
                                          </p:val>
                                        </p:tav>
                                      </p:tavLst>
                                    </p:anim>
                                    <p:anim calcmode="lin" valueType="num">
                                      <p:cBhvr>
                                        <p:cTn id="115" dur="3750"/>
                                        <p:tgtEl>
                                          <p:spTgt spid="4"/>
                                        </p:tgtEl>
                                        <p:attrNameLst>
                                          <p:attrName>ppt_h</p:attrName>
                                        </p:attrNameLst>
                                      </p:cBhvr>
                                      <p:tavLst>
                                        <p:tav tm="0">
                                          <p:val>
                                            <p:strVal val="ppt_h"/>
                                          </p:val>
                                        </p:tav>
                                        <p:tav tm="100000">
                                          <p:val>
                                            <p:fltVal val="0"/>
                                          </p:val>
                                        </p:tav>
                                      </p:tavLst>
                                    </p:anim>
                                    <p:anim calcmode="lin" valueType="num">
                                      <p:cBhvr>
                                        <p:cTn id="116" dur="3750"/>
                                        <p:tgtEl>
                                          <p:spTgt spid="4"/>
                                        </p:tgtEl>
                                        <p:attrNameLst>
                                          <p:attrName>ppt_x</p:attrName>
                                        </p:attrNameLst>
                                      </p:cBhvr>
                                      <p:tavLst>
                                        <p:tav tm="0">
                                          <p:val>
                                            <p:strVal val="ppt_x"/>
                                          </p:val>
                                        </p:tav>
                                        <p:tav tm="100000">
                                          <p:val>
                                            <p:fltVal val="0.5"/>
                                          </p:val>
                                        </p:tav>
                                      </p:tavLst>
                                    </p:anim>
                                    <p:anim calcmode="lin" valueType="num">
                                      <p:cBhvr>
                                        <p:cTn id="117" dur="3750"/>
                                        <p:tgtEl>
                                          <p:spTgt spid="4"/>
                                        </p:tgtEl>
                                        <p:attrNameLst>
                                          <p:attrName>ppt_y</p:attrName>
                                        </p:attrNameLst>
                                      </p:cBhvr>
                                      <p:tavLst>
                                        <p:tav tm="0">
                                          <p:val>
                                            <p:strVal val="ppt_y"/>
                                          </p:val>
                                        </p:tav>
                                        <p:tav tm="100000">
                                          <p:val>
                                            <p:fltVal val="0.5"/>
                                          </p:val>
                                        </p:tav>
                                      </p:tavLst>
                                    </p:anim>
                                    <p:set>
                                      <p:cBhvr>
                                        <p:cTn id="118" dur="1" fill="hold">
                                          <p:stCondLst>
                                            <p:cond delay="3749"/>
                                          </p:stCondLst>
                                        </p:cTn>
                                        <p:tgtEl>
                                          <p:spTgt spid="4"/>
                                        </p:tgtEl>
                                        <p:attrNameLst>
                                          <p:attrName>style.visibility</p:attrName>
                                        </p:attrNameLst>
                                      </p:cBhvr>
                                      <p:to>
                                        <p:strVal val="hidden"/>
                                      </p:to>
                                    </p:set>
                                  </p:childTnLst>
                                </p:cTn>
                              </p:par>
                              <p:par>
                                <p:cTn id="119" presetID="8" presetClass="emph" presetSubtype="0" fill="hold" grpId="3" nodeType="withEffect">
                                  <p:stCondLst>
                                    <p:cond delay="0"/>
                                  </p:stCondLst>
                                  <p:childTnLst>
                                    <p:animRot by="-21600000">
                                      <p:cBhvr>
                                        <p:cTn id="120" dur="3750" fill="hold"/>
                                        <p:tgtEl>
                                          <p:spTgt spid="4"/>
                                        </p:tgtEl>
                                        <p:attrNameLst>
                                          <p:attrName>r</p:attrName>
                                        </p:attrNameLst>
                                      </p:cBhvr>
                                    </p:animRot>
                                  </p:childTnLst>
                                </p:cTn>
                              </p:par>
                              <p:par>
                                <p:cTn id="121" presetID="23" presetClass="exit" presetSubtype="544" fill="hold" grpId="2" nodeType="withEffect">
                                  <p:stCondLst>
                                    <p:cond delay="0"/>
                                  </p:stCondLst>
                                  <p:childTnLst>
                                    <p:anim calcmode="lin" valueType="num">
                                      <p:cBhvr>
                                        <p:cTn id="122" dur="3750"/>
                                        <p:tgtEl>
                                          <p:spTgt spid="3"/>
                                        </p:tgtEl>
                                        <p:attrNameLst>
                                          <p:attrName>ppt_w</p:attrName>
                                        </p:attrNameLst>
                                      </p:cBhvr>
                                      <p:tavLst>
                                        <p:tav tm="0">
                                          <p:val>
                                            <p:strVal val="ppt_w"/>
                                          </p:val>
                                        </p:tav>
                                        <p:tav tm="100000">
                                          <p:val>
                                            <p:fltVal val="0"/>
                                          </p:val>
                                        </p:tav>
                                      </p:tavLst>
                                    </p:anim>
                                    <p:anim calcmode="lin" valueType="num">
                                      <p:cBhvr>
                                        <p:cTn id="123" dur="3750"/>
                                        <p:tgtEl>
                                          <p:spTgt spid="3"/>
                                        </p:tgtEl>
                                        <p:attrNameLst>
                                          <p:attrName>ppt_h</p:attrName>
                                        </p:attrNameLst>
                                      </p:cBhvr>
                                      <p:tavLst>
                                        <p:tav tm="0">
                                          <p:val>
                                            <p:strVal val="ppt_h"/>
                                          </p:val>
                                        </p:tav>
                                        <p:tav tm="100000">
                                          <p:val>
                                            <p:fltVal val="0"/>
                                          </p:val>
                                        </p:tav>
                                      </p:tavLst>
                                    </p:anim>
                                    <p:anim calcmode="lin" valueType="num">
                                      <p:cBhvr>
                                        <p:cTn id="124" dur="3750"/>
                                        <p:tgtEl>
                                          <p:spTgt spid="3"/>
                                        </p:tgtEl>
                                        <p:attrNameLst>
                                          <p:attrName>ppt_x</p:attrName>
                                        </p:attrNameLst>
                                      </p:cBhvr>
                                      <p:tavLst>
                                        <p:tav tm="0">
                                          <p:val>
                                            <p:strVal val="ppt_x"/>
                                          </p:val>
                                        </p:tav>
                                        <p:tav tm="100000">
                                          <p:val>
                                            <p:fltVal val="0.5"/>
                                          </p:val>
                                        </p:tav>
                                      </p:tavLst>
                                    </p:anim>
                                    <p:anim calcmode="lin" valueType="num">
                                      <p:cBhvr>
                                        <p:cTn id="125" dur="3750"/>
                                        <p:tgtEl>
                                          <p:spTgt spid="3"/>
                                        </p:tgtEl>
                                        <p:attrNameLst>
                                          <p:attrName>ppt_y</p:attrName>
                                        </p:attrNameLst>
                                      </p:cBhvr>
                                      <p:tavLst>
                                        <p:tav tm="0">
                                          <p:val>
                                            <p:strVal val="ppt_y"/>
                                          </p:val>
                                        </p:tav>
                                        <p:tav tm="100000">
                                          <p:val>
                                            <p:fltVal val="0.5"/>
                                          </p:val>
                                        </p:tav>
                                      </p:tavLst>
                                    </p:anim>
                                    <p:set>
                                      <p:cBhvr>
                                        <p:cTn id="126" dur="1" fill="hold">
                                          <p:stCondLst>
                                            <p:cond delay="3749"/>
                                          </p:stCondLst>
                                        </p:cTn>
                                        <p:tgtEl>
                                          <p:spTgt spid="3"/>
                                        </p:tgtEl>
                                        <p:attrNameLst>
                                          <p:attrName>style.visibility</p:attrName>
                                        </p:attrNameLst>
                                      </p:cBhvr>
                                      <p:to>
                                        <p:strVal val="hidden"/>
                                      </p:to>
                                    </p:set>
                                  </p:childTnLst>
                                </p:cTn>
                              </p:par>
                              <p:par>
                                <p:cTn id="127" presetID="8" presetClass="emph" presetSubtype="0" fill="hold" grpId="3" nodeType="withEffect">
                                  <p:stCondLst>
                                    <p:cond delay="0"/>
                                  </p:stCondLst>
                                  <p:childTnLst>
                                    <p:animRot by="-21600000">
                                      <p:cBhvr>
                                        <p:cTn id="128" dur="3750" fill="hold"/>
                                        <p:tgtEl>
                                          <p:spTgt spid="3"/>
                                        </p:tgtEl>
                                        <p:attrNameLst>
                                          <p:attrName>r</p:attrName>
                                        </p:attrNameLst>
                                      </p:cBhvr>
                                    </p:animRot>
                                  </p:childTnLst>
                                </p:cTn>
                              </p:par>
                              <p:par>
                                <p:cTn id="129" presetID="23" presetClass="exit" presetSubtype="544" fill="hold" grpId="2" nodeType="withEffect">
                                  <p:stCondLst>
                                    <p:cond delay="0"/>
                                  </p:stCondLst>
                                  <p:childTnLst>
                                    <p:anim calcmode="lin" valueType="num">
                                      <p:cBhvr>
                                        <p:cTn id="130" dur="3750"/>
                                        <p:tgtEl>
                                          <p:spTgt spid="2"/>
                                        </p:tgtEl>
                                        <p:attrNameLst>
                                          <p:attrName>ppt_w</p:attrName>
                                        </p:attrNameLst>
                                      </p:cBhvr>
                                      <p:tavLst>
                                        <p:tav tm="0">
                                          <p:val>
                                            <p:strVal val="ppt_w"/>
                                          </p:val>
                                        </p:tav>
                                        <p:tav tm="100000">
                                          <p:val>
                                            <p:fltVal val="0"/>
                                          </p:val>
                                        </p:tav>
                                      </p:tavLst>
                                    </p:anim>
                                    <p:anim calcmode="lin" valueType="num">
                                      <p:cBhvr>
                                        <p:cTn id="131" dur="3750"/>
                                        <p:tgtEl>
                                          <p:spTgt spid="2"/>
                                        </p:tgtEl>
                                        <p:attrNameLst>
                                          <p:attrName>ppt_h</p:attrName>
                                        </p:attrNameLst>
                                      </p:cBhvr>
                                      <p:tavLst>
                                        <p:tav tm="0">
                                          <p:val>
                                            <p:strVal val="ppt_h"/>
                                          </p:val>
                                        </p:tav>
                                        <p:tav tm="100000">
                                          <p:val>
                                            <p:fltVal val="0"/>
                                          </p:val>
                                        </p:tav>
                                      </p:tavLst>
                                    </p:anim>
                                    <p:anim calcmode="lin" valueType="num">
                                      <p:cBhvr>
                                        <p:cTn id="132" dur="3750"/>
                                        <p:tgtEl>
                                          <p:spTgt spid="2"/>
                                        </p:tgtEl>
                                        <p:attrNameLst>
                                          <p:attrName>ppt_x</p:attrName>
                                        </p:attrNameLst>
                                      </p:cBhvr>
                                      <p:tavLst>
                                        <p:tav tm="0">
                                          <p:val>
                                            <p:strVal val="ppt_x"/>
                                          </p:val>
                                        </p:tav>
                                        <p:tav tm="100000">
                                          <p:val>
                                            <p:fltVal val="0.5"/>
                                          </p:val>
                                        </p:tav>
                                      </p:tavLst>
                                    </p:anim>
                                    <p:anim calcmode="lin" valueType="num">
                                      <p:cBhvr>
                                        <p:cTn id="133" dur="3750"/>
                                        <p:tgtEl>
                                          <p:spTgt spid="2"/>
                                        </p:tgtEl>
                                        <p:attrNameLst>
                                          <p:attrName>ppt_y</p:attrName>
                                        </p:attrNameLst>
                                      </p:cBhvr>
                                      <p:tavLst>
                                        <p:tav tm="0">
                                          <p:val>
                                            <p:strVal val="ppt_y"/>
                                          </p:val>
                                        </p:tav>
                                        <p:tav tm="100000">
                                          <p:val>
                                            <p:fltVal val="0.5"/>
                                          </p:val>
                                        </p:tav>
                                      </p:tavLst>
                                    </p:anim>
                                    <p:set>
                                      <p:cBhvr>
                                        <p:cTn id="134" dur="1" fill="hold">
                                          <p:stCondLst>
                                            <p:cond delay="3749"/>
                                          </p:stCondLst>
                                        </p:cTn>
                                        <p:tgtEl>
                                          <p:spTgt spid="2"/>
                                        </p:tgtEl>
                                        <p:attrNameLst>
                                          <p:attrName>style.visibility</p:attrName>
                                        </p:attrNameLst>
                                      </p:cBhvr>
                                      <p:to>
                                        <p:strVal val="hidden"/>
                                      </p:to>
                                    </p:set>
                                  </p:childTnLst>
                                </p:cTn>
                              </p:par>
                              <p:par>
                                <p:cTn id="135" presetID="8" presetClass="emph" presetSubtype="0" fill="hold" grpId="3" nodeType="withEffect">
                                  <p:stCondLst>
                                    <p:cond delay="0"/>
                                  </p:stCondLst>
                                  <p:childTnLst>
                                    <p:animRot by="-21600000">
                                      <p:cBhvr>
                                        <p:cTn id="136" dur="3750" fill="hold"/>
                                        <p:tgtEl>
                                          <p:spTgt spid="2"/>
                                        </p:tgtEl>
                                        <p:attrNameLst>
                                          <p:attrName>r</p:attrName>
                                        </p:attrNameLst>
                                      </p:cBhvr>
                                    </p:animRot>
                                  </p:childTnLst>
                                </p:cTn>
                              </p:par>
                              <p:par>
                                <p:cTn id="137" presetID="23" presetClass="entr" presetSubtype="288" fill="hold" nodeType="withEffect">
                                  <p:stCondLst>
                                    <p:cond delay="0"/>
                                  </p:stCondLst>
                                  <p:childTnLst>
                                    <p:set>
                                      <p:cBhvr>
                                        <p:cTn id="138" dur="1" fill="hold">
                                          <p:stCondLst>
                                            <p:cond delay="0"/>
                                          </p:stCondLst>
                                        </p:cTn>
                                        <p:tgtEl>
                                          <p:spTgt spid="13"/>
                                        </p:tgtEl>
                                        <p:attrNameLst>
                                          <p:attrName>style.visibility</p:attrName>
                                        </p:attrNameLst>
                                      </p:cBhvr>
                                      <p:to>
                                        <p:strVal val="visible"/>
                                      </p:to>
                                    </p:set>
                                    <p:anim calcmode="lin" valueType="num">
                                      <p:cBhvr>
                                        <p:cTn id="139" dur="3750" fill="hold"/>
                                        <p:tgtEl>
                                          <p:spTgt spid="13"/>
                                        </p:tgtEl>
                                        <p:attrNameLst>
                                          <p:attrName>ppt_w</p:attrName>
                                        </p:attrNameLst>
                                      </p:cBhvr>
                                      <p:tavLst>
                                        <p:tav tm="0">
                                          <p:val>
                                            <p:strVal val="4/3*#ppt_w"/>
                                          </p:val>
                                        </p:tav>
                                        <p:tav tm="100000">
                                          <p:val>
                                            <p:strVal val="#ppt_w"/>
                                          </p:val>
                                        </p:tav>
                                      </p:tavLst>
                                    </p:anim>
                                    <p:anim calcmode="lin" valueType="num">
                                      <p:cBhvr>
                                        <p:cTn id="140" dur="3750" fill="hold"/>
                                        <p:tgtEl>
                                          <p:spTgt spid="13"/>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13"/>
                                        </p:tgtEl>
                                        <p:attrNameLst>
                                          <p:attrName>style.visibility</p:attrName>
                                        </p:attrNameLst>
                                      </p:cBhvr>
                                      <p:to>
                                        <p:strVal val="visible"/>
                                      </p:to>
                                    </p:set>
                                    <p:animEffect transition="in" filter="wheel(8)">
                                      <p:cBhvr>
                                        <p:cTn id="143" dur="375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4"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2"/>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24669"/>
            <a:ext cx="9144000" cy="6833331"/>
          </a:xfrm>
          <a:prstGeom prst="rect">
            <a:avLst/>
          </a:prstGeom>
          <a:noFill/>
          <a:ln>
            <a:noFill/>
          </a:ln>
        </p:spPr>
      </p:pic>
      <p:sp>
        <p:nvSpPr>
          <p:cNvPr id="3" name="2 Forma libre"/>
          <p:cNvSpPr/>
          <p:nvPr/>
        </p:nvSpPr>
        <p:spPr>
          <a:xfrm>
            <a:off x="4068"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23157" y="5726268"/>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Forma libre 17"/>
          <p:cNvSpPr/>
          <p:nvPr/>
        </p:nvSpPr>
        <p:spPr>
          <a:xfrm rot="16200000">
            <a:off x="-198119" y="118567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flip="none" rotWithShape="1">
            <a:gsLst>
              <a:gs pos="0">
                <a:srgbClr val="825600"/>
              </a:gs>
              <a:gs pos="17920">
                <a:srgbClr val="00B050"/>
              </a:gs>
              <a:gs pos="55000">
                <a:srgbClr val="92D050"/>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tileRect/>
          </a:gradFill>
          <a:ln>
            <a:noFill/>
          </a:ln>
          <a:scene3d>
            <a:camera prst="orthographicFront"/>
            <a:lightRig rig="flood" dir="t"/>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6" name="Forma libre 17"/>
          <p:cNvSpPr/>
          <p:nvPr/>
        </p:nvSpPr>
        <p:spPr>
          <a:xfrm rot="5400000" flipH="1">
            <a:off x="4282442" y="120396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a:gsLst>
              <a:gs pos="0">
                <a:srgbClr val="825600"/>
              </a:gs>
              <a:gs pos="17920">
                <a:srgbClr val="00B050"/>
              </a:gs>
              <a:gs pos="55000">
                <a:srgbClr val="92D050"/>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gradFill>
          <a:ln>
            <a:noFill/>
          </a:ln>
          <a:scene3d>
            <a:camera prst="orthographicFront"/>
            <a:lightRig rig="flood" dir="t">
              <a:rot lat="0" lon="0" rev="10800000"/>
            </a:lightRig>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7" name="6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716506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
                                        </p:tgtEl>
                                        <p:attrNameLst>
                                          <p:attrName>style.opacity</p:attrName>
                                        </p:attrNameLst>
                                      </p:cBhvr>
                                      <p:to>
                                        <p:strVal val="0"/>
                                      </p:to>
                                    </p:set>
                                    <p:animEffect filter="image" prLst="opacity: 0">
                                      <p:cBhvr rctx="IE">
                                        <p:cTn id="7" dur="indefinite"/>
                                        <p:tgtEl>
                                          <p:spTgt spid="7"/>
                                        </p:tgtEl>
                                      </p:cBhvr>
                                    </p:animEffect>
                                  </p:childTnLst>
                                </p:cTn>
                              </p:par>
                              <p:par>
                                <p:cTn id="8" presetID="23" presetClass="entr" presetSubtype="272"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4000" fill="hold"/>
                                        <p:tgtEl>
                                          <p:spTgt spid="2"/>
                                        </p:tgtEl>
                                        <p:attrNameLst>
                                          <p:attrName>ppt_w</p:attrName>
                                        </p:attrNameLst>
                                      </p:cBhvr>
                                      <p:tavLst>
                                        <p:tav tm="0">
                                          <p:val>
                                            <p:strVal val="2/3*#ppt_w"/>
                                          </p:val>
                                        </p:tav>
                                        <p:tav tm="100000">
                                          <p:val>
                                            <p:strVal val="#ppt_w"/>
                                          </p:val>
                                        </p:tav>
                                      </p:tavLst>
                                    </p:anim>
                                    <p:anim calcmode="lin" valueType="num">
                                      <p:cBhvr>
                                        <p:cTn id="11" dur="4000" fill="hold"/>
                                        <p:tgtEl>
                                          <p:spTgt spid="2"/>
                                        </p:tgtEl>
                                        <p:attrNameLst>
                                          <p:attrName>ppt_h</p:attrName>
                                        </p:attrNameLst>
                                      </p:cBhvr>
                                      <p:tavLst>
                                        <p:tav tm="0">
                                          <p:val>
                                            <p:strVal val="2/3*#ppt_h"/>
                                          </p:val>
                                        </p:tav>
                                        <p:tav tm="100000">
                                          <p:val>
                                            <p:strVal val="#ppt_h"/>
                                          </p:val>
                                        </p:tav>
                                      </p:tavLst>
                                    </p:anim>
                                  </p:childTnLst>
                                </p:cTn>
                              </p:par>
                              <p:par>
                                <p:cTn id="12" presetID="16" presetClass="entr" presetSubtype="37" fill="hold"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outVertical)">
                                      <p:cBhvr>
                                        <p:cTn id="14" dur="4000"/>
                                        <p:tgtEl>
                                          <p:spTgt spid="2"/>
                                        </p:tgtEl>
                                      </p:cBhvr>
                                    </p:animEffect>
                                  </p:childTnLst>
                                </p:cTn>
                              </p:par>
                              <p:par>
                                <p:cTn id="15" presetID="17" presetClass="exit" presetSubtype="8" fill="hold" grpId="0" nodeType="withEffect">
                                  <p:stCondLst>
                                    <p:cond delay="0"/>
                                  </p:stCondLst>
                                  <p:childTnLst>
                                    <p:anim calcmode="lin" valueType="num">
                                      <p:cBhvr>
                                        <p:cTn id="16" dur="4000"/>
                                        <p:tgtEl>
                                          <p:spTgt spid="5"/>
                                        </p:tgtEl>
                                        <p:attrNameLst>
                                          <p:attrName>ppt_x</p:attrName>
                                        </p:attrNameLst>
                                      </p:cBhvr>
                                      <p:tavLst>
                                        <p:tav tm="0">
                                          <p:val>
                                            <p:strVal val="ppt_x"/>
                                          </p:val>
                                        </p:tav>
                                        <p:tav tm="100000">
                                          <p:val>
                                            <p:strVal val="ppt_x-ppt_w/2"/>
                                          </p:val>
                                        </p:tav>
                                      </p:tavLst>
                                    </p:anim>
                                    <p:anim calcmode="lin" valueType="num">
                                      <p:cBhvr>
                                        <p:cTn id="17" dur="4000"/>
                                        <p:tgtEl>
                                          <p:spTgt spid="5"/>
                                        </p:tgtEl>
                                        <p:attrNameLst>
                                          <p:attrName>ppt_y</p:attrName>
                                        </p:attrNameLst>
                                      </p:cBhvr>
                                      <p:tavLst>
                                        <p:tav tm="0">
                                          <p:val>
                                            <p:strVal val="ppt_y"/>
                                          </p:val>
                                        </p:tav>
                                        <p:tav tm="100000">
                                          <p:val>
                                            <p:strVal val="ppt_y"/>
                                          </p:val>
                                        </p:tav>
                                      </p:tavLst>
                                    </p:anim>
                                    <p:anim calcmode="lin" valueType="num">
                                      <p:cBhvr>
                                        <p:cTn id="18" dur="4000"/>
                                        <p:tgtEl>
                                          <p:spTgt spid="5"/>
                                        </p:tgtEl>
                                        <p:attrNameLst>
                                          <p:attrName>ppt_w</p:attrName>
                                        </p:attrNameLst>
                                      </p:cBhvr>
                                      <p:tavLst>
                                        <p:tav tm="0">
                                          <p:val>
                                            <p:strVal val="ppt_w"/>
                                          </p:val>
                                        </p:tav>
                                        <p:tav tm="100000">
                                          <p:val>
                                            <p:fltVal val="0"/>
                                          </p:val>
                                        </p:tav>
                                      </p:tavLst>
                                    </p:anim>
                                    <p:anim calcmode="lin" valueType="num">
                                      <p:cBhvr>
                                        <p:cTn id="19" dur="4000"/>
                                        <p:tgtEl>
                                          <p:spTgt spid="5"/>
                                        </p:tgtEl>
                                        <p:attrNameLst>
                                          <p:attrName>ppt_h</p:attrName>
                                        </p:attrNameLst>
                                      </p:cBhvr>
                                      <p:tavLst>
                                        <p:tav tm="0">
                                          <p:val>
                                            <p:strVal val="ppt_h"/>
                                          </p:val>
                                        </p:tav>
                                        <p:tav tm="100000">
                                          <p:val>
                                            <p:strVal val="ppt_h"/>
                                          </p:val>
                                        </p:tav>
                                      </p:tavLst>
                                    </p:anim>
                                    <p:set>
                                      <p:cBhvr>
                                        <p:cTn id="20" dur="1" fill="hold">
                                          <p:stCondLst>
                                            <p:cond delay="3999"/>
                                          </p:stCondLst>
                                        </p:cTn>
                                        <p:tgtEl>
                                          <p:spTgt spid="5"/>
                                        </p:tgtEl>
                                        <p:attrNameLst>
                                          <p:attrName>style.visibility</p:attrName>
                                        </p:attrNameLst>
                                      </p:cBhvr>
                                      <p:to>
                                        <p:strVal val="hidden"/>
                                      </p:to>
                                    </p:set>
                                  </p:childTnLst>
                                </p:cTn>
                              </p:par>
                              <p:par>
                                <p:cTn id="21" presetID="17" presetClass="exit" presetSubtype="2" fill="hold" grpId="0" nodeType="withEffect">
                                  <p:stCondLst>
                                    <p:cond delay="0"/>
                                  </p:stCondLst>
                                  <p:childTnLst>
                                    <p:anim calcmode="lin" valueType="num">
                                      <p:cBhvr>
                                        <p:cTn id="22" dur="4000"/>
                                        <p:tgtEl>
                                          <p:spTgt spid="6"/>
                                        </p:tgtEl>
                                        <p:attrNameLst>
                                          <p:attrName>ppt_x</p:attrName>
                                        </p:attrNameLst>
                                      </p:cBhvr>
                                      <p:tavLst>
                                        <p:tav tm="0">
                                          <p:val>
                                            <p:strVal val="ppt_x"/>
                                          </p:val>
                                        </p:tav>
                                        <p:tav tm="100000">
                                          <p:val>
                                            <p:strVal val="ppt_x+ppt_w/2"/>
                                          </p:val>
                                        </p:tav>
                                      </p:tavLst>
                                    </p:anim>
                                    <p:anim calcmode="lin" valueType="num">
                                      <p:cBhvr>
                                        <p:cTn id="23" dur="4000"/>
                                        <p:tgtEl>
                                          <p:spTgt spid="6"/>
                                        </p:tgtEl>
                                        <p:attrNameLst>
                                          <p:attrName>ppt_y</p:attrName>
                                        </p:attrNameLst>
                                      </p:cBhvr>
                                      <p:tavLst>
                                        <p:tav tm="0">
                                          <p:val>
                                            <p:strVal val="ppt_y"/>
                                          </p:val>
                                        </p:tav>
                                        <p:tav tm="100000">
                                          <p:val>
                                            <p:strVal val="ppt_y"/>
                                          </p:val>
                                        </p:tav>
                                      </p:tavLst>
                                    </p:anim>
                                    <p:anim calcmode="lin" valueType="num">
                                      <p:cBhvr>
                                        <p:cTn id="24" dur="4000"/>
                                        <p:tgtEl>
                                          <p:spTgt spid="6"/>
                                        </p:tgtEl>
                                        <p:attrNameLst>
                                          <p:attrName>ppt_w</p:attrName>
                                        </p:attrNameLst>
                                      </p:cBhvr>
                                      <p:tavLst>
                                        <p:tav tm="0">
                                          <p:val>
                                            <p:strVal val="ppt_w"/>
                                          </p:val>
                                        </p:tav>
                                        <p:tav tm="100000">
                                          <p:val>
                                            <p:fltVal val="0"/>
                                          </p:val>
                                        </p:tav>
                                      </p:tavLst>
                                    </p:anim>
                                    <p:anim calcmode="lin" valueType="num">
                                      <p:cBhvr>
                                        <p:cTn id="25" dur="4000"/>
                                        <p:tgtEl>
                                          <p:spTgt spid="6"/>
                                        </p:tgtEl>
                                        <p:attrNameLst>
                                          <p:attrName>ppt_h</p:attrName>
                                        </p:attrNameLst>
                                      </p:cBhvr>
                                      <p:tavLst>
                                        <p:tav tm="0">
                                          <p:val>
                                            <p:strVal val="ppt_h"/>
                                          </p:val>
                                        </p:tav>
                                        <p:tav tm="100000">
                                          <p:val>
                                            <p:strVal val="ppt_h"/>
                                          </p:val>
                                        </p:tav>
                                      </p:tavLst>
                                    </p:anim>
                                    <p:set>
                                      <p:cBhvr>
                                        <p:cTn id="26" dur="1" fill="hold">
                                          <p:stCondLst>
                                            <p:cond delay="39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22 Imagen" descr="Diapositiva34"/>
          <p:cNvPicPr>
            <a:picLocks noGrp="1" noChangeAspect="1"/>
          </p:cNvPicPr>
          <p:nvPr isPhoto="1"/>
        </p:nvPicPr>
        <p:blipFill rotWithShape="1">
          <a:blip r:embed="rId2" cstate="email">
            <a:extLst>
              <a:ext uri="{BEBA8EAE-BF5A-486C-A8C5-ECC9F3942E4B}">
                <a14:imgProps xmlns:a14="http://schemas.microsoft.com/office/drawing/2010/main">
                  <a14:imgLayer r:embed="rId3">
                    <a14:imgEffect>
                      <a14:brightnessContrast bright="14000" contrast="21000"/>
                    </a14:imgEffect>
                  </a14:imgLayer>
                </a14:imgProps>
              </a:ext>
              <a:ext uri="{28A0092B-C50C-407E-A947-70E740481C1C}">
                <a14:useLocalDpi xmlns:a14="http://schemas.microsoft.com/office/drawing/2010/main"/>
              </a:ext>
            </a:extLst>
          </a:blip>
          <a:srcRect/>
          <a:stretch/>
        </p:blipFill>
        <p:spPr>
          <a:xfrm>
            <a:off x="11023" y="116632"/>
            <a:ext cx="9144000" cy="6624735"/>
          </a:xfrm>
          <a:prstGeom prst="rect">
            <a:avLst/>
          </a:prstGeom>
          <a:noFill/>
          <a:ln>
            <a:noFill/>
          </a:ln>
        </p:spPr>
      </p:pic>
      <p:sp>
        <p:nvSpPr>
          <p:cNvPr id="2" name="Forma libre 19"/>
          <p:cNvSpPr/>
          <p:nvPr/>
        </p:nvSpPr>
        <p:spPr>
          <a:xfrm rot="5970887">
            <a:off x="1181843" y="1113052"/>
            <a:ext cx="1056186"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Forma libre 19"/>
          <p:cNvSpPr/>
          <p:nvPr/>
        </p:nvSpPr>
        <p:spPr>
          <a:xfrm rot="15736137" flipH="1">
            <a:off x="6928582" y="1018434"/>
            <a:ext cx="1048365" cy="360129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9"/>
          <p:cNvSpPr/>
          <p:nvPr/>
        </p:nvSpPr>
        <p:spPr>
          <a:xfrm rot="4862303" flipH="1">
            <a:off x="1095092" y="2147069"/>
            <a:ext cx="1252960" cy="339660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w="139700" h="139700" prst="divo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19"/>
          <p:cNvSpPr/>
          <p:nvPr/>
        </p:nvSpPr>
        <p:spPr>
          <a:xfrm rot="16414464">
            <a:off x="6827094" y="2043913"/>
            <a:ext cx="1223525" cy="357347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19"/>
          <p:cNvSpPr/>
          <p:nvPr/>
        </p:nvSpPr>
        <p:spPr>
          <a:xfrm rot="5954748">
            <a:off x="1161734" y="350624"/>
            <a:ext cx="1006695" cy="360039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19"/>
          <p:cNvSpPr/>
          <p:nvPr/>
        </p:nvSpPr>
        <p:spPr>
          <a:xfrm rot="5866353">
            <a:off x="989374" y="-317925"/>
            <a:ext cx="1275858" cy="3585134"/>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19"/>
          <p:cNvSpPr/>
          <p:nvPr/>
        </p:nvSpPr>
        <p:spPr>
          <a:xfrm rot="15705336" flipH="1">
            <a:off x="6847147" y="361766"/>
            <a:ext cx="1203195" cy="359325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7" name="Forma libre 19"/>
          <p:cNvSpPr/>
          <p:nvPr/>
        </p:nvSpPr>
        <p:spPr>
          <a:xfrm rot="15833930" flipH="1">
            <a:off x="6760130" y="-305917"/>
            <a:ext cx="1275857" cy="355513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Forma libre 19"/>
          <p:cNvSpPr/>
          <p:nvPr/>
        </p:nvSpPr>
        <p:spPr>
          <a:xfrm rot="4981764" flipH="1">
            <a:off x="1039701" y="2760498"/>
            <a:ext cx="1318900" cy="3441437"/>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Forma libre 19"/>
          <p:cNvSpPr/>
          <p:nvPr/>
        </p:nvSpPr>
        <p:spPr>
          <a:xfrm rot="4804511" flipH="1">
            <a:off x="1030983" y="3416375"/>
            <a:ext cx="1329191" cy="344858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0" name="Forma libre 19"/>
          <p:cNvSpPr/>
          <p:nvPr/>
        </p:nvSpPr>
        <p:spPr>
          <a:xfrm rot="16476279">
            <a:off x="6771815" y="2696476"/>
            <a:ext cx="1252488" cy="349188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1" name="Forma libre 19"/>
          <p:cNvSpPr/>
          <p:nvPr/>
        </p:nvSpPr>
        <p:spPr>
          <a:xfrm rot="16503015">
            <a:off x="6731352" y="3392618"/>
            <a:ext cx="1333413" cy="3491878"/>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6" name="25 Forma libre"/>
          <p:cNvSpPr/>
          <p:nvPr/>
        </p:nvSpPr>
        <p:spPr>
          <a:xfrm>
            <a:off x="4068"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36660">
                <a:srgbClr val="CCFF33"/>
              </a:gs>
              <a:gs pos="93000">
                <a:srgbClr val="391B03">
                  <a:lumMod val="33000"/>
                </a:srgbClr>
              </a:gs>
              <a:gs pos="67000">
                <a:schemeClr val="accent2">
                  <a:lumMod val="31000"/>
                </a:scheme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7" name="26 Forma libre"/>
          <p:cNvSpPr/>
          <p:nvPr/>
        </p:nvSpPr>
        <p:spPr>
          <a:xfrm rot="10800000">
            <a:off x="30728" y="571700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36660">
                <a:srgbClr val="CCFF33"/>
              </a:gs>
              <a:gs pos="87000">
                <a:srgbClr val="391B03">
                  <a:lumMod val="33000"/>
                </a:srgbClr>
              </a:gs>
              <a:gs pos="67000">
                <a:schemeClr val="accent2">
                  <a:lumMod val="31000"/>
                </a:scheme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2" name="21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62251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2"/>
                                        </p:tgtEl>
                                        <p:attrNameLst>
                                          <p:attrName>style.opacity</p:attrName>
                                        </p:attrNameLst>
                                      </p:cBhvr>
                                      <p:to>
                                        <p:strVal val="0"/>
                                      </p:to>
                                    </p:set>
                                    <p:animEffect filter="image" prLst="opacity: 0">
                                      <p:cBhvr rctx="IE">
                                        <p:cTn id="7" dur="indefinite"/>
                                        <p:tgtEl>
                                          <p:spTgt spid="22"/>
                                        </p:tgtEl>
                                      </p:cBhvr>
                                    </p:animEffect>
                                  </p:childTnLst>
                                </p:cTn>
                              </p:par>
                              <p:par>
                                <p:cTn id="8" presetID="2" presetClass="entr" presetSubtype="2"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4000" fill="hold"/>
                                        <p:tgtEl>
                                          <p:spTgt spid="2"/>
                                        </p:tgtEl>
                                        <p:attrNameLst>
                                          <p:attrName>ppt_x</p:attrName>
                                        </p:attrNameLst>
                                      </p:cBhvr>
                                      <p:tavLst>
                                        <p:tav tm="0">
                                          <p:val>
                                            <p:strVal val="1+#ppt_w/2"/>
                                          </p:val>
                                        </p:tav>
                                        <p:tav tm="100000">
                                          <p:val>
                                            <p:strVal val="#ppt_x"/>
                                          </p:val>
                                        </p:tav>
                                      </p:tavLst>
                                    </p:anim>
                                    <p:anim calcmode="lin" valueType="num">
                                      <p:cBhvr additive="base">
                                        <p:cTn id="11" dur="4000" fill="hold"/>
                                        <p:tgtEl>
                                          <p:spTgt spid="2"/>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4000" fill="hold"/>
                                        <p:tgtEl>
                                          <p:spTgt spid="4"/>
                                        </p:tgtEl>
                                        <p:attrNameLst>
                                          <p:attrName>ppt_x</p:attrName>
                                        </p:attrNameLst>
                                      </p:cBhvr>
                                      <p:tavLst>
                                        <p:tav tm="0">
                                          <p:val>
                                            <p:strVal val="1+#ppt_w/2"/>
                                          </p:val>
                                        </p:tav>
                                        <p:tav tm="100000">
                                          <p:val>
                                            <p:strVal val="#ppt_x"/>
                                          </p:val>
                                        </p:tav>
                                      </p:tavLst>
                                    </p:anim>
                                    <p:anim calcmode="lin" valueType="num">
                                      <p:cBhvr additive="base">
                                        <p:cTn id="15" dur="4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4000" fill="hold"/>
                                        <p:tgtEl>
                                          <p:spTgt spid="3"/>
                                        </p:tgtEl>
                                        <p:attrNameLst>
                                          <p:attrName>ppt_x</p:attrName>
                                        </p:attrNameLst>
                                      </p:cBhvr>
                                      <p:tavLst>
                                        <p:tav tm="0">
                                          <p:val>
                                            <p:strVal val="0-#ppt_w/2"/>
                                          </p:val>
                                        </p:tav>
                                        <p:tav tm="100000">
                                          <p:val>
                                            <p:strVal val="#ppt_x"/>
                                          </p:val>
                                        </p:tav>
                                      </p:tavLst>
                                    </p:anim>
                                    <p:anim calcmode="lin" valueType="num">
                                      <p:cBhvr additive="base">
                                        <p:cTn id="19" dur="4000" fill="hold"/>
                                        <p:tgtEl>
                                          <p:spTgt spid="3"/>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4000" fill="hold"/>
                                        <p:tgtEl>
                                          <p:spTgt spid="5"/>
                                        </p:tgtEl>
                                        <p:attrNameLst>
                                          <p:attrName>ppt_x</p:attrName>
                                        </p:attrNameLst>
                                      </p:cBhvr>
                                      <p:tavLst>
                                        <p:tav tm="0">
                                          <p:val>
                                            <p:strVal val="0-#ppt_w/2"/>
                                          </p:val>
                                        </p:tav>
                                        <p:tav tm="100000">
                                          <p:val>
                                            <p:strVal val="#ppt_x"/>
                                          </p:val>
                                        </p:tav>
                                      </p:tavLst>
                                    </p:anim>
                                    <p:anim calcmode="lin" valueType="num">
                                      <p:cBhvr additive="base">
                                        <p:cTn id="23" dur="4000" fill="hold"/>
                                        <p:tgtEl>
                                          <p:spTgt spid="5"/>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4000" fill="hold"/>
                                        <p:tgtEl>
                                          <p:spTgt spid="14"/>
                                        </p:tgtEl>
                                        <p:attrNameLst>
                                          <p:attrName>ppt_x</p:attrName>
                                        </p:attrNameLst>
                                      </p:cBhvr>
                                      <p:tavLst>
                                        <p:tav tm="0">
                                          <p:val>
                                            <p:strVal val="1+#ppt_w/2"/>
                                          </p:val>
                                        </p:tav>
                                        <p:tav tm="100000">
                                          <p:val>
                                            <p:strVal val="#ppt_x"/>
                                          </p:val>
                                        </p:tav>
                                      </p:tavLst>
                                    </p:anim>
                                    <p:anim calcmode="lin" valueType="num">
                                      <p:cBhvr additive="base">
                                        <p:cTn id="27" dur="4000" fill="hold"/>
                                        <p:tgtEl>
                                          <p:spTgt spid="14"/>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4000" fill="hold"/>
                                        <p:tgtEl>
                                          <p:spTgt spid="15"/>
                                        </p:tgtEl>
                                        <p:attrNameLst>
                                          <p:attrName>ppt_x</p:attrName>
                                        </p:attrNameLst>
                                      </p:cBhvr>
                                      <p:tavLst>
                                        <p:tav tm="0">
                                          <p:val>
                                            <p:strVal val="1+#ppt_w/2"/>
                                          </p:val>
                                        </p:tav>
                                        <p:tav tm="100000">
                                          <p:val>
                                            <p:strVal val="#ppt_x"/>
                                          </p:val>
                                        </p:tav>
                                      </p:tavLst>
                                    </p:anim>
                                    <p:anim calcmode="lin" valueType="num">
                                      <p:cBhvr additive="base">
                                        <p:cTn id="31" dur="4000" fill="hold"/>
                                        <p:tgtEl>
                                          <p:spTgt spid="15"/>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4000" fill="hold"/>
                                        <p:tgtEl>
                                          <p:spTgt spid="17"/>
                                        </p:tgtEl>
                                        <p:attrNameLst>
                                          <p:attrName>ppt_x</p:attrName>
                                        </p:attrNameLst>
                                      </p:cBhvr>
                                      <p:tavLst>
                                        <p:tav tm="0">
                                          <p:val>
                                            <p:strVal val="0-#ppt_w/2"/>
                                          </p:val>
                                        </p:tav>
                                        <p:tav tm="100000">
                                          <p:val>
                                            <p:strVal val="#ppt_x"/>
                                          </p:val>
                                        </p:tav>
                                      </p:tavLst>
                                    </p:anim>
                                    <p:anim calcmode="lin" valueType="num">
                                      <p:cBhvr additive="base">
                                        <p:cTn id="35" dur="4000" fill="hold"/>
                                        <p:tgtEl>
                                          <p:spTgt spid="17"/>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4000" fill="hold"/>
                                        <p:tgtEl>
                                          <p:spTgt spid="16"/>
                                        </p:tgtEl>
                                        <p:attrNameLst>
                                          <p:attrName>ppt_x</p:attrName>
                                        </p:attrNameLst>
                                      </p:cBhvr>
                                      <p:tavLst>
                                        <p:tav tm="0">
                                          <p:val>
                                            <p:strVal val="0-#ppt_w/2"/>
                                          </p:val>
                                        </p:tav>
                                        <p:tav tm="100000">
                                          <p:val>
                                            <p:strVal val="#ppt_x"/>
                                          </p:val>
                                        </p:tav>
                                      </p:tavLst>
                                    </p:anim>
                                    <p:anim calcmode="lin" valueType="num">
                                      <p:cBhvr additive="base">
                                        <p:cTn id="39" dur="4000" fill="hold"/>
                                        <p:tgtEl>
                                          <p:spTgt spid="16"/>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4000" fill="hold"/>
                                        <p:tgtEl>
                                          <p:spTgt spid="19"/>
                                        </p:tgtEl>
                                        <p:attrNameLst>
                                          <p:attrName>ppt_x</p:attrName>
                                        </p:attrNameLst>
                                      </p:cBhvr>
                                      <p:tavLst>
                                        <p:tav tm="0">
                                          <p:val>
                                            <p:strVal val="1+#ppt_w/2"/>
                                          </p:val>
                                        </p:tav>
                                        <p:tav tm="100000">
                                          <p:val>
                                            <p:strVal val="#ppt_x"/>
                                          </p:val>
                                        </p:tav>
                                      </p:tavLst>
                                    </p:anim>
                                    <p:anim calcmode="lin" valueType="num">
                                      <p:cBhvr additive="base">
                                        <p:cTn id="43" dur="4000" fill="hold"/>
                                        <p:tgtEl>
                                          <p:spTgt spid="19"/>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4000" fill="hold"/>
                                        <p:tgtEl>
                                          <p:spTgt spid="18"/>
                                        </p:tgtEl>
                                        <p:attrNameLst>
                                          <p:attrName>ppt_x</p:attrName>
                                        </p:attrNameLst>
                                      </p:cBhvr>
                                      <p:tavLst>
                                        <p:tav tm="0">
                                          <p:val>
                                            <p:strVal val="1+#ppt_w/2"/>
                                          </p:val>
                                        </p:tav>
                                        <p:tav tm="100000">
                                          <p:val>
                                            <p:strVal val="#ppt_x"/>
                                          </p:val>
                                        </p:tav>
                                      </p:tavLst>
                                    </p:anim>
                                    <p:anim calcmode="lin" valueType="num">
                                      <p:cBhvr additive="base">
                                        <p:cTn id="47" dur="4000" fill="hold"/>
                                        <p:tgtEl>
                                          <p:spTgt spid="18"/>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4000" fill="hold"/>
                                        <p:tgtEl>
                                          <p:spTgt spid="21"/>
                                        </p:tgtEl>
                                        <p:attrNameLst>
                                          <p:attrName>ppt_x</p:attrName>
                                        </p:attrNameLst>
                                      </p:cBhvr>
                                      <p:tavLst>
                                        <p:tav tm="0">
                                          <p:val>
                                            <p:strVal val="0-#ppt_w/2"/>
                                          </p:val>
                                        </p:tav>
                                        <p:tav tm="100000">
                                          <p:val>
                                            <p:strVal val="#ppt_x"/>
                                          </p:val>
                                        </p:tav>
                                      </p:tavLst>
                                    </p:anim>
                                    <p:anim calcmode="lin" valueType="num">
                                      <p:cBhvr additive="base">
                                        <p:cTn id="51" dur="4000" fill="hold"/>
                                        <p:tgtEl>
                                          <p:spTgt spid="21"/>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4000" fill="hold"/>
                                        <p:tgtEl>
                                          <p:spTgt spid="20"/>
                                        </p:tgtEl>
                                        <p:attrNameLst>
                                          <p:attrName>ppt_x</p:attrName>
                                        </p:attrNameLst>
                                      </p:cBhvr>
                                      <p:tavLst>
                                        <p:tav tm="0">
                                          <p:val>
                                            <p:strVal val="0-#ppt_w/2"/>
                                          </p:val>
                                        </p:tav>
                                        <p:tav tm="100000">
                                          <p:val>
                                            <p:strVal val="#ppt_x"/>
                                          </p:val>
                                        </p:tav>
                                      </p:tavLst>
                                    </p:anim>
                                    <p:anim calcmode="lin" valueType="num">
                                      <p:cBhvr additive="base">
                                        <p:cTn id="55" dur="4000" fill="hold"/>
                                        <p:tgtEl>
                                          <p:spTgt spid="20"/>
                                        </p:tgtEl>
                                        <p:attrNameLst>
                                          <p:attrName>ppt_y</p:attrName>
                                        </p:attrNameLst>
                                      </p:cBhvr>
                                      <p:tavLst>
                                        <p:tav tm="0">
                                          <p:val>
                                            <p:strVal val="#ppt_y"/>
                                          </p:val>
                                        </p:tav>
                                        <p:tav tm="100000">
                                          <p:val>
                                            <p:strVal val="#ppt_y"/>
                                          </p:val>
                                        </p:tav>
                                      </p:tavLst>
                                    </p:anim>
                                  </p:childTnLst>
                                </p:cTn>
                              </p:par>
                              <p:par>
                                <p:cTn id="56" presetID="2" presetClass="exit" presetSubtype="8" fill="hold" grpId="1" nodeType="withEffect">
                                  <p:stCondLst>
                                    <p:cond delay="0"/>
                                  </p:stCondLst>
                                  <p:childTnLst>
                                    <p:anim calcmode="lin" valueType="num">
                                      <p:cBhvr additive="base">
                                        <p:cTn id="57" dur="5000"/>
                                        <p:tgtEl>
                                          <p:spTgt spid="20"/>
                                        </p:tgtEl>
                                        <p:attrNameLst>
                                          <p:attrName>ppt_x</p:attrName>
                                        </p:attrNameLst>
                                      </p:cBhvr>
                                      <p:tavLst>
                                        <p:tav tm="0">
                                          <p:val>
                                            <p:strVal val="ppt_x"/>
                                          </p:val>
                                        </p:tav>
                                        <p:tav tm="100000">
                                          <p:val>
                                            <p:strVal val="0-ppt_w/2"/>
                                          </p:val>
                                        </p:tav>
                                      </p:tavLst>
                                    </p:anim>
                                    <p:anim calcmode="lin" valueType="num">
                                      <p:cBhvr additive="base">
                                        <p:cTn id="58" dur="5000"/>
                                        <p:tgtEl>
                                          <p:spTgt spid="20"/>
                                        </p:tgtEl>
                                        <p:attrNameLst>
                                          <p:attrName>ppt_y</p:attrName>
                                        </p:attrNameLst>
                                      </p:cBhvr>
                                      <p:tavLst>
                                        <p:tav tm="0">
                                          <p:val>
                                            <p:strVal val="ppt_y"/>
                                          </p:val>
                                        </p:tav>
                                        <p:tav tm="100000">
                                          <p:val>
                                            <p:strVal val="ppt_y"/>
                                          </p:val>
                                        </p:tav>
                                      </p:tavLst>
                                    </p:anim>
                                    <p:set>
                                      <p:cBhvr>
                                        <p:cTn id="59" dur="1" fill="hold">
                                          <p:stCondLst>
                                            <p:cond delay="4999"/>
                                          </p:stCondLst>
                                        </p:cTn>
                                        <p:tgtEl>
                                          <p:spTgt spid="20"/>
                                        </p:tgtEl>
                                        <p:attrNameLst>
                                          <p:attrName>style.visibility</p:attrName>
                                        </p:attrNameLst>
                                      </p:cBhvr>
                                      <p:to>
                                        <p:strVal val="hidden"/>
                                      </p:to>
                                    </p:set>
                                  </p:childTnLst>
                                </p:cTn>
                              </p:par>
                              <p:par>
                                <p:cTn id="60" presetID="8" presetClass="emph" presetSubtype="0" fill="hold" grpId="2" nodeType="withEffect">
                                  <p:stCondLst>
                                    <p:cond delay="0"/>
                                  </p:stCondLst>
                                  <p:childTnLst>
                                    <p:animRot by="21600000">
                                      <p:cBhvr>
                                        <p:cTn id="61" dur="4000" fill="hold"/>
                                        <p:tgtEl>
                                          <p:spTgt spid="20"/>
                                        </p:tgtEl>
                                        <p:attrNameLst>
                                          <p:attrName>r</p:attrName>
                                        </p:attrNameLst>
                                      </p:cBhvr>
                                    </p:animRot>
                                  </p:childTnLst>
                                </p:cTn>
                              </p:par>
                              <p:par>
                                <p:cTn id="62" presetID="19" presetClass="exit" presetSubtype="5" fill="hold" grpId="3" nodeType="withEffect">
                                  <p:stCondLst>
                                    <p:cond delay="0"/>
                                  </p:stCondLst>
                                  <p:childTnLst>
                                    <p:anim calcmode="lin" valueType="num">
                                      <p:cBhvr>
                                        <p:cTn id="63" dur="4000"/>
                                        <p:tgtEl>
                                          <p:spTgt spid="20"/>
                                        </p:tgtEl>
                                        <p:attrNameLst>
                                          <p:attrName>ppt_w</p:attrName>
                                        </p:attrNameLst>
                                      </p:cBhvr>
                                      <p:tavLst>
                                        <p:tav tm="0">
                                          <p:val>
                                            <p:strVal val="ppt_w"/>
                                          </p:val>
                                        </p:tav>
                                        <p:tav tm="100000">
                                          <p:val>
                                            <p:strVal val="ppt_w"/>
                                          </p:val>
                                        </p:tav>
                                      </p:tavLst>
                                    </p:anim>
                                    <p:anim calcmode="lin" valueType="num">
                                      <p:cBhvr>
                                        <p:cTn id="64" dur="4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 dur="1" fill="hold">
                                          <p:stCondLst>
                                            <p:cond delay="3999"/>
                                          </p:stCondLst>
                                        </p:cTn>
                                        <p:tgtEl>
                                          <p:spTgt spid="20"/>
                                        </p:tgtEl>
                                        <p:attrNameLst>
                                          <p:attrName>style.visibility</p:attrName>
                                        </p:attrNameLst>
                                      </p:cBhvr>
                                      <p:to>
                                        <p:strVal val="hidden"/>
                                      </p:to>
                                    </p:set>
                                  </p:childTnLst>
                                </p:cTn>
                              </p:par>
                              <p:par>
                                <p:cTn id="66" presetID="2" presetClass="exit" presetSubtype="8" fill="hold" grpId="1" nodeType="withEffect">
                                  <p:stCondLst>
                                    <p:cond delay="0"/>
                                  </p:stCondLst>
                                  <p:childTnLst>
                                    <p:anim calcmode="lin" valueType="num">
                                      <p:cBhvr additive="base">
                                        <p:cTn id="67" dur="5000"/>
                                        <p:tgtEl>
                                          <p:spTgt spid="21"/>
                                        </p:tgtEl>
                                        <p:attrNameLst>
                                          <p:attrName>ppt_x</p:attrName>
                                        </p:attrNameLst>
                                      </p:cBhvr>
                                      <p:tavLst>
                                        <p:tav tm="0">
                                          <p:val>
                                            <p:strVal val="ppt_x"/>
                                          </p:val>
                                        </p:tav>
                                        <p:tav tm="100000">
                                          <p:val>
                                            <p:strVal val="0-ppt_w/2"/>
                                          </p:val>
                                        </p:tav>
                                      </p:tavLst>
                                    </p:anim>
                                    <p:anim calcmode="lin" valueType="num">
                                      <p:cBhvr additive="base">
                                        <p:cTn id="68" dur="5000"/>
                                        <p:tgtEl>
                                          <p:spTgt spid="21"/>
                                        </p:tgtEl>
                                        <p:attrNameLst>
                                          <p:attrName>ppt_y</p:attrName>
                                        </p:attrNameLst>
                                      </p:cBhvr>
                                      <p:tavLst>
                                        <p:tav tm="0">
                                          <p:val>
                                            <p:strVal val="ppt_y"/>
                                          </p:val>
                                        </p:tav>
                                        <p:tav tm="100000">
                                          <p:val>
                                            <p:strVal val="ppt_y"/>
                                          </p:val>
                                        </p:tav>
                                      </p:tavLst>
                                    </p:anim>
                                    <p:set>
                                      <p:cBhvr>
                                        <p:cTn id="69" dur="1" fill="hold">
                                          <p:stCondLst>
                                            <p:cond delay="4999"/>
                                          </p:stCondLst>
                                        </p:cTn>
                                        <p:tgtEl>
                                          <p:spTgt spid="21"/>
                                        </p:tgtEl>
                                        <p:attrNameLst>
                                          <p:attrName>style.visibility</p:attrName>
                                        </p:attrNameLst>
                                      </p:cBhvr>
                                      <p:to>
                                        <p:strVal val="hidden"/>
                                      </p:to>
                                    </p:set>
                                  </p:childTnLst>
                                </p:cTn>
                              </p:par>
                              <p:par>
                                <p:cTn id="70" presetID="8" presetClass="emph" presetSubtype="0" fill="hold" grpId="2" nodeType="withEffect">
                                  <p:stCondLst>
                                    <p:cond delay="0"/>
                                  </p:stCondLst>
                                  <p:childTnLst>
                                    <p:animRot by="21600000">
                                      <p:cBhvr>
                                        <p:cTn id="71" dur="4000" fill="hold"/>
                                        <p:tgtEl>
                                          <p:spTgt spid="21"/>
                                        </p:tgtEl>
                                        <p:attrNameLst>
                                          <p:attrName>r</p:attrName>
                                        </p:attrNameLst>
                                      </p:cBhvr>
                                    </p:animRot>
                                  </p:childTnLst>
                                </p:cTn>
                              </p:par>
                              <p:par>
                                <p:cTn id="72" presetID="19" presetClass="exit" presetSubtype="5" fill="hold" grpId="3" nodeType="withEffect">
                                  <p:stCondLst>
                                    <p:cond delay="0"/>
                                  </p:stCondLst>
                                  <p:childTnLst>
                                    <p:anim calcmode="lin" valueType="num">
                                      <p:cBhvr>
                                        <p:cTn id="73" dur="4000"/>
                                        <p:tgtEl>
                                          <p:spTgt spid="21"/>
                                        </p:tgtEl>
                                        <p:attrNameLst>
                                          <p:attrName>ppt_w</p:attrName>
                                        </p:attrNameLst>
                                      </p:cBhvr>
                                      <p:tavLst>
                                        <p:tav tm="0">
                                          <p:val>
                                            <p:strVal val="ppt_w"/>
                                          </p:val>
                                        </p:tav>
                                        <p:tav tm="100000">
                                          <p:val>
                                            <p:strVal val="ppt_w"/>
                                          </p:val>
                                        </p:tav>
                                      </p:tavLst>
                                    </p:anim>
                                    <p:anim calcmode="lin" valueType="num">
                                      <p:cBhvr>
                                        <p:cTn id="74" dur="4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 dur="1" fill="hold">
                                          <p:stCondLst>
                                            <p:cond delay="3999"/>
                                          </p:stCondLst>
                                        </p:cTn>
                                        <p:tgtEl>
                                          <p:spTgt spid="21"/>
                                        </p:tgtEl>
                                        <p:attrNameLst>
                                          <p:attrName>style.visibility</p:attrName>
                                        </p:attrNameLst>
                                      </p:cBhvr>
                                      <p:to>
                                        <p:strVal val="hidden"/>
                                      </p:to>
                                    </p:set>
                                  </p:childTnLst>
                                </p:cTn>
                              </p:par>
                              <p:par>
                                <p:cTn id="76" presetID="2" presetClass="exit" presetSubtype="2" fill="hold" grpId="1" nodeType="withEffect">
                                  <p:stCondLst>
                                    <p:cond delay="0"/>
                                  </p:stCondLst>
                                  <p:childTnLst>
                                    <p:anim calcmode="lin" valueType="num">
                                      <p:cBhvr additive="base">
                                        <p:cTn id="77" dur="5000"/>
                                        <p:tgtEl>
                                          <p:spTgt spid="18"/>
                                        </p:tgtEl>
                                        <p:attrNameLst>
                                          <p:attrName>ppt_x</p:attrName>
                                        </p:attrNameLst>
                                      </p:cBhvr>
                                      <p:tavLst>
                                        <p:tav tm="0">
                                          <p:val>
                                            <p:strVal val="ppt_x"/>
                                          </p:val>
                                        </p:tav>
                                        <p:tav tm="100000">
                                          <p:val>
                                            <p:strVal val="1+ppt_w/2"/>
                                          </p:val>
                                        </p:tav>
                                      </p:tavLst>
                                    </p:anim>
                                    <p:anim calcmode="lin" valueType="num">
                                      <p:cBhvr additive="base">
                                        <p:cTn id="78" dur="5000"/>
                                        <p:tgtEl>
                                          <p:spTgt spid="18"/>
                                        </p:tgtEl>
                                        <p:attrNameLst>
                                          <p:attrName>ppt_y</p:attrName>
                                        </p:attrNameLst>
                                      </p:cBhvr>
                                      <p:tavLst>
                                        <p:tav tm="0">
                                          <p:val>
                                            <p:strVal val="ppt_y"/>
                                          </p:val>
                                        </p:tav>
                                        <p:tav tm="100000">
                                          <p:val>
                                            <p:strVal val="ppt_y"/>
                                          </p:val>
                                        </p:tav>
                                      </p:tavLst>
                                    </p:anim>
                                    <p:set>
                                      <p:cBhvr>
                                        <p:cTn id="79" dur="1" fill="hold">
                                          <p:stCondLst>
                                            <p:cond delay="4999"/>
                                          </p:stCondLst>
                                        </p:cTn>
                                        <p:tgtEl>
                                          <p:spTgt spid="18"/>
                                        </p:tgtEl>
                                        <p:attrNameLst>
                                          <p:attrName>style.visibility</p:attrName>
                                        </p:attrNameLst>
                                      </p:cBhvr>
                                      <p:to>
                                        <p:strVal val="hidden"/>
                                      </p:to>
                                    </p:set>
                                  </p:childTnLst>
                                </p:cTn>
                              </p:par>
                              <p:par>
                                <p:cTn id="80" presetID="8" presetClass="emph" presetSubtype="0" fill="hold" grpId="2" nodeType="withEffect">
                                  <p:stCondLst>
                                    <p:cond delay="0"/>
                                  </p:stCondLst>
                                  <p:childTnLst>
                                    <p:animRot by="-21600000">
                                      <p:cBhvr>
                                        <p:cTn id="81" dur="4000" fill="hold"/>
                                        <p:tgtEl>
                                          <p:spTgt spid="18"/>
                                        </p:tgtEl>
                                        <p:attrNameLst>
                                          <p:attrName>r</p:attrName>
                                        </p:attrNameLst>
                                      </p:cBhvr>
                                    </p:animRot>
                                  </p:childTnLst>
                                </p:cTn>
                              </p:par>
                              <p:par>
                                <p:cTn id="82" presetID="19" presetClass="exit" presetSubtype="5" fill="hold" grpId="3" nodeType="withEffect">
                                  <p:stCondLst>
                                    <p:cond delay="0"/>
                                  </p:stCondLst>
                                  <p:childTnLst>
                                    <p:anim calcmode="lin" valueType="num">
                                      <p:cBhvr>
                                        <p:cTn id="83" dur="4000"/>
                                        <p:tgtEl>
                                          <p:spTgt spid="18"/>
                                        </p:tgtEl>
                                        <p:attrNameLst>
                                          <p:attrName>ppt_w</p:attrName>
                                        </p:attrNameLst>
                                      </p:cBhvr>
                                      <p:tavLst>
                                        <p:tav tm="0">
                                          <p:val>
                                            <p:strVal val="ppt_w"/>
                                          </p:val>
                                        </p:tav>
                                        <p:tav tm="100000">
                                          <p:val>
                                            <p:strVal val="ppt_w"/>
                                          </p:val>
                                        </p:tav>
                                      </p:tavLst>
                                    </p:anim>
                                    <p:anim calcmode="lin" valueType="num">
                                      <p:cBhvr>
                                        <p:cTn id="84" dur="4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85" dur="1" fill="hold">
                                          <p:stCondLst>
                                            <p:cond delay="3999"/>
                                          </p:stCondLst>
                                        </p:cTn>
                                        <p:tgtEl>
                                          <p:spTgt spid="18"/>
                                        </p:tgtEl>
                                        <p:attrNameLst>
                                          <p:attrName>style.visibility</p:attrName>
                                        </p:attrNameLst>
                                      </p:cBhvr>
                                      <p:to>
                                        <p:strVal val="hidden"/>
                                      </p:to>
                                    </p:set>
                                  </p:childTnLst>
                                </p:cTn>
                              </p:par>
                              <p:par>
                                <p:cTn id="86" presetID="2" presetClass="exit" presetSubtype="2" fill="hold" grpId="1" nodeType="withEffect">
                                  <p:stCondLst>
                                    <p:cond delay="0"/>
                                  </p:stCondLst>
                                  <p:childTnLst>
                                    <p:anim calcmode="lin" valueType="num">
                                      <p:cBhvr additive="base">
                                        <p:cTn id="87" dur="5000"/>
                                        <p:tgtEl>
                                          <p:spTgt spid="19"/>
                                        </p:tgtEl>
                                        <p:attrNameLst>
                                          <p:attrName>ppt_x</p:attrName>
                                        </p:attrNameLst>
                                      </p:cBhvr>
                                      <p:tavLst>
                                        <p:tav tm="0">
                                          <p:val>
                                            <p:strVal val="ppt_x"/>
                                          </p:val>
                                        </p:tav>
                                        <p:tav tm="100000">
                                          <p:val>
                                            <p:strVal val="1+ppt_w/2"/>
                                          </p:val>
                                        </p:tav>
                                      </p:tavLst>
                                    </p:anim>
                                    <p:anim calcmode="lin" valueType="num">
                                      <p:cBhvr additive="base">
                                        <p:cTn id="88" dur="5000"/>
                                        <p:tgtEl>
                                          <p:spTgt spid="19"/>
                                        </p:tgtEl>
                                        <p:attrNameLst>
                                          <p:attrName>ppt_y</p:attrName>
                                        </p:attrNameLst>
                                      </p:cBhvr>
                                      <p:tavLst>
                                        <p:tav tm="0">
                                          <p:val>
                                            <p:strVal val="ppt_y"/>
                                          </p:val>
                                        </p:tav>
                                        <p:tav tm="100000">
                                          <p:val>
                                            <p:strVal val="ppt_y"/>
                                          </p:val>
                                        </p:tav>
                                      </p:tavLst>
                                    </p:anim>
                                    <p:set>
                                      <p:cBhvr>
                                        <p:cTn id="89" dur="1" fill="hold">
                                          <p:stCondLst>
                                            <p:cond delay="4999"/>
                                          </p:stCondLst>
                                        </p:cTn>
                                        <p:tgtEl>
                                          <p:spTgt spid="19"/>
                                        </p:tgtEl>
                                        <p:attrNameLst>
                                          <p:attrName>style.visibility</p:attrName>
                                        </p:attrNameLst>
                                      </p:cBhvr>
                                      <p:to>
                                        <p:strVal val="hidden"/>
                                      </p:to>
                                    </p:set>
                                  </p:childTnLst>
                                </p:cTn>
                              </p:par>
                              <p:par>
                                <p:cTn id="90" presetID="8" presetClass="emph" presetSubtype="0" fill="hold" grpId="2" nodeType="withEffect">
                                  <p:stCondLst>
                                    <p:cond delay="0"/>
                                  </p:stCondLst>
                                  <p:childTnLst>
                                    <p:animRot by="-21600000">
                                      <p:cBhvr>
                                        <p:cTn id="91" dur="4000" fill="hold"/>
                                        <p:tgtEl>
                                          <p:spTgt spid="19"/>
                                        </p:tgtEl>
                                        <p:attrNameLst>
                                          <p:attrName>r</p:attrName>
                                        </p:attrNameLst>
                                      </p:cBhvr>
                                    </p:animRot>
                                  </p:childTnLst>
                                </p:cTn>
                              </p:par>
                              <p:par>
                                <p:cTn id="92" presetID="19" presetClass="exit" presetSubtype="5" fill="hold" grpId="3" nodeType="withEffect">
                                  <p:stCondLst>
                                    <p:cond delay="0"/>
                                  </p:stCondLst>
                                  <p:childTnLst>
                                    <p:anim calcmode="lin" valueType="num">
                                      <p:cBhvr>
                                        <p:cTn id="93" dur="4000"/>
                                        <p:tgtEl>
                                          <p:spTgt spid="19"/>
                                        </p:tgtEl>
                                        <p:attrNameLst>
                                          <p:attrName>ppt_w</p:attrName>
                                        </p:attrNameLst>
                                      </p:cBhvr>
                                      <p:tavLst>
                                        <p:tav tm="0">
                                          <p:val>
                                            <p:strVal val="ppt_w"/>
                                          </p:val>
                                        </p:tav>
                                        <p:tav tm="100000">
                                          <p:val>
                                            <p:strVal val="ppt_w"/>
                                          </p:val>
                                        </p:tav>
                                      </p:tavLst>
                                    </p:anim>
                                    <p:anim calcmode="lin" valueType="num">
                                      <p:cBhvr>
                                        <p:cTn id="94" dur="4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95" dur="1" fill="hold">
                                          <p:stCondLst>
                                            <p:cond delay="3999"/>
                                          </p:stCondLst>
                                        </p:cTn>
                                        <p:tgtEl>
                                          <p:spTgt spid="19"/>
                                        </p:tgtEl>
                                        <p:attrNameLst>
                                          <p:attrName>style.visibility</p:attrName>
                                        </p:attrNameLst>
                                      </p:cBhvr>
                                      <p:to>
                                        <p:strVal val="hidden"/>
                                      </p:to>
                                    </p:set>
                                  </p:childTnLst>
                                </p:cTn>
                              </p:par>
                              <p:par>
                                <p:cTn id="96" presetID="2" presetClass="exit" presetSubtype="8" fill="hold" grpId="1" nodeType="withEffect">
                                  <p:stCondLst>
                                    <p:cond delay="0"/>
                                  </p:stCondLst>
                                  <p:childTnLst>
                                    <p:anim calcmode="lin" valueType="num">
                                      <p:cBhvr additive="base">
                                        <p:cTn id="97" dur="5000"/>
                                        <p:tgtEl>
                                          <p:spTgt spid="16"/>
                                        </p:tgtEl>
                                        <p:attrNameLst>
                                          <p:attrName>ppt_x</p:attrName>
                                        </p:attrNameLst>
                                      </p:cBhvr>
                                      <p:tavLst>
                                        <p:tav tm="0">
                                          <p:val>
                                            <p:strVal val="ppt_x"/>
                                          </p:val>
                                        </p:tav>
                                        <p:tav tm="100000">
                                          <p:val>
                                            <p:strVal val="0-ppt_w/2"/>
                                          </p:val>
                                        </p:tav>
                                      </p:tavLst>
                                    </p:anim>
                                    <p:anim calcmode="lin" valueType="num">
                                      <p:cBhvr additive="base">
                                        <p:cTn id="98" dur="5000"/>
                                        <p:tgtEl>
                                          <p:spTgt spid="16"/>
                                        </p:tgtEl>
                                        <p:attrNameLst>
                                          <p:attrName>ppt_y</p:attrName>
                                        </p:attrNameLst>
                                      </p:cBhvr>
                                      <p:tavLst>
                                        <p:tav tm="0">
                                          <p:val>
                                            <p:strVal val="ppt_y"/>
                                          </p:val>
                                        </p:tav>
                                        <p:tav tm="100000">
                                          <p:val>
                                            <p:strVal val="ppt_y"/>
                                          </p:val>
                                        </p:tav>
                                      </p:tavLst>
                                    </p:anim>
                                    <p:set>
                                      <p:cBhvr>
                                        <p:cTn id="99" dur="1" fill="hold">
                                          <p:stCondLst>
                                            <p:cond delay="4999"/>
                                          </p:stCondLst>
                                        </p:cTn>
                                        <p:tgtEl>
                                          <p:spTgt spid="16"/>
                                        </p:tgtEl>
                                        <p:attrNameLst>
                                          <p:attrName>style.visibility</p:attrName>
                                        </p:attrNameLst>
                                      </p:cBhvr>
                                      <p:to>
                                        <p:strVal val="hidden"/>
                                      </p:to>
                                    </p:set>
                                  </p:childTnLst>
                                </p:cTn>
                              </p:par>
                              <p:par>
                                <p:cTn id="100" presetID="8" presetClass="emph" presetSubtype="0" fill="hold" grpId="2" nodeType="withEffect">
                                  <p:stCondLst>
                                    <p:cond delay="0"/>
                                  </p:stCondLst>
                                  <p:childTnLst>
                                    <p:animRot by="-21600000">
                                      <p:cBhvr>
                                        <p:cTn id="101" dur="4000" fill="hold"/>
                                        <p:tgtEl>
                                          <p:spTgt spid="16"/>
                                        </p:tgtEl>
                                        <p:attrNameLst>
                                          <p:attrName>r</p:attrName>
                                        </p:attrNameLst>
                                      </p:cBhvr>
                                    </p:animRot>
                                  </p:childTnLst>
                                </p:cTn>
                              </p:par>
                              <p:par>
                                <p:cTn id="102" presetID="19" presetClass="exit" presetSubtype="5" fill="hold" grpId="3" nodeType="withEffect">
                                  <p:stCondLst>
                                    <p:cond delay="0"/>
                                  </p:stCondLst>
                                  <p:childTnLst>
                                    <p:anim calcmode="lin" valueType="num">
                                      <p:cBhvr>
                                        <p:cTn id="103" dur="4000"/>
                                        <p:tgtEl>
                                          <p:spTgt spid="16"/>
                                        </p:tgtEl>
                                        <p:attrNameLst>
                                          <p:attrName>ppt_w</p:attrName>
                                        </p:attrNameLst>
                                      </p:cBhvr>
                                      <p:tavLst>
                                        <p:tav tm="0">
                                          <p:val>
                                            <p:strVal val="ppt_w"/>
                                          </p:val>
                                        </p:tav>
                                        <p:tav tm="100000">
                                          <p:val>
                                            <p:strVal val="ppt_w"/>
                                          </p:val>
                                        </p:tav>
                                      </p:tavLst>
                                    </p:anim>
                                    <p:anim calcmode="lin" valueType="num">
                                      <p:cBhvr>
                                        <p:cTn id="104" dur="4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5" dur="1" fill="hold">
                                          <p:stCondLst>
                                            <p:cond delay="3999"/>
                                          </p:stCondLst>
                                        </p:cTn>
                                        <p:tgtEl>
                                          <p:spTgt spid="16"/>
                                        </p:tgtEl>
                                        <p:attrNameLst>
                                          <p:attrName>style.visibility</p:attrName>
                                        </p:attrNameLst>
                                      </p:cBhvr>
                                      <p:to>
                                        <p:strVal val="hidden"/>
                                      </p:to>
                                    </p:set>
                                  </p:childTnLst>
                                </p:cTn>
                              </p:par>
                              <p:par>
                                <p:cTn id="106" presetID="2" presetClass="exit" presetSubtype="8" fill="hold" grpId="1" nodeType="withEffect">
                                  <p:stCondLst>
                                    <p:cond delay="0"/>
                                  </p:stCondLst>
                                  <p:childTnLst>
                                    <p:anim calcmode="lin" valueType="num">
                                      <p:cBhvr additive="base">
                                        <p:cTn id="107" dur="5000"/>
                                        <p:tgtEl>
                                          <p:spTgt spid="17"/>
                                        </p:tgtEl>
                                        <p:attrNameLst>
                                          <p:attrName>ppt_x</p:attrName>
                                        </p:attrNameLst>
                                      </p:cBhvr>
                                      <p:tavLst>
                                        <p:tav tm="0">
                                          <p:val>
                                            <p:strVal val="ppt_x"/>
                                          </p:val>
                                        </p:tav>
                                        <p:tav tm="100000">
                                          <p:val>
                                            <p:strVal val="0-ppt_w/2"/>
                                          </p:val>
                                        </p:tav>
                                      </p:tavLst>
                                    </p:anim>
                                    <p:anim calcmode="lin" valueType="num">
                                      <p:cBhvr additive="base">
                                        <p:cTn id="108" dur="5000"/>
                                        <p:tgtEl>
                                          <p:spTgt spid="17"/>
                                        </p:tgtEl>
                                        <p:attrNameLst>
                                          <p:attrName>ppt_y</p:attrName>
                                        </p:attrNameLst>
                                      </p:cBhvr>
                                      <p:tavLst>
                                        <p:tav tm="0">
                                          <p:val>
                                            <p:strVal val="ppt_y"/>
                                          </p:val>
                                        </p:tav>
                                        <p:tav tm="100000">
                                          <p:val>
                                            <p:strVal val="ppt_y"/>
                                          </p:val>
                                        </p:tav>
                                      </p:tavLst>
                                    </p:anim>
                                    <p:set>
                                      <p:cBhvr>
                                        <p:cTn id="109" dur="1" fill="hold">
                                          <p:stCondLst>
                                            <p:cond delay="4999"/>
                                          </p:stCondLst>
                                        </p:cTn>
                                        <p:tgtEl>
                                          <p:spTgt spid="17"/>
                                        </p:tgtEl>
                                        <p:attrNameLst>
                                          <p:attrName>style.visibility</p:attrName>
                                        </p:attrNameLst>
                                      </p:cBhvr>
                                      <p:to>
                                        <p:strVal val="hidden"/>
                                      </p:to>
                                    </p:set>
                                  </p:childTnLst>
                                </p:cTn>
                              </p:par>
                              <p:par>
                                <p:cTn id="110" presetID="8" presetClass="emph" presetSubtype="0" fill="hold" grpId="2" nodeType="withEffect">
                                  <p:stCondLst>
                                    <p:cond delay="0"/>
                                  </p:stCondLst>
                                  <p:childTnLst>
                                    <p:animRot by="-21600000">
                                      <p:cBhvr>
                                        <p:cTn id="111" dur="4000" fill="hold"/>
                                        <p:tgtEl>
                                          <p:spTgt spid="17"/>
                                        </p:tgtEl>
                                        <p:attrNameLst>
                                          <p:attrName>r</p:attrName>
                                        </p:attrNameLst>
                                      </p:cBhvr>
                                    </p:animRot>
                                  </p:childTnLst>
                                </p:cTn>
                              </p:par>
                              <p:par>
                                <p:cTn id="112" presetID="19" presetClass="exit" presetSubtype="5" fill="hold" grpId="3" nodeType="withEffect">
                                  <p:stCondLst>
                                    <p:cond delay="0"/>
                                  </p:stCondLst>
                                  <p:childTnLst>
                                    <p:anim calcmode="lin" valueType="num">
                                      <p:cBhvr>
                                        <p:cTn id="113" dur="4000"/>
                                        <p:tgtEl>
                                          <p:spTgt spid="17"/>
                                        </p:tgtEl>
                                        <p:attrNameLst>
                                          <p:attrName>ppt_w</p:attrName>
                                        </p:attrNameLst>
                                      </p:cBhvr>
                                      <p:tavLst>
                                        <p:tav tm="0">
                                          <p:val>
                                            <p:strVal val="ppt_w"/>
                                          </p:val>
                                        </p:tav>
                                        <p:tav tm="100000">
                                          <p:val>
                                            <p:strVal val="ppt_w"/>
                                          </p:val>
                                        </p:tav>
                                      </p:tavLst>
                                    </p:anim>
                                    <p:anim calcmode="lin" valueType="num">
                                      <p:cBhvr>
                                        <p:cTn id="114" dur="4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5" dur="1" fill="hold">
                                          <p:stCondLst>
                                            <p:cond delay="3999"/>
                                          </p:stCondLst>
                                        </p:cTn>
                                        <p:tgtEl>
                                          <p:spTgt spid="17"/>
                                        </p:tgtEl>
                                        <p:attrNameLst>
                                          <p:attrName>style.visibility</p:attrName>
                                        </p:attrNameLst>
                                      </p:cBhvr>
                                      <p:to>
                                        <p:strVal val="hidden"/>
                                      </p:to>
                                    </p:set>
                                  </p:childTnLst>
                                </p:cTn>
                              </p:par>
                              <p:par>
                                <p:cTn id="116" presetID="2" presetClass="exit" presetSubtype="2" fill="hold" grpId="1" nodeType="withEffect">
                                  <p:stCondLst>
                                    <p:cond delay="0"/>
                                  </p:stCondLst>
                                  <p:childTnLst>
                                    <p:anim calcmode="lin" valueType="num">
                                      <p:cBhvr additive="base">
                                        <p:cTn id="117" dur="5000"/>
                                        <p:tgtEl>
                                          <p:spTgt spid="15"/>
                                        </p:tgtEl>
                                        <p:attrNameLst>
                                          <p:attrName>ppt_x</p:attrName>
                                        </p:attrNameLst>
                                      </p:cBhvr>
                                      <p:tavLst>
                                        <p:tav tm="0">
                                          <p:val>
                                            <p:strVal val="ppt_x"/>
                                          </p:val>
                                        </p:tav>
                                        <p:tav tm="100000">
                                          <p:val>
                                            <p:strVal val="1+ppt_w/2"/>
                                          </p:val>
                                        </p:tav>
                                      </p:tavLst>
                                    </p:anim>
                                    <p:anim calcmode="lin" valueType="num">
                                      <p:cBhvr additive="base">
                                        <p:cTn id="118" dur="5000"/>
                                        <p:tgtEl>
                                          <p:spTgt spid="15"/>
                                        </p:tgtEl>
                                        <p:attrNameLst>
                                          <p:attrName>ppt_y</p:attrName>
                                        </p:attrNameLst>
                                      </p:cBhvr>
                                      <p:tavLst>
                                        <p:tav tm="0">
                                          <p:val>
                                            <p:strVal val="ppt_y"/>
                                          </p:val>
                                        </p:tav>
                                        <p:tav tm="100000">
                                          <p:val>
                                            <p:strVal val="ppt_y"/>
                                          </p:val>
                                        </p:tav>
                                      </p:tavLst>
                                    </p:anim>
                                    <p:set>
                                      <p:cBhvr>
                                        <p:cTn id="119" dur="1" fill="hold">
                                          <p:stCondLst>
                                            <p:cond delay="4999"/>
                                          </p:stCondLst>
                                        </p:cTn>
                                        <p:tgtEl>
                                          <p:spTgt spid="15"/>
                                        </p:tgtEl>
                                        <p:attrNameLst>
                                          <p:attrName>style.visibility</p:attrName>
                                        </p:attrNameLst>
                                      </p:cBhvr>
                                      <p:to>
                                        <p:strVal val="hidden"/>
                                      </p:to>
                                    </p:set>
                                  </p:childTnLst>
                                </p:cTn>
                              </p:par>
                              <p:par>
                                <p:cTn id="120" presetID="19" presetClass="exit" presetSubtype="5" fill="hold" grpId="3" nodeType="withEffect">
                                  <p:stCondLst>
                                    <p:cond delay="0"/>
                                  </p:stCondLst>
                                  <p:childTnLst>
                                    <p:anim calcmode="lin" valueType="num">
                                      <p:cBhvr>
                                        <p:cTn id="121" dur="4000"/>
                                        <p:tgtEl>
                                          <p:spTgt spid="15"/>
                                        </p:tgtEl>
                                        <p:attrNameLst>
                                          <p:attrName>ppt_w</p:attrName>
                                        </p:attrNameLst>
                                      </p:cBhvr>
                                      <p:tavLst>
                                        <p:tav tm="0">
                                          <p:val>
                                            <p:strVal val="ppt_w"/>
                                          </p:val>
                                        </p:tav>
                                        <p:tav tm="100000">
                                          <p:val>
                                            <p:strVal val="ppt_w"/>
                                          </p:val>
                                        </p:tav>
                                      </p:tavLst>
                                    </p:anim>
                                    <p:anim calcmode="lin" valueType="num">
                                      <p:cBhvr>
                                        <p:cTn id="122" dur="4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3" dur="1" fill="hold">
                                          <p:stCondLst>
                                            <p:cond delay="3999"/>
                                          </p:stCondLst>
                                        </p:cTn>
                                        <p:tgtEl>
                                          <p:spTgt spid="15"/>
                                        </p:tgtEl>
                                        <p:attrNameLst>
                                          <p:attrName>style.visibility</p:attrName>
                                        </p:attrNameLst>
                                      </p:cBhvr>
                                      <p:to>
                                        <p:strVal val="hidden"/>
                                      </p:to>
                                    </p:set>
                                  </p:childTnLst>
                                </p:cTn>
                              </p:par>
                              <p:par>
                                <p:cTn id="124" presetID="8" presetClass="emph" presetSubtype="0" fill="hold" grpId="2" nodeType="withEffect">
                                  <p:stCondLst>
                                    <p:cond delay="0"/>
                                  </p:stCondLst>
                                  <p:childTnLst>
                                    <p:animRot by="21600000">
                                      <p:cBhvr>
                                        <p:cTn id="125" dur="4000" fill="hold"/>
                                        <p:tgtEl>
                                          <p:spTgt spid="15"/>
                                        </p:tgtEl>
                                        <p:attrNameLst>
                                          <p:attrName>r</p:attrName>
                                        </p:attrNameLst>
                                      </p:cBhvr>
                                    </p:animRot>
                                  </p:childTnLst>
                                </p:cTn>
                              </p:par>
                              <p:par>
                                <p:cTn id="126" presetID="2" presetClass="exit" presetSubtype="2" fill="hold" grpId="1" nodeType="withEffect">
                                  <p:stCondLst>
                                    <p:cond delay="0"/>
                                  </p:stCondLst>
                                  <p:childTnLst>
                                    <p:anim calcmode="lin" valueType="num">
                                      <p:cBhvr additive="base">
                                        <p:cTn id="127" dur="5000"/>
                                        <p:tgtEl>
                                          <p:spTgt spid="14"/>
                                        </p:tgtEl>
                                        <p:attrNameLst>
                                          <p:attrName>ppt_x</p:attrName>
                                        </p:attrNameLst>
                                      </p:cBhvr>
                                      <p:tavLst>
                                        <p:tav tm="0">
                                          <p:val>
                                            <p:strVal val="ppt_x"/>
                                          </p:val>
                                        </p:tav>
                                        <p:tav tm="100000">
                                          <p:val>
                                            <p:strVal val="1+ppt_w/2"/>
                                          </p:val>
                                        </p:tav>
                                      </p:tavLst>
                                    </p:anim>
                                    <p:anim calcmode="lin" valueType="num">
                                      <p:cBhvr additive="base">
                                        <p:cTn id="128" dur="5000"/>
                                        <p:tgtEl>
                                          <p:spTgt spid="14"/>
                                        </p:tgtEl>
                                        <p:attrNameLst>
                                          <p:attrName>ppt_y</p:attrName>
                                        </p:attrNameLst>
                                      </p:cBhvr>
                                      <p:tavLst>
                                        <p:tav tm="0">
                                          <p:val>
                                            <p:strVal val="ppt_y"/>
                                          </p:val>
                                        </p:tav>
                                        <p:tav tm="100000">
                                          <p:val>
                                            <p:strVal val="ppt_y"/>
                                          </p:val>
                                        </p:tav>
                                      </p:tavLst>
                                    </p:anim>
                                    <p:set>
                                      <p:cBhvr>
                                        <p:cTn id="129" dur="1" fill="hold">
                                          <p:stCondLst>
                                            <p:cond delay="4999"/>
                                          </p:stCondLst>
                                        </p:cTn>
                                        <p:tgtEl>
                                          <p:spTgt spid="14"/>
                                        </p:tgtEl>
                                        <p:attrNameLst>
                                          <p:attrName>style.visibility</p:attrName>
                                        </p:attrNameLst>
                                      </p:cBhvr>
                                      <p:to>
                                        <p:strVal val="hidden"/>
                                      </p:to>
                                    </p:set>
                                  </p:childTnLst>
                                </p:cTn>
                              </p:par>
                              <p:par>
                                <p:cTn id="130" presetID="19" presetClass="exit" presetSubtype="5" fill="hold" grpId="3" nodeType="withEffect">
                                  <p:stCondLst>
                                    <p:cond delay="0"/>
                                  </p:stCondLst>
                                  <p:childTnLst>
                                    <p:anim calcmode="lin" valueType="num">
                                      <p:cBhvr>
                                        <p:cTn id="131" dur="4000"/>
                                        <p:tgtEl>
                                          <p:spTgt spid="14"/>
                                        </p:tgtEl>
                                        <p:attrNameLst>
                                          <p:attrName>ppt_w</p:attrName>
                                        </p:attrNameLst>
                                      </p:cBhvr>
                                      <p:tavLst>
                                        <p:tav tm="0">
                                          <p:val>
                                            <p:strVal val="ppt_w"/>
                                          </p:val>
                                        </p:tav>
                                        <p:tav tm="100000">
                                          <p:val>
                                            <p:strVal val="ppt_w"/>
                                          </p:val>
                                        </p:tav>
                                      </p:tavLst>
                                    </p:anim>
                                    <p:anim calcmode="lin" valueType="num">
                                      <p:cBhvr>
                                        <p:cTn id="132" dur="4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3" dur="1" fill="hold">
                                          <p:stCondLst>
                                            <p:cond delay="3999"/>
                                          </p:stCondLst>
                                        </p:cTn>
                                        <p:tgtEl>
                                          <p:spTgt spid="14"/>
                                        </p:tgtEl>
                                        <p:attrNameLst>
                                          <p:attrName>style.visibility</p:attrName>
                                        </p:attrNameLst>
                                      </p:cBhvr>
                                      <p:to>
                                        <p:strVal val="hidden"/>
                                      </p:to>
                                    </p:set>
                                  </p:childTnLst>
                                </p:cTn>
                              </p:par>
                              <p:par>
                                <p:cTn id="134" presetID="8" presetClass="emph" presetSubtype="0" fill="hold" grpId="2" nodeType="withEffect">
                                  <p:stCondLst>
                                    <p:cond delay="0"/>
                                  </p:stCondLst>
                                  <p:childTnLst>
                                    <p:animRot by="21600000">
                                      <p:cBhvr>
                                        <p:cTn id="135" dur="4000" fill="hold"/>
                                        <p:tgtEl>
                                          <p:spTgt spid="14"/>
                                        </p:tgtEl>
                                        <p:attrNameLst>
                                          <p:attrName>r</p:attrName>
                                        </p:attrNameLst>
                                      </p:cBhvr>
                                    </p:animRot>
                                  </p:childTnLst>
                                </p:cTn>
                              </p:par>
                              <p:par>
                                <p:cTn id="136" presetID="2" presetClass="exit" presetSubtype="8" fill="hold" grpId="1" nodeType="withEffect">
                                  <p:stCondLst>
                                    <p:cond delay="0"/>
                                  </p:stCondLst>
                                  <p:childTnLst>
                                    <p:anim calcmode="lin" valueType="num">
                                      <p:cBhvr additive="base">
                                        <p:cTn id="137" dur="5000"/>
                                        <p:tgtEl>
                                          <p:spTgt spid="5"/>
                                        </p:tgtEl>
                                        <p:attrNameLst>
                                          <p:attrName>ppt_x</p:attrName>
                                        </p:attrNameLst>
                                      </p:cBhvr>
                                      <p:tavLst>
                                        <p:tav tm="0">
                                          <p:val>
                                            <p:strVal val="ppt_x"/>
                                          </p:val>
                                        </p:tav>
                                        <p:tav tm="100000">
                                          <p:val>
                                            <p:strVal val="0-ppt_w/2"/>
                                          </p:val>
                                        </p:tav>
                                      </p:tavLst>
                                    </p:anim>
                                    <p:anim calcmode="lin" valueType="num">
                                      <p:cBhvr additive="base">
                                        <p:cTn id="138" dur="5000"/>
                                        <p:tgtEl>
                                          <p:spTgt spid="5"/>
                                        </p:tgtEl>
                                        <p:attrNameLst>
                                          <p:attrName>ppt_y</p:attrName>
                                        </p:attrNameLst>
                                      </p:cBhvr>
                                      <p:tavLst>
                                        <p:tav tm="0">
                                          <p:val>
                                            <p:strVal val="ppt_y"/>
                                          </p:val>
                                        </p:tav>
                                        <p:tav tm="100000">
                                          <p:val>
                                            <p:strVal val="ppt_y"/>
                                          </p:val>
                                        </p:tav>
                                      </p:tavLst>
                                    </p:anim>
                                    <p:set>
                                      <p:cBhvr>
                                        <p:cTn id="139" dur="1" fill="hold">
                                          <p:stCondLst>
                                            <p:cond delay="4999"/>
                                          </p:stCondLst>
                                        </p:cTn>
                                        <p:tgtEl>
                                          <p:spTgt spid="5"/>
                                        </p:tgtEl>
                                        <p:attrNameLst>
                                          <p:attrName>style.visibility</p:attrName>
                                        </p:attrNameLst>
                                      </p:cBhvr>
                                      <p:to>
                                        <p:strVal val="hidden"/>
                                      </p:to>
                                    </p:set>
                                  </p:childTnLst>
                                </p:cTn>
                              </p:par>
                              <p:par>
                                <p:cTn id="140" presetID="8" presetClass="emph" presetSubtype="0" fill="hold" grpId="2" nodeType="withEffect">
                                  <p:stCondLst>
                                    <p:cond delay="0"/>
                                  </p:stCondLst>
                                  <p:childTnLst>
                                    <p:animRot by="21600000">
                                      <p:cBhvr>
                                        <p:cTn id="141" dur="4000" fill="hold"/>
                                        <p:tgtEl>
                                          <p:spTgt spid="5"/>
                                        </p:tgtEl>
                                        <p:attrNameLst>
                                          <p:attrName>r</p:attrName>
                                        </p:attrNameLst>
                                      </p:cBhvr>
                                    </p:animRot>
                                  </p:childTnLst>
                                </p:cTn>
                              </p:par>
                              <p:par>
                                <p:cTn id="142" presetID="19" presetClass="exit" presetSubtype="5" fill="hold" grpId="3" nodeType="withEffect">
                                  <p:stCondLst>
                                    <p:cond delay="0"/>
                                  </p:stCondLst>
                                  <p:childTnLst>
                                    <p:anim calcmode="lin" valueType="num">
                                      <p:cBhvr>
                                        <p:cTn id="143" dur="4000"/>
                                        <p:tgtEl>
                                          <p:spTgt spid="5"/>
                                        </p:tgtEl>
                                        <p:attrNameLst>
                                          <p:attrName>ppt_w</p:attrName>
                                        </p:attrNameLst>
                                      </p:cBhvr>
                                      <p:tavLst>
                                        <p:tav tm="0">
                                          <p:val>
                                            <p:strVal val="ppt_w"/>
                                          </p:val>
                                        </p:tav>
                                        <p:tav tm="100000">
                                          <p:val>
                                            <p:strVal val="ppt_w"/>
                                          </p:val>
                                        </p:tav>
                                      </p:tavLst>
                                    </p:anim>
                                    <p:anim calcmode="lin" valueType="num">
                                      <p:cBhvr>
                                        <p:cTn id="144" dur="4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5" dur="1" fill="hold">
                                          <p:stCondLst>
                                            <p:cond delay="3999"/>
                                          </p:stCondLst>
                                        </p:cTn>
                                        <p:tgtEl>
                                          <p:spTgt spid="5"/>
                                        </p:tgtEl>
                                        <p:attrNameLst>
                                          <p:attrName>style.visibility</p:attrName>
                                        </p:attrNameLst>
                                      </p:cBhvr>
                                      <p:to>
                                        <p:strVal val="hidden"/>
                                      </p:to>
                                    </p:set>
                                  </p:childTnLst>
                                </p:cTn>
                              </p:par>
                              <p:par>
                                <p:cTn id="146" presetID="2" presetClass="exit" presetSubtype="8" fill="hold" grpId="1" nodeType="withEffect">
                                  <p:stCondLst>
                                    <p:cond delay="0"/>
                                  </p:stCondLst>
                                  <p:childTnLst>
                                    <p:anim calcmode="lin" valueType="num">
                                      <p:cBhvr additive="base">
                                        <p:cTn id="147" dur="5000"/>
                                        <p:tgtEl>
                                          <p:spTgt spid="3"/>
                                        </p:tgtEl>
                                        <p:attrNameLst>
                                          <p:attrName>ppt_x</p:attrName>
                                        </p:attrNameLst>
                                      </p:cBhvr>
                                      <p:tavLst>
                                        <p:tav tm="0">
                                          <p:val>
                                            <p:strVal val="ppt_x"/>
                                          </p:val>
                                        </p:tav>
                                        <p:tav tm="100000">
                                          <p:val>
                                            <p:strVal val="0-ppt_w/2"/>
                                          </p:val>
                                        </p:tav>
                                      </p:tavLst>
                                    </p:anim>
                                    <p:anim calcmode="lin" valueType="num">
                                      <p:cBhvr additive="base">
                                        <p:cTn id="148" dur="5000"/>
                                        <p:tgtEl>
                                          <p:spTgt spid="3"/>
                                        </p:tgtEl>
                                        <p:attrNameLst>
                                          <p:attrName>ppt_y</p:attrName>
                                        </p:attrNameLst>
                                      </p:cBhvr>
                                      <p:tavLst>
                                        <p:tav tm="0">
                                          <p:val>
                                            <p:strVal val="ppt_y"/>
                                          </p:val>
                                        </p:tav>
                                        <p:tav tm="100000">
                                          <p:val>
                                            <p:strVal val="ppt_y"/>
                                          </p:val>
                                        </p:tav>
                                      </p:tavLst>
                                    </p:anim>
                                    <p:set>
                                      <p:cBhvr>
                                        <p:cTn id="149" dur="1" fill="hold">
                                          <p:stCondLst>
                                            <p:cond delay="4999"/>
                                          </p:stCondLst>
                                        </p:cTn>
                                        <p:tgtEl>
                                          <p:spTgt spid="3"/>
                                        </p:tgtEl>
                                        <p:attrNameLst>
                                          <p:attrName>style.visibility</p:attrName>
                                        </p:attrNameLst>
                                      </p:cBhvr>
                                      <p:to>
                                        <p:strVal val="hidden"/>
                                      </p:to>
                                    </p:set>
                                  </p:childTnLst>
                                </p:cTn>
                              </p:par>
                              <p:par>
                                <p:cTn id="150" presetID="8" presetClass="emph" presetSubtype="0" fill="hold" grpId="2" nodeType="withEffect">
                                  <p:stCondLst>
                                    <p:cond delay="0"/>
                                  </p:stCondLst>
                                  <p:childTnLst>
                                    <p:animRot by="-21600000">
                                      <p:cBhvr>
                                        <p:cTn id="151" dur="4000" fill="hold"/>
                                        <p:tgtEl>
                                          <p:spTgt spid="3"/>
                                        </p:tgtEl>
                                        <p:attrNameLst>
                                          <p:attrName>r</p:attrName>
                                        </p:attrNameLst>
                                      </p:cBhvr>
                                    </p:animRot>
                                  </p:childTnLst>
                                </p:cTn>
                              </p:par>
                              <p:par>
                                <p:cTn id="152" presetID="19" presetClass="exit" presetSubtype="5" fill="hold" grpId="3" nodeType="withEffect">
                                  <p:stCondLst>
                                    <p:cond delay="0"/>
                                  </p:stCondLst>
                                  <p:childTnLst>
                                    <p:anim calcmode="lin" valueType="num">
                                      <p:cBhvr>
                                        <p:cTn id="153" dur="4000"/>
                                        <p:tgtEl>
                                          <p:spTgt spid="3"/>
                                        </p:tgtEl>
                                        <p:attrNameLst>
                                          <p:attrName>ppt_w</p:attrName>
                                        </p:attrNameLst>
                                      </p:cBhvr>
                                      <p:tavLst>
                                        <p:tav tm="0">
                                          <p:val>
                                            <p:strVal val="ppt_w"/>
                                          </p:val>
                                        </p:tav>
                                        <p:tav tm="100000">
                                          <p:val>
                                            <p:strVal val="ppt_w"/>
                                          </p:val>
                                        </p:tav>
                                      </p:tavLst>
                                    </p:anim>
                                    <p:anim calcmode="lin" valueType="num">
                                      <p:cBhvr>
                                        <p:cTn id="154" dur="40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5" dur="1" fill="hold">
                                          <p:stCondLst>
                                            <p:cond delay="3999"/>
                                          </p:stCondLst>
                                        </p:cTn>
                                        <p:tgtEl>
                                          <p:spTgt spid="3"/>
                                        </p:tgtEl>
                                        <p:attrNameLst>
                                          <p:attrName>style.visibility</p:attrName>
                                        </p:attrNameLst>
                                      </p:cBhvr>
                                      <p:to>
                                        <p:strVal val="hidden"/>
                                      </p:to>
                                    </p:set>
                                  </p:childTnLst>
                                </p:cTn>
                              </p:par>
                              <p:par>
                                <p:cTn id="156" presetID="2" presetClass="exit" presetSubtype="2" fill="hold" grpId="1" nodeType="withEffect">
                                  <p:stCondLst>
                                    <p:cond delay="0"/>
                                  </p:stCondLst>
                                  <p:childTnLst>
                                    <p:anim calcmode="lin" valueType="num">
                                      <p:cBhvr additive="base">
                                        <p:cTn id="157" dur="5000"/>
                                        <p:tgtEl>
                                          <p:spTgt spid="4"/>
                                        </p:tgtEl>
                                        <p:attrNameLst>
                                          <p:attrName>ppt_x</p:attrName>
                                        </p:attrNameLst>
                                      </p:cBhvr>
                                      <p:tavLst>
                                        <p:tav tm="0">
                                          <p:val>
                                            <p:strVal val="ppt_x"/>
                                          </p:val>
                                        </p:tav>
                                        <p:tav tm="100000">
                                          <p:val>
                                            <p:strVal val="1+ppt_w/2"/>
                                          </p:val>
                                        </p:tav>
                                      </p:tavLst>
                                    </p:anim>
                                    <p:anim calcmode="lin" valueType="num">
                                      <p:cBhvr additive="base">
                                        <p:cTn id="158" dur="5000"/>
                                        <p:tgtEl>
                                          <p:spTgt spid="4"/>
                                        </p:tgtEl>
                                        <p:attrNameLst>
                                          <p:attrName>ppt_y</p:attrName>
                                        </p:attrNameLst>
                                      </p:cBhvr>
                                      <p:tavLst>
                                        <p:tav tm="0">
                                          <p:val>
                                            <p:strVal val="ppt_y"/>
                                          </p:val>
                                        </p:tav>
                                        <p:tav tm="100000">
                                          <p:val>
                                            <p:strVal val="ppt_y"/>
                                          </p:val>
                                        </p:tav>
                                      </p:tavLst>
                                    </p:anim>
                                    <p:set>
                                      <p:cBhvr>
                                        <p:cTn id="159" dur="1" fill="hold">
                                          <p:stCondLst>
                                            <p:cond delay="4999"/>
                                          </p:stCondLst>
                                        </p:cTn>
                                        <p:tgtEl>
                                          <p:spTgt spid="4"/>
                                        </p:tgtEl>
                                        <p:attrNameLst>
                                          <p:attrName>style.visibility</p:attrName>
                                        </p:attrNameLst>
                                      </p:cBhvr>
                                      <p:to>
                                        <p:strVal val="hidden"/>
                                      </p:to>
                                    </p:set>
                                  </p:childTnLst>
                                </p:cTn>
                              </p:par>
                              <p:par>
                                <p:cTn id="160" presetID="8" presetClass="emph" presetSubtype="0" fill="hold" grpId="2" nodeType="withEffect">
                                  <p:stCondLst>
                                    <p:cond delay="0"/>
                                  </p:stCondLst>
                                  <p:childTnLst>
                                    <p:animRot by="-21600000">
                                      <p:cBhvr>
                                        <p:cTn id="161" dur="4000" fill="hold"/>
                                        <p:tgtEl>
                                          <p:spTgt spid="4"/>
                                        </p:tgtEl>
                                        <p:attrNameLst>
                                          <p:attrName>r</p:attrName>
                                        </p:attrNameLst>
                                      </p:cBhvr>
                                    </p:animRot>
                                  </p:childTnLst>
                                </p:cTn>
                              </p:par>
                              <p:par>
                                <p:cTn id="162" presetID="19" presetClass="exit" presetSubtype="5" fill="hold" grpId="3" nodeType="withEffect">
                                  <p:stCondLst>
                                    <p:cond delay="0"/>
                                  </p:stCondLst>
                                  <p:childTnLst>
                                    <p:anim calcmode="lin" valueType="num">
                                      <p:cBhvr>
                                        <p:cTn id="163" dur="4000"/>
                                        <p:tgtEl>
                                          <p:spTgt spid="4"/>
                                        </p:tgtEl>
                                        <p:attrNameLst>
                                          <p:attrName>ppt_w</p:attrName>
                                        </p:attrNameLst>
                                      </p:cBhvr>
                                      <p:tavLst>
                                        <p:tav tm="0">
                                          <p:val>
                                            <p:strVal val="ppt_w"/>
                                          </p:val>
                                        </p:tav>
                                        <p:tav tm="100000">
                                          <p:val>
                                            <p:strVal val="ppt_w"/>
                                          </p:val>
                                        </p:tav>
                                      </p:tavLst>
                                    </p:anim>
                                    <p:anim calcmode="lin" valueType="num">
                                      <p:cBhvr>
                                        <p:cTn id="164" dur="4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5" dur="1" fill="hold">
                                          <p:stCondLst>
                                            <p:cond delay="3999"/>
                                          </p:stCondLst>
                                        </p:cTn>
                                        <p:tgtEl>
                                          <p:spTgt spid="4"/>
                                        </p:tgtEl>
                                        <p:attrNameLst>
                                          <p:attrName>style.visibility</p:attrName>
                                        </p:attrNameLst>
                                      </p:cBhvr>
                                      <p:to>
                                        <p:strVal val="hidden"/>
                                      </p:to>
                                    </p:set>
                                  </p:childTnLst>
                                </p:cTn>
                              </p:par>
                              <p:par>
                                <p:cTn id="166" presetID="2" presetClass="exit" presetSubtype="2" fill="hold" grpId="1" nodeType="withEffect">
                                  <p:stCondLst>
                                    <p:cond delay="0"/>
                                  </p:stCondLst>
                                  <p:childTnLst>
                                    <p:anim calcmode="lin" valueType="num">
                                      <p:cBhvr additive="base">
                                        <p:cTn id="167" dur="5000"/>
                                        <p:tgtEl>
                                          <p:spTgt spid="2"/>
                                        </p:tgtEl>
                                        <p:attrNameLst>
                                          <p:attrName>ppt_x</p:attrName>
                                        </p:attrNameLst>
                                      </p:cBhvr>
                                      <p:tavLst>
                                        <p:tav tm="0">
                                          <p:val>
                                            <p:strVal val="ppt_x"/>
                                          </p:val>
                                        </p:tav>
                                        <p:tav tm="100000">
                                          <p:val>
                                            <p:strVal val="1+ppt_w/2"/>
                                          </p:val>
                                        </p:tav>
                                      </p:tavLst>
                                    </p:anim>
                                    <p:anim calcmode="lin" valueType="num">
                                      <p:cBhvr additive="base">
                                        <p:cTn id="168" dur="5000"/>
                                        <p:tgtEl>
                                          <p:spTgt spid="2"/>
                                        </p:tgtEl>
                                        <p:attrNameLst>
                                          <p:attrName>ppt_y</p:attrName>
                                        </p:attrNameLst>
                                      </p:cBhvr>
                                      <p:tavLst>
                                        <p:tav tm="0">
                                          <p:val>
                                            <p:strVal val="ppt_y"/>
                                          </p:val>
                                        </p:tav>
                                        <p:tav tm="100000">
                                          <p:val>
                                            <p:strVal val="ppt_y"/>
                                          </p:val>
                                        </p:tav>
                                      </p:tavLst>
                                    </p:anim>
                                    <p:set>
                                      <p:cBhvr>
                                        <p:cTn id="169" dur="1" fill="hold">
                                          <p:stCondLst>
                                            <p:cond delay="4999"/>
                                          </p:stCondLst>
                                        </p:cTn>
                                        <p:tgtEl>
                                          <p:spTgt spid="2"/>
                                        </p:tgtEl>
                                        <p:attrNameLst>
                                          <p:attrName>style.visibility</p:attrName>
                                        </p:attrNameLst>
                                      </p:cBhvr>
                                      <p:to>
                                        <p:strVal val="hidden"/>
                                      </p:to>
                                    </p:set>
                                  </p:childTnLst>
                                </p:cTn>
                              </p:par>
                              <p:par>
                                <p:cTn id="170" presetID="19" presetClass="exit" presetSubtype="5" fill="hold" grpId="3" nodeType="withEffect">
                                  <p:stCondLst>
                                    <p:cond delay="0"/>
                                  </p:stCondLst>
                                  <p:childTnLst>
                                    <p:anim calcmode="lin" valueType="num">
                                      <p:cBhvr>
                                        <p:cTn id="171" dur="4000"/>
                                        <p:tgtEl>
                                          <p:spTgt spid="2"/>
                                        </p:tgtEl>
                                        <p:attrNameLst>
                                          <p:attrName>ppt_w</p:attrName>
                                        </p:attrNameLst>
                                      </p:cBhvr>
                                      <p:tavLst>
                                        <p:tav tm="0">
                                          <p:val>
                                            <p:strVal val="ppt_w"/>
                                          </p:val>
                                        </p:tav>
                                        <p:tav tm="100000">
                                          <p:val>
                                            <p:strVal val="ppt_w"/>
                                          </p:val>
                                        </p:tav>
                                      </p:tavLst>
                                    </p:anim>
                                    <p:anim calcmode="lin" valueType="num">
                                      <p:cBhvr>
                                        <p:cTn id="172" dur="4000"/>
                                        <p:tgtEl>
                                          <p:spTgt spid="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3" dur="1" fill="hold">
                                          <p:stCondLst>
                                            <p:cond delay="3999"/>
                                          </p:stCondLst>
                                        </p:cTn>
                                        <p:tgtEl>
                                          <p:spTgt spid="2"/>
                                        </p:tgtEl>
                                        <p:attrNameLst>
                                          <p:attrName>style.visibility</p:attrName>
                                        </p:attrNameLst>
                                      </p:cBhvr>
                                      <p:to>
                                        <p:strVal val="hidden"/>
                                      </p:to>
                                    </p:set>
                                  </p:childTnLst>
                                </p:cTn>
                              </p:par>
                              <p:par>
                                <p:cTn id="174" presetID="8" presetClass="emph" presetSubtype="0" fill="hold" grpId="2" nodeType="withEffect">
                                  <p:stCondLst>
                                    <p:cond delay="0"/>
                                  </p:stCondLst>
                                  <p:childTnLst>
                                    <p:animRot by="21600000">
                                      <p:cBhvr>
                                        <p:cTn id="175" dur="4000" fill="hold"/>
                                        <p:tgtEl>
                                          <p:spTgt spid="2"/>
                                        </p:tgtEl>
                                        <p:attrNameLst>
                                          <p:attrName>r</p:attrName>
                                        </p:attrNameLst>
                                      </p:cBhvr>
                                    </p:animRot>
                                  </p:childTnLst>
                                </p:cTn>
                              </p:par>
                              <p:par>
                                <p:cTn id="176" presetID="23" presetClass="entr" presetSubtype="272" fill="hold" nodeType="withEffect">
                                  <p:stCondLst>
                                    <p:cond delay="0"/>
                                  </p:stCondLst>
                                  <p:childTnLst>
                                    <p:set>
                                      <p:cBhvr>
                                        <p:cTn id="177" dur="1" fill="hold">
                                          <p:stCondLst>
                                            <p:cond delay="0"/>
                                          </p:stCondLst>
                                        </p:cTn>
                                        <p:tgtEl>
                                          <p:spTgt spid="23"/>
                                        </p:tgtEl>
                                        <p:attrNameLst>
                                          <p:attrName>style.visibility</p:attrName>
                                        </p:attrNameLst>
                                      </p:cBhvr>
                                      <p:to>
                                        <p:strVal val="visible"/>
                                      </p:to>
                                    </p:set>
                                    <p:anim calcmode="lin" valueType="num">
                                      <p:cBhvr>
                                        <p:cTn id="178" dur="4500" fill="hold"/>
                                        <p:tgtEl>
                                          <p:spTgt spid="23"/>
                                        </p:tgtEl>
                                        <p:attrNameLst>
                                          <p:attrName>ppt_w</p:attrName>
                                        </p:attrNameLst>
                                      </p:cBhvr>
                                      <p:tavLst>
                                        <p:tav tm="0">
                                          <p:val>
                                            <p:strVal val="2/3*#ppt_w"/>
                                          </p:val>
                                        </p:tav>
                                        <p:tav tm="100000">
                                          <p:val>
                                            <p:strVal val="#ppt_w"/>
                                          </p:val>
                                        </p:tav>
                                      </p:tavLst>
                                    </p:anim>
                                    <p:anim calcmode="lin" valueType="num">
                                      <p:cBhvr>
                                        <p:cTn id="179" dur="4500" fill="hold"/>
                                        <p:tgtEl>
                                          <p:spTgt spid="23"/>
                                        </p:tgtEl>
                                        <p:attrNameLst>
                                          <p:attrName>ppt_h</p:attrName>
                                        </p:attrNameLst>
                                      </p:cBhvr>
                                      <p:tavLst>
                                        <p:tav tm="0">
                                          <p:val>
                                            <p:strVal val="2/3*#ppt_h"/>
                                          </p:val>
                                        </p:tav>
                                        <p:tav tm="100000">
                                          <p:val>
                                            <p:strVal val="#ppt_h"/>
                                          </p:val>
                                        </p:tav>
                                      </p:tavLst>
                                    </p:anim>
                                  </p:childTnLst>
                                </p:cTn>
                              </p:par>
                              <p:par>
                                <p:cTn id="180" presetID="16" presetClass="entr" presetSubtype="37" fill="hold" nodeType="withEffect">
                                  <p:stCondLst>
                                    <p:cond delay="0"/>
                                  </p:stCondLst>
                                  <p:childTnLst>
                                    <p:set>
                                      <p:cBhvr>
                                        <p:cTn id="181" dur="1" fill="hold">
                                          <p:stCondLst>
                                            <p:cond delay="0"/>
                                          </p:stCondLst>
                                        </p:cTn>
                                        <p:tgtEl>
                                          <p:spTgt spid="23"/>
                                        </p:tgtEl>
                                        <p:attrNameLst>
                                          <p:attrName>style.visibility</p:attrName>
                                        </p:attrNameLst>
                                      </p:cBhvr>
                                      <p:to>
                                        <p:strVal val="visible"/>
                                      </p:to>
                                    </p:set>
                                    <p:animEffect transition="in" filter="barn(outVertical)">
                                      <p:cBhvr>
                                        <p:cTn id="182" dur="4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6"/>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Rectángulo"/>
          <p:cNvSpPr/>
          <p:nvPr/>
        </p:nvSpPr>
        <p:spPr>
          <a:xfrm>
            <a:off x="1255322" y="1555915"/>
            <a:ext cx="4779404" cy="4093428"/>
          </a:xfrm>
          <a:prstGeom prst="rect">
            <a:avLst/>
          </a:prstGeom>
        </p:spPr>
        <p:txBody>
          <a:bodyPr wrap="square">
            <a:spAutoFit/>
            <a:scene3d>
              <a:camera prst="obliqueBottomLeft"/>
              <a:lightRig rig="threePt" dir="t"/>
            </a:scene3d>
            <a:sp3d extrusionH="50800">
              <a:extrusionClr>
                <a:schemeClr val="accent2">
                  <a:lumMod val="50000"/>
                </a:schemeClr>
              </a:extrusionClr>
            </a:sp3d>
          </a:bodyPr>
          <a:lstStyle/>
          <a:p>
            <a:pPr algn="ctr"/>
            <a:r>
              <a:rPr lang="es-ES" sz="2000" dirty="0" smtClean="0">
                <a:solidFill>
                  <a:schemeClr val="bg1"/>
                </a:solidFill>
                <a:effectLst>
                  <a:outerShdw dist="50800" algn="ctr" rotWithShape="0">
                    <a:srgbClr val="48001B"/>
                  </a:outerShdw>
                </a:effectLst>
                <a:latin typeface="Hobo Std" pitchFamily="34" charset="0"/>
              </a:rPr>
              <a:t>Las </a:t>
            </a:r>
            <a:r>
              <a:rPr lang="es-ES" sz="2000" dirty="0">
                <a:solidFill>
                  <a:schemeClr val="bg1"/>
                </a:solidFill>
                <a:effectLst>
                  <a:outerShdw dist="50800" algn="ctr" rotWithShape="0">
                    <a:srgbClr val="48001B"/>
                  </a:outerShdw>
                </a:effectLst>
                <a:latin typeface="Hobo Std" pitchFamily="34" charset="0"/>
              </a:rPr>
              <a:t>manzanas son otra de las frutas propias de esta época del año. Esta fruta es una de las más bajas en calorías además de contener pectina, una </a:t>
            </a:r>
            <a:r>
              <a:rPr lang="es-ES" sz="2000" dirty="0" smtClean="0">
                <a:solidFill>
                  <a:schemeClr val="bg1"/>
                </a:solidFill>
                <a:effectLst>
                  <a:outerShdw dist="50800" algn="ctr" rotWithShape="0">
                    <a:srgbClr val="48001B"/>
                  </a:outerShdw>
                </a:effectLst>
                <a:latin typeface="Hobo Std" pitchFamily="34" charset="0"/>
              </a:rPr>
              <a:t>especie </a:t>
            </a:r>
            <a:r>
              <a:rPr lang="es-ES" sz="2000" dirty="0">
                <a:solidFill>
                  <a:schemeClr val="bg1"/>
                </a:solidFill>
                <a:effectLst>
                  <a:outerShdw dist="50800" algn="ctr" rotWithShape="0">
                    <a:srgbClr val="48001B"/>
                  </a:outerShdw>
                </a:effectLst>
                <a:latin typeface="Hobo Std" pitchFamily="34" charset="0"/>
              </a:rPr>
              <a:t>de fibra que se encuentra en la piel de la manzana y que se encargará de eliminar toxinas del organismo y conseguir un intestino en perfecto estado. A esto hay que sumar las vitaminas que contiene y que nos ayudarán a conseguir una salud en perfecto estado.</a:t>
            </a:r>
          </a:p>
          <a:p>
            <a:pPr algn="ctr"/>
            <a:endParaRPr lang="es-ES" sz="2000" dirty="0">
              <a:solidFill>
                <a:schemeClr val="bg1"/>
              </a:solidFill>
              <a:effectLst>
                <a:outerShdw dist="50800" algn="ctr" rotWithShape="0">
                  <a:srgbClr val="48001B"/>
                </a:outerShdw>
              </a:effectLst>
              <a:latin typeface="Hobo Std" pitchFamily="34" charset="0"/>
            </a:endParaRPr>
          </a:p>
        </p:txBody>
      </p:sp>
    </p:spTree>
    <p:extLst>
      <p:ext uri="{BB962C8B-B14F-4D97-AF65-F5344CB8AC3E}">
        <p14:creationId xmlns:p14="http://schemas.microsoft.com/office/powerpoint/2010/main" val="244102044"/>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0"/>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28618"/>
            <a:ext cx="9144000" cy="6829382"/>
          </a:xfrm>
          <a:prstGeom prst="rect">
            <a:avLst/>
          </a:prstGeom>
          <a:noFill/>
          <a:ln>
            <a:noFill/>
          </a:ln>
        </p:spPr>
      </p:pic>
      <p:sp>
        <p:nvSpPr>
          <p:cNvPr id="3" name="2 Forma libre"/>
          <p:cNvSpPr/>
          <p:nvPr/>
        </p:nvSpPr>
        <p:spPr>
          <a:xfrm>
            <a:off x="18889" y="2861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3911" y="571700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Forma libre 17"/>
          <p:cNvSpPr/>
          <p:nvPr/>
        </p:nvSpPr>
        <p:spPr>
          <a:xfrm rot="16200000">
            <a:off x="-198119" y="118567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a:gsLst>
              <a:gs pos="0">
                <a:srgbClr val="825600"/>
              </a:gs>
              <a:gs pos="17920">
                <a:srgbClr val="C00000"/>
              </a:gs>
              <a:gs pos="55000">
                <a:srgbClr val="FF6600"/>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gradFill>
          <a:ln>
            <a:noFill/>
          </a:ln>
          <a:scene3d>
            <a:camera prst="orthographicFront"/>
            <a:lightRig rig="flood" dir="t"/>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6" name="Forma libre 17"/>
          <p:cNvSpPr/>
          <p:nvPr/>
        </p:nvSpPr>
        <p:spPr>
          <a:xfrm rot="5400000" flipH="1">
            <a:off x="4282442" y="120396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a:gsLst>
              <a:gs pos="0">
                <a:srgbClr val="825600"/>
              </a:gs>
              <a:gs pos="17920">
                <a:srgbClr val="C00000"/>
              </a:gs>
              <a:gs pos="55000">
                <a:srgbClr val="FF6600"/>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gradFill>
          <a:ln>
            <a:noFill/>
          </a:ln>
          <a:scene3d>
            <a:camera prst="orthographicFront"/>
            <a:lightRig rig="flood" dir="t">
              <a:rot lat="0" lon="0" rev="10800000"/>
            </a:lightRig>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7" name="6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004101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
                                        </p:tgtEl>
                                        <p:attrNameLst>
                                          <p:attrName>style.opacity</p:attrName>
                                        </p:attrNameLst>
                                      </p:cBhvr>
                                      <p:to>
                                        <p:strVal val="0"/>
                                      </p:to>
                                    </p:set>
                                    <p:animEffect filter="image" prLst="opacity: 0">
                                      <p:cBhvr rctx="IE">
                                        <p:cTn id="7" dur="indefinite"/>
                                        <p:tgtEl>
                                          <p:spTgt spid="7"/>
                                        </p:tgtEl>
                                      </p:cBhvr>
                                    </p:animEffect>
                                  </p:childTnLst>
                                </p:cTn>
                              </p:par>
                              <p:par>
                                <p:cTn id="8" presetID="23" presetClass="entr" presetSubtype="272"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4000" fill="hold"/>
                                        <p:tgtEl>
                                          <p:spTgt spid="2"/>
                                        </p:tgtEl>
                                        <p:attrNameLst>
                                          <p:attrName>ppt_w</p:attrName>
                                        </p:attrNameLst>
                                      </p:cBhvr>
                                      <p:tavLst>
                                        <p:tav tm="0">
                                          <p:val>
                                            <p:strVal val="2/3*#ppt_w"/>
                                          </p:val>
                                        </p:tav>
                                        <p:tav tm="100000">
                                          <p:val>
                                            <p:strVal val="#ppt_w"/>
                                          </p:val>
                                        </p:tav>
                                      </p:tavLst>
                                    </p:anim>
                                    <p:anim calcmode="lin" valueType="num">
                                      <p:cBhvr>
                                        <p:cTn id="11" dur="4000" fill="hold"/>
                                        <p:tgtEl>
                                          <p:spTgt spid="2"/>
                                        </p:tgtEl>
                                        <p:attrNameLst>
                                          <p:attrName>ppt_h</p:attrName>
                                        </p:attrNameLst>
                                      </p:cBhvr>
                                      <p:tavLst>
                                        <p:tav tm="0">
                                          <p:val>
                                            <p:strVal val="2/3*#ppt_h"/>
                                          </p:val>
                                        </p:tav>
                                        <p:tav tm="100000">
                                          <p:val>
                                            <p:strVal val="#ppt_h"/>
                                          </p:val>
                                        </p:tav>
                                      </p:tavLst>
                                    </p:anim>
                                  </p:childTnLst>
                                </p:cTn>
                              </p:par>
                              <p:par>
                                <p:cTn id="12" presetID="16" presetClass="entr" presetSubtype="37" fill="hold"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outVertical)">
                                      <p:cBhvr>
                                        <p:cTn id="14" dur="4000"/>
                                        <p:tgtEl>
                                          <p:spTgt spid="2"/>
                                        </p:tgtEl>
                                      </p:cBhvr>
                                    </p:animEffect>
                                  </p:childTnLst>
                                </p:cTn>
                              </p:par>
                              <p:par>
                                <p:cTn id="15" presetID="17" presetClass="exit" presetSubtype="8" fill="hold" grpId="0" nodeType="withEffect">
                                  <p:stCondLst>
                                    <p:cond delay="0"/>
                                  </p:stCondLst>
                                  <p:childTnLst>
                                    <p:anim calcmode="lin" valueType="num">
                                      <p:cBhvr>
                                        <p:cTn id="16" dur="4000"/>
                                        <p:tgtEl>
                                          <p:spTgt spid="5"/>
                                        </p:tgtEl>
                                        <p:attrNameLst>
                                          <p:attrName>ppt_x</p:attrName>
                                        </p:attrNameLst>
                                      </p:cBhvr>
                                      <p:tavLst>
                                        <p:tav tm="0">
                                          <p:val>
                                            <p:strVal val="ppt_x"/>
                                          </p:val>
                                        </p:tav>
                                        <p:tav tm="100000">
                                          <p:val>
                                            <p:strVal val="ppt_x-ppt_w/2"/>
                                          </p:val>
                                        </p:tav>
                                      </p:tavLst>
                                    </p:anim>
                                    <p:anim calcmode="lin" valueType="num">
                                      <p:cBhvr>
                                        <p:cTn id="17" dur="4000"/>
                                        <p:tgtEl>
                                          <p:spTgt spid="5"/>
                                        </p:tgtEl>
                                        <p:attrNameLst>
                                          <p:attrName>ppt_y</p:attrName>
                                        </p:attrNameLst>
                                      </p:cBhvr>
                                      <p:tavLst>
                                        <p:tav tm="0">
                                          <p:val>
                                            <p:strVal val="ppt_y"/>
                                          </p:val>
                                        </p:tav>
                                        <p:tav tm="100000">
                                          <p:val>
                                            <p:strVal val="ppt_y"/>
                                          </p:val>
                                        </p:tav>
                                      </p:tavLst>
                                    </p:anim>
                                    <p:anim calcmode="lin" valueType="num">
                                      <p:cBhvr>
                                        <p:cTn id="18" dur="4000"/>
                                        <p:tgtEl>
                                          <p:spTgt spid="5"/>
                                        </p:tgtEl>
                                        <p:attrNameLst>
                                          <p:attrName>ppt_w</p:attrName>
                                        </p:attrNameLst>
                                      </p:cBhvr>
                                      <p:tavLst>
                                        <p:tav tm="0">
                                          <p:val>
                                            <p:strVal val="ppt_w"/>
                                          </p:val>
                                        </p:tav>
                                        <p:tav tm="100000">
                                          <p:val>
                                            <p:fltVal val="0"/>
                                          </p:val>
                                        </p:tav>
                                      </p:tavLst>
                                    </p:anim>
                                    <p:anim calcmode="lin" valueType="num">
                                      <p:cBhvr>
                                        <p:cTn id="19" dur="4000"/>
                                        <p:tgtEl>
                                          <p:spTgt spid="5"/>
                                        </p:tgtEl>
                                        <p:attrNameLst>
                                          <p:attrName>ppt_h</p:attrName>
                                        </p:attrNameLst>
                                      </p:cBhvr>
                                      <p:tavLst>
                                        <p:tav tm="0">
                                          <p:val>
                                            <p:strVal val="ppt_h"/>
                                          </p:val>
                                        </p:tav>
                                        <p:tav tm="100000">
                                          <p:val>
                                            <p:strVal val="ppt_h"/>
                                          </p:val>
                                        </p:tav>
                                      </p:tavLst>
                                    </p:anim>
                                    <p:set>
                                      <p:cBhvr>
                                        <p:cTn id="20" dur="1" fill="hold">
                                          <p:stCondLst>
                                            <p:cond delay="3999"/>
                                          </p:stCondLst>
                                        </p:cTn>
                                        <p:tgtEl>
                                          <p:spTgt spid="5"/>
                                        </p:tgtEl>
                                        <p:attrNameLst>
                                          <p:attrName>style.visibility</p:attrName>
                                        </p:attrNameLst>
                                      </p:cBhvr>
                                      <p:to>
                                        <p:strVal val="hidden"/>
                                      </p:to>
                                    </p:set>
                                  </p:childTnLst>
                                </p:cTn>
                              </p:par>
                              <p:par>
                                <p:cTn id="21" presetID="17" presetClass="exit" presetSubtype="2" fill="hold" grpId="0" nodeType="withEffect">
                                  <p:stCondLst>
                                    <p:cond delay="0"/>
                                  </p:stCondLst>
                                  <p:childTnLst>
                                    <p:anim calcmode="lin" valueType="num">
                                      <p:cBhvr>
                                        <p:cTn id="22" dur="4000"/>
                                        <p:tgtEl>
                                          <p:spTgt spid="6"/>
                                        </p:tgtEl>
                                        <p:attrNameLst>
                                          <p:attrName>ppt_x</p:attrName>
                                        </p:attrNameLst>
                                      </p:cBhvr>
                                      <p:tavLst>
                                        <p:tav tm="0">
                                          <p:val>
                                            <p:strVal val="ppt_x"/>
                                          </p:val>
                                        </p:tav>
                                        <p:tav tm="100000">
                                          <p:val>
                                            <p:strVal val="ppt_x+ppt_w/2"/>
                                          </p:val>
                                        </p:tav>
                                      </p:tavLst>
                                    </p:anim>
                                    <p:anim calcmode="lin" valueType="num">
                                      <p:cBhvr>
                                        <p:cTn id="23" dur="4000"/>
                                        <p:tgtEl>
                                          <p:spTgt spid="6"/>
                                        </p:tgtEl>
                                        <p:attrNameLst>
                                          <p:attrName>ppt_y</p:attrName>
                                        </p:attrNameLst>
                                      </p:cBhvr>
                                      <p:tavLst>
                                        <p:tav tm="0">
                                          <p:val>
                                            <p:strVal val="ppt_y"/>
                                          </p:val>
                                        </p:tav>
                                        <p:tav tm="100000">
                                          <p:val>
                                            <p:strVal val="ppt_y"/>
                                          </p:val>
                                        </p:tav>
                                      </p:tavLst>
                                    </p:anim>
                                    <p:anim calcmode="lin" valueType="num">
                                      <p:cBhvr>
                                        <p:cTn id="24" dur="4000"/>
                                        <p:tgtEl>
                                          <p:spTgt spid="6"/>
                                        </p:tgtEl>
                                        <p:attrNameLst>
                                          <p:attrName>ppt_w</p:attrName>
                                        </p:attrNameLst>
                                      </p:cBhvr>
                                      <p:tavLst>
                                        <p:tav tm="0">
                                          <p:val>
                                            <p:strVal val="ppt_w"/>
                                          </p:val>
                                        </p:tav>
                                        <p:tav tm="100000">
                                          <p:val>
                                            <p:fltVal val="0"/>
                                          </p:val>
                                        </p:tav>
                                      </p:tavLst>
                                    </p:anim>
                                    <p:anim calcmode="lin" valueType="num">
                                      <p:cBhvr>
                                        <p:cTn id="25" dur="4000"/>
                                        <p:tgtEl>
                                          <p:spTgt spid="6"/>
                                        </p:tgtEl>
                                        <p:attrNameLst>
                                          <p:attrName>ppt_h</p:attrName>
                                        </p:attrNameLst>
                                      </p:cBhvr>
                                      <p:tavLst>
                                        <p:tav tm="0">
                                          <p:val>
                                            <p:strVal val="ppt_h"/>
                                          </p:val>
                                        </p:tav>
                                        <p:tav tm="100000">
                                          <p:val>
                                            <p:strVal val="ppt_h"/>
                                          </p:val>
                                        </p:tav>
                                      </p:tavLst>
                                    </p:anim>
                                    <p:set>
                                      <p:cBhvr>
                                        <p:cTn id="26" dur="1" fill="hold">
                                          <p:stCondLst>
                                            <p:cond delay="39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descr="Diapositiva12"/>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332656"/>
            <a:ext cx="9144000" cy="6525344"/>
          </a:xfrm>
          <a:prstGeom prst="rect">
            <a:avLst/>
          </a:prstGeom>
          <a:noFill/>
          <a:ln>
            <a:noFill/>
          </a:ln>
        </p:spPr>
      </p:pic>
      <p:sp>
        <p:nvSpPr>
          <p:cNvPr id="5" name="Forma libre 23"/>
          <p:cNvSpPr/>
          <p:nvPr/>
        </p:nvSpPr>
        <p:spPr>
          <a:xfrm>
            <a:off x="2372251" y="1171017"/>
            <a:ext cx="4417475" cy="4515966"/>
          </a:xfrm>
          <a:custGeom>
            <a:avLst/>
            <a:gdLst>
              <a:gd name="connsiteX0" fmla="*/ 2974552 w 5814973"/>
              <a:gd name="connsiteY0" fmla="*/ 5260425 h 5717625"/>
              <a:gd name="connsiteX1" fmla="*/ 3203152 w 5814973"/>
              <a:gd name="connsiteY1" fmla="*/ 5489025 h 5717625"/>
              <a:gd name="connsiteX2" fmla="*/ 2974552 w 5814973"/>
              <a:gd name="connsiteY2" fmla="*/ 5717625 h 5717625"/>
              <a:gd name="connsiteX3" fmla="*/ 2745952 w 5814973"/>
              <a:gd name="connsiteY3" fmla="*/ 5489025 h 5717625"/>
              <a:gd name="connsiteX4" fmla="*/ 2974552 w 5814973"/>
              <a:gd name="connsiteY4" fmla="*/ 5260425 h 5717625"/>
              <a:gd name="connsiteX5" fmla="*/ 2253728 w 5814973"/>
              <a:gd name="connsiteY5" fmla="*/ 5182999 h 5717625"/>
              <a:gd name="connsiteX6" fmla="*/ 2341419 w 5814973"/>
              <a:gd name="connsiteY6" fmla="*/ 5206462 h 5717625"/>
              <a:gd name="connsiteX7" fmla="*/ 2444570 w 5814973"/>
              <a:gd name="connsiteY7" fmla="*/ 5512854 h 5717625"/>
              <a:gd name="connsiteX8" fmla="*/ 2138178 w 5814973"/>
              <a:gd name="connsiteY8" fmla="*/ 5616004 h 5717625"/>
              <a:gd name="connsiteX9" fmla="*/ 2035028 w 5814973"/>
              <a:gd name="connsiteY9" fmla="*/ 5309613 h 5717625"/>
              <a:gd name="connsiteX10" fmla="*/ 2253728 w 5814973"/>
              <a:gd name="connsiteY10" fmla="*/ 5182999 h 5717625"/>
              <a:gd name="connsiteX11" fmla="*/ 3729882 w 5814973"/>
              <a:gd name="connsiteY11" fmla="*/ 5145880 h 5717625"/>
              <a:gd name="connsiteX12" fmla="*/ 3939506 w 5814973"/>
              <a:gd name="connsiteY12" fmla="*/ 5287014 h 5717625"/>
              <a:gd name="connsiteX13" fmla="*/ 3815844 w 5814973"/>
              <a:gd name="connsiteY13" fmla="*/ 5585717 h 5717625"/>
              <a:gd name="connsiteX14" fmla="*/ 3517140 w 5814973"/>
              <a:gd name="connsiteY14" fmla="*/ 5462055 h 5717625"/>
              <a:gd name="connsiteX15" fmla="*/ 3640803 w 5814973"/>
              <a:gd name="connsiteY15" fmla="*/ 5163351 h 5717625"/>
              <a:gd name="connsiteX16" fmla="*/ 3729882 w 5814973"/>
              <a:gd name="connsiteY16" fmla="*/ 5145880 h 5717625"/>
              <a:gd name="connsiteX17" fmla="*/ 1551384 w 5814973"/>
              <a:gd name="connsiteY17" fmla="*/ 4940680 h 5717625"/>
              <a:gd name="connsiteX18" fmla="*/ 1714955 w 5814973"/>
              <a:gd name="connsiteY18" fmla="*/ 5002781 h 5717625"/>
              <a:gd name="connsiteX19" fmla="*/ 1724604 w 5814973"/>
              <a:gd name="connsiteY19" fmla="*/ 5325926 h 5717625"/>
              <a:gd name="connsiteX20" fmla="*/ 1401459 w 5814973"/>
              <a:gd name="connsiteY20" fmla="*/ 5335575 h 5717625"/>
              <a:gd name="connsiteX21" fmla="*/ 1391810 w 5814973"/>
              <a:gd name="connsiteY21" fmla="*/ 5012430 h 5717625"/>
              <a:gd name="connsiteX22" fmla="*/ 1551384 w 5814973"/>
              <a:gd name="connsiteY22" fmla="*/ 4940680 h 5717625"/>
              <a:gd name="connsiteX23" fmla="*/ 4350132 w 5814973"/>
              <a:gd name="connsiteY23" fmla="*/ 4833887 h 5717625"/>
              <a:gd name="connsiteX24" fmla="*/ 4532548 w 5814973"/>
              <a:gd name="connsiteY24" fmla="*/ 4947092 h 5717625"/>
              <a:gd name="connsiteX25" fmla="*/ 4449842 w 5814973"/>
              <a:gd name="connsiteY25" fmla="*/ 5259623 h 5717625"/>
              <a:gd name="connsiteX26" fmla="*/ 4137311 w 5814973"/>
              <a:gd name="connsiteY26" fmla="*/ 5176917 h 5717625"/>
              <a:gd name="connsiteX27" fmla="*/ 4220017 w 5814973"/>
              <a:gd name="connsiteY27" fmla="*/ 4864386 h 5717625"/>
              <a:gd name="connsiteX28" fmla="*/ 4350132 w 5814973"/>
              <a:gd name="connsiteY28" fmla="*/ 4833887 h 5717625"/>
              <a:gd name="connsiteX29" fmla="*/ 2740426 w 5814973"/>
              <a:gd name="connsiteY29" fmla="*/ 4785101 h 5717625"/>
              <a:gd name="connsiteX30" fmla="*/ 2777098 w 5814973"/>
              <a:gd name="connsiteY30" fmla="*/ 4785412 h 5717625"/>
              <a:gd name="connsiteX31" fmla="*/ 2936791 w 5814973"/>
              <a:gd name="connsiteY31" fmla="*/ 4987876 h 5717625"/>
              <a:gd name="connsiteX32" fmla="*/ 2736633 w 5814973"/>
              <a:gd name="connsiteY32" fmla="*/ 5150449 h 5717625"/>
              <a:gd name="connsiteX33" fmla="*/ 2576940 w 5814973"/>
              <a:gd name="connsiteY33" fmla="*/ 4947986 h 5717625"/>
              <a:gd name="connsiteX34" fmla="*/ 2740426 w 5814973"/>
              <a:gd name="connsiteY34" fmla="*/ 4785101 h 5717625"/>
              <a:gd name="connsiteX35" fmla="*/ 3346158 w 5814973"/>
              <a:gd name="connsiteY35" fmla="*/ 4759248 h 5717625"/>
              <a:gd name="connsiteX36" fmla="*/ 3381737 w 5814973"/>
              <a:gd name="connsiteY36" fmla="*/ 4759859 h 5717625"/>
              <a:gd name="connsiteX37" fmla="*/ 3534236 w 5814973"/>
              <a:gd name="connsiteY37" fmla="*/ 4890832 h 5717625"/>
              <a:gd name="connsiteX38" fmla="*/ 3410467 w 5814973"/>
              <a:gd name="connsiteY38" fmla="*/ 5118533 h 5717625"/>
              <a:gd name="connsiteX39" fmla="*/ 3186310 w 5814973"/>
              <a:gd name="connsiteY39" fmla="*/ 4993738 h 5717625"/>
              <a:gd name="connsiteX40" fmla="*/ 3310079 w 5814973"/>
              <a:gd name="connsiteY40" fmla="*/ 4766036 h 5717625"/>
              <a:gd name="connsiteX41" fmla="*/ 3346158 w 5814973"/>
              <a:gd name="connsiteY41" fmla="*/ 4759248 h 5717625"/>
              <a:gd name="connsiteX42" fmla="*/ 2164350 w 5814973"/>
              <a:gd name="connsiteY42" fmla="*/ 4659423 h 5717625"/>
              <a:gd name="connsiteX43" fmla="*/ 2216608 w 5814973"/>
              <a:gd name="connsiteY43" fmla="*/ 4660703 h 5717625"/>
              <a:gd name="connsiteX44" fmla="*/ 2283551 w 5814973"/>
              <a:gd name="connsiteY44" fmla="*/ 4687087 h 5717625"/>
              <a:gd name="connsiteX45" fmla="*/ 2337621 w 5814973"/>
              <a:gd name="connsiteY45" fmla="*/ 4940716 h 5717625"/>
              <a:gd name="connsiteX46" fmla="*/ 2087338 w 5814973"/>
              <a:gd name="connsiteY46" fmla="*/ 4996341 h 5717625"/>
              <a:gd name="connsiteX47" fmla="*/ 2033269 w 5814973"/>
              <a:gd name="connsiteY47" fmla="*/ 4742713 h 5717625"/>
              <a:gd name="connsiteX48" fmla="*/ 2164350 w 5814973"/>
              <a:gd name="connsiteY48" fmla="*/ 4659423 h 5717625"/>
              <a:gd name="connsiteX49" fmla="*/ 3844981 w 5814973"/>
              <a:gd name="connsiteY49" fmla="*/ 4563261 h 5717625"/>
              <a:gd name="connsiteX50" fmla="*/ 3897533 w 5814973"/>
              <a:gd name="connsiteY50" fmla="*/ 4564874 h 5717625"/>
              <a:gd name="connsiteX51" fmla="*/ 4031089 w 5814973"/>
              <a:gd name="connsiteY51" fmla="*/ 4671175 h 5717625"/>
              <a:gd name="connsiteX52" fmla="*/ 3938332 w 5814973"/>
              <a:gd name="connsiteY52" fmla="*/ 4913489 h 5717625"/>
              <a:gd name="connsiteX53" fmla="*/ 3699667 w 5814973"/>
              <a:gd name="connsiteY53" fmla="*/ 4820187 h 5717625"/>
              <a:gd name="connsiteX54" fmla="*/ 3792424 w 5814973"/>
              <a:gd name="connsiteY54" fmla="*/ 4577873 h 5717625"/>
              <a:gd name="connsiteX55" fmla="*/ 3844981 w 5814973"/>
              <a:gd name="connsiteY55" fmla="*/ 4563261 h 5717625"/>
              <a:gd name="connsiteX56" fmla="*/ 1029296 w 5814973"/>
              <a:gd name="connsiteY56" fmla="*/ 4450918 h 5717625"/>
              <a:gd name="connsiteX57" fmla="*/ 1187796 w 5814973"/>
              <a:gd name="connsiteY57" fmla="*/ 4525010 h 5717625"/>
              <a:gd name="connsiteX58" fmla="*/ 1173391 w 5814973"/>
              <a:gd name="connsiteY58" fmla="*/ 4847978 h 5717625"/>
              <a:gd name="connsiteX59" fmla="*/ 850423 w 5814973"/>
              <a:gd name="connsiteY59" fmla="*/ 4833573 h 5717625"/>
              <a:gd name="connsiteX60" fmla="*/ 864828 w 5814973"/>
              <a:gd name="connsiteY60" fmla="*/ 4510605 h 5717625"/>
              <a:gd name="connsiteX61" fmla="*/ 1029296 w 5814973"/>
              <a:gd name="connsiteY61" fmla="*/ 4450918 h 5717625"/>
              <a:gd name="connsiteX62" fmla="*/ 4902548 w 5814973"/>
              <a:gd name="connsiteY62" fmla="*/ 4450742 h 5717625"/>
              <a:gd name="connsiteX63" fmla="*/ 5058669 w 5814973"/>
              <a:gd name="connsiteY63" fmla="*/ 4529725 h 5717625"/>
              <a:gd name="connsiteX64" fmla="*/ 5034232 w 5814973"/>
              <a:gd name="connsiteY64" fmla="*/ 4852089 h 5717625"/>
              <a:gd name="connsiteX65" fmla="*/ 4711867 w 5814973"/>
              <a:gd name="connsiteY65" fmla="*/ 4827652 h 5717625"/>
              <a:gd name="connsiteX66" fmla="*/ 4736305 w 5814973"/>
              <a:gd name="connsiteY66" fmla="*/ 4505287 h 5717625"/>
              <a:gd name="connsiteX67" fmla="*/ 4902548 w 5814973"/>
              <a:gd name="connsiteY67" fmla="*/ 4450742 h 5717625"/>
              <a:gd name="connsiteX68" fmla="*/ 1685257 w 5814973"/>
              <a:gd name="connsiteY68" fmla="*/ 4405953 h 5717625"/>
              <a:gd name="connsiteX69" fmla="*/ 1808504 w 5814973"/>
              <a:gd name="connsiteY69" fmla="*/ 4469807 h 5717625"/>
              <a:gd name="connsiteX70" fmla="*/ 1787498 w 5814973"/>
              <a:gd name="connsiteY70" fmla="*/ 4728653 h 5717625"/>
              <a:gd name="connsiteX71" fmla="*/ 1532305 w 5814973"/>
              <a:gd name="connsiteY71" fmla="*/ 4708163 h 5717625"/>
              <a:gd name="connsiteX72" fmla="*/ 1553311 w 5814973"/>
              <a:gd name="connsiteY72" fmla="*/ 4449316 h 5717625"/>
              <a:gd name="connsiteX73" fmla="*/ 1685257 w 5814973"/>
              <a:gd name="connsiteY73" fmla="*/ 4405953 h 5717625"/>
              <a:gd name="connsiteX74" fmla="*/ 2979881 w 5814973"/>
              <a:gd name="connsiteY74" fmla="*/ 4350672 h 5717625"/>
              <a:gd name="connsiteX75" fmla="*/ 3126494 w 5814973"/>
              <a:gd name="connsiteY75" fmla="*/ 4492676 h 5717625"/>
              <a:gd name="connsiteX76" fmla="*/ 2979881 w 5814973"/>
              <a:gd name="connsiteY76" fmla="*/ 4634680 h 5717625"/>
              <a:gd name="connsiteX77" fmla="*/ 2833268 w 5814973"/>
              <a:gd name="connsiteY77" fmla="*/ 4492676 h 5717625"/>
              <a:gd name="connsiteX78" fmla="*/ 2979881 w 5814973"/>
              <a:gd name="connsiteY78" fmla="*/ 4350672 h 5717625"/>
              <a:gd name="connsiteX79" fmla="*/ 4366237 w 5814973"/>
              <a:gd name="connsiteY79" fmla="*/ 4307162 h 5717625"/>
              <a:gd name="connsiteX80" fmla="*/ 4482125 w 5814973"/>
              <a:gd name="connsiteY80" fmla="*/ 4383844 h 5717625"/>
              <a:gd name="connsiteX81" fmla="*/ 4434360 w 5814973"/>
              <a:gd name="connsiteY81" fmla="*/ 4639094 h 5717625"/>
              <a:gd name="connsiteX82" fmla="*/ 4182798 w 5814973"/>
              <a:gd name="connsiteY82" fmla="*/ 4591457 h 5717625"/>
              <a:gd name="connsiteX83" fmla="*/ 4230563 w 5814973"/>
              <a:gd name="connsiteY83" fmla="*/ 4336207 h 5717625"/>
              <a:gd name="connsiteX84" fmla="*/ 4366237 w 5814973"/>
              <a:gd name="connsiteY84" fmla="*/ 4307162 h 5717625"/>
              <a:gd name="connsiteX85" fmla="*/ 2517580 w 5814973"/>
              <a:gd name="connsiteY85" fmla="*/ 4302575 h 5717625"/>
              <a:gd name="connsiteX86" fmla="*/ 2573821 w 5814973"/>
              <a:gd name="connsiteY86" fmla="*/ 4317150 h 5717625"/>
              <a:gd name="connsiteX87" fmla="*/ 2639977 w 5814973"/>
              <a:gd name="connsiteY87" fmla="*/ 4507478 h 5717625"/>
              <a:gd name="connsiteX88" fmla="*/ 2443472 w 5814973"/>
              <a:gd name="connsiteY88" fmla="*/ 4571554 h 5717625"/>
              <a:gd name="connsiteX89" fmla="*/ 2377317 w 5814973"/>
              <a:gd name="connsiteY89" fmla="*/ 4381227 h 5717625"/>
              <a:gd name="connsiteX90" fmla="*/ 2517580 w 5814973"/>
              <a:gd name="connsiteY90" fmla="*/ 4302575 h 5717625"/>
              <a:gd name="connsiteX91" fmla="*/ 3464312 w 5814973"/>
              <a:gd name="connsiteY91" fmla="*/ 4279517 h 5717625"/>
              <a:gd name="connsiteX92" fmla="*/ 3598755 w 5814973"/>
              <a:gd name="connsiteY92" fmla="*/ 4367188 h 5717625"/>
              <a:gd name="connsiteX93" fmla="*/ 3519444 w 5814973"/>
              <a:gd name="connsiteY93" fmla="*/ 4552740 h 5717625"/>
              <a:gd name="connsiteX94" fmla="*/ 3327870 w 5814973"/>
              <a:gd name="connsiteY94" fmla="*/ 4475922 h 5717625"/>
              <a:gd name="connsiteX95" fmla="*/ 3407181 w 5814973"/>
              <a:gd name="connsiteY95" fmla="*/ 4290370 h 5717625"/>
              <a:gd name="connsiteX96" fmla="*/ 3464312 w 5814973"/>
              <a:gd name="connsiteY96" fmla="*/ 4279517 h 5717625"/>
              <a:gd name="connsiteX97" fmla="*/ 2067132 w 5814973"/>
              <a:gd name="connsiteY97" fmla="*/ 4152049 h 5717625"/>
              <a:gd name="connsiteX98" fmla="*/ 2172038 w 5814973"/>
              <a:gd name="connsiteY98" fmla="*/ 4190625 h 5717625"/>
              <a:gd name="connsiteX99" fmla="*/ 2178227 w 5814973"/>
              <a:gd name="connsiteY99" fmla="*/ 4391360 h 5717625"/>
              <a:gd name="connsiteX100" fmla="*/ 1970977 w 5814973"/>
              <a:gd name="connsiteY100" fmla="*/ 4397354 h 5717625"/>
              <a:gd name="connsiteX101" fmla="*/ 1964789 w 5814973"/>
              <a:gd name="connsiteY101" fmla="*/ 4196619 h 5717625"/>
              <a:gd name="connsiteX102" fmla="*/ 2067132 w 5814973"/>
              <a:gd name="connsiteY102" fmla="*/ 4152049 h 5717625"/>
              <a:gd name="connsiteX103" fmla="*/ 3862110 w 5814973"/>
              <a:gd name="connsiteY103" fmla="*/ 4085710 h 5717625"/>
              <a:gd name="connsiteX104" fmla="*/ 3979102 w 5814973"/>
              <a:gd name="connsiteY104" fmla="*/ 4156032 h 5717625"/>
              <a:gd name="connsiteX105" fmla="*/ 3926059 w 5814973"/>
              <a:gd name="connsiteY105" fmla="*/ 4350173 h 5717625"/>
              <a:gd name="connsiteX106" fmla="*/ 3725617 w 5814973"/>
              <a:gd name="connsiteY106" fmla="*/ 4298797 h 5717625"/>
              <a:gd name="connsiteX107" fmla="*/ 3778661 w 5814973"/>
              <a:gd name="connsiteY107" fmla="*/ 4104656 h 5717625"/>
              <a:gd name="connsiteX108" fmla="*/ 3862110 w 5814973"/>
              <a:gd name="connsiteY108" fmla="*/ 4085710 h 5717625"/>
              <a:gd name="connsiteX109" fmla="*/ 3117217 w 5814973"/>
              <a:gd name="connsiteY109" fmla="*/ 3980944 h 5717625"/>
              <a:gd name="connsiteX110" fmla="*/ 3206139 w 5814973"/>
              <a:gd name="connsiteY110" fmla="*/ 4063428 h 5717625"/>
              <a:gd name="connsiteX111" fmla="*/ 3123024 w 5814973"/>
              <a:gd name="connsiteY111" fmla="*/ 4190731 h 5717625"/>
              <a:gd name="connsiteX112" fmla="*/ 2990097 w 5814973"/>
              <a:gd name="connsiteY112" fmla="*/ 4108873 h 5717625"/>
              <a:gd name="connsiteX113" fmla="*/ 3073213 w 5814973"/>
              <a:gd name="connsiteY113" fmla="*/ 3981570 h 5717625"/>
              <a:gd name="connsiteX114" fmla="*/ 3117217 w 5814973"/>
              <a:gd name="connsiteY114" fmla="*/ 3980944 h 5717625"/>
              <a:gd name="connsiteX115" fmla="*/ 2746793 w 5814973"/>
              <a:gd name="connsiteY115" fmla="*/ 3970775 h 5717625"/>
              <a:gd name="connsiteX116" fmla="*/ 2837771 w 5814973"/>
              <a:gd name="connsiteY116" fmla="*/ 4095135 h 5717625"/>
              <a:gd name="connsiteX117" fmla="*/ 2710096 w 5814973"/>
              <a:gd name="connsiteY117" fmla="*/ 4181398 h 5717625"/>
              <a:gd name="connsiteX118" fmla="*/ 2619119 w 5814973"/>
              <a:gd name="connsiteY118" fmla="*/ 4057039 h 5717625"/>
              <a:gd name="connsiteX119" fmla="*/ 2746793 w 5814973"/>
              <a:gd name="connsiteY119" fmla="*/ 3970775 h 5717625"/>
              <a:gd name="connsiteX120" fmla="*/ 1317682 w 5814973"/>
              <a:gd name="connsiteY120" fmla="*/ 3969366 h 5717625"/>
              <a:gd name="connsiteX121" fmla="*/ 1435876 w 5814973"/>
              <a:gd name="connsiteY121" fmla="*/ 4042351 h 5717625"/>
              <a:gd name="connsiteX122" fmla="*/ 1395953 w 5814973"/>
              <a:gd name="connsiteY122" fmla="*/ 4298958 h 5717625"/>
              <a:gd name="connsiteX123" fmla="*/ 1143028 w 5814973"/>
              <a:gd name="connsiteY123" fmla="*/ 4259278 h 5717625"/>
              <a:gd name="connsiteX124" fmla="*/ 1182951 w 5814973"/>
              <a:gd name="connsiteY124" fmla="*/ 4002672 h 5717625"/>
              <a:gd name="connsiteX125" fmla="*/ 1317682 w 5814973"/>
              <a:gd name="connsiteY125" fmla="*/ 3969366 h 5717625"/>
              <a:gd name="connsiteX126" fmla="*/ 578263 w 5814973"/>
              <a:gd name="connsiteY126" fmla="*/ 3931389 h 5717625"/>
              <a:gd name="connsiteX127" fmla="*/ 733078 w 5814973"/>
              <a:gd name="connsiteY127" fmla="*/ 4012901 h 5717625"/>
              <a:gd name="connsiteX128" fmla="*/ 703398 w 5814973"/>
              <a:gd name="connsiteY128" fmla="*/ 4334825 h 5717625"/>
              <a:gd name="connsiteX129" fmla="*/ 381474 w 5814973"/>
              <a:gd name="connsiteY129" fmla="*/ 4305145 h 5717625"/>
              <a:gd name="connsiteX130" fmla="*/ 411154 w 5814973"/>
              <a:gd name="connsiteY130" fmla="*/ 3983221 h 5717625"/>
              <a:gd name="connsiteX131" fmla="*/ 578263 w 5814973"/>
              <a:gd name="connsiteY131" fmla="*/ 3931389 h 5717625"/>
              <a:gd name="connsiteX132" fmla="*/ 3406818 w 5814973"/>
              <a:gd name="connsiteY132" fmla="*/ 3885783 h 5717625"/>
              <a:gd name="connsiteX133" fmla="*/ 3438888 w 5814973"/>
              <a:gd name="connsiteY133" fmla="*/ 3888897 h 5717625"/>
              <a:gd name="connsiteX134" fmla="*/ 3517040 w 5814973"/>
              <a:gd name="connsiteY134" fmla="*/ 3956248 h 5717625"/>
              <a:gd name="connsiteX135" fmla="*/ 3452401 w 5814973"/>
              <a:gd name="connsiteY135" fmla="*/ 4093333 h 5717625"/>
              <a:gd name="connsiteX136" fmla="*/ 3309575 w 5814973"/>
              <a:gd name="connsiteY136" fmla="*/ 4029191 h 5717625"/>
              <a:gd name="connsiteX137" fmla="*/ 3374213 w 5814973"/>
              <a:gd name="connsiteY137" fmla="*/ 3892105 h 5717625"/>
              <a:gd name="connsiteX138" fmla="*/ 3406818 w 5814973"/>
              <a:gd name="connsiteY138" fmla="*/ 3885783 h 5717625"/>
              <a:gd name="connsiteX139" fmla="*/ 4686184 w 5814973"/>
              <a:gd name="connsiteY139" fmla="*/ 3883182 h 5717625"/>
              <a:gd name="connsiteX140" fmla="*/ 4729465 w 5814973"/>
              <a:gd name="connsiteY140" fmla="*/ 3885969 h 5717625"/>
              <a:gd name="connsiteX141" fmla="*/ 4823167 w 5814973"/>
              <a:gd name="connsiteY141" fmla="*/ 3935597 h 5717625"/>
              <a:gd name="connsiteX142" fmla="*/ 4824488 w 5814973"/>
              <a:gd name="connsiteY142" fmla="*/ 4195245 h 5717625"/>
              <a:gd name="connsiteX143" fmla="*/ 4568435 w 5814973"/>
              <a:gd name="connsiteY143" fmla="*/ 4197398 h 5717625"/>
              <a:gd name="connsiteX144" fmla="*/ 4567114 w 5814973"/>
              <a:gd name="connsiteY144" fmla="*/ 3937750 h 5717625"/>
              <a:gd name="connsiteX145" fmla="*/ 4686184 w 5814973"/>
              <a:gd name="connsiteY145" fmla="*/ 3883182 h 5717625"/>
              <a:gd name="connsiteX146" fmla="*/ 5299837 w 5814973"/>
              <a:gd name="connsiteY146" fmla="*/ 3879794 h 5717625"/>
              <a:gd name="connsiteX147" fmla="*/ 5424348 w 5814973"/>
              <a:gd name="connsiteY147" fmla="*/ 3928346 h 5717625"/>
              <a:gd name="connsiteX148" fmla="*/ 5462130 w 5814973"/>
              <a:gd name="connsiteY148" fmla="*/ 4249420 h 5717625"/>
              <a:gd name="connsiteX149" fmla="*/ 5141056 w 5814973"/>
              <a:gd name="connsiteY149" fmla="*/ 4287202 h 5717625"/>
              <a:gd name="connsiteX150" fmla="*/ 5103274 w 5814973"/>
              <a:gd name="connsiteY150" fmla="*/ 3966128 h 5717625"/>
              <a:gd name="connsiteX151" fmla="*/ 5299837 w 5814973"/>
              <a:gd name="connsiteY151" fmla="*/ 3879794 h 5717625"/>
              <a:gd name="connsiteX152" fmla="*/ 2376380 w 5814973"/>
              <a:gd name="connsiteY152" fmla="*/ 3872136 h 5717625"/>
              <a:gd name="connsiteX153" fmla="*/ 2408280 w 5814973"/>
              <a:gd name="connsiteY153" fmla="*/ 3875044 h 5717625"/>
              <a:gd name="connsiteX154" fmla="*/ 2448335 w 5814973"/>
              <a:gd name="connsiteY154" fmla="*/ 3893160 h 5717625"/>
              <a:gd name="connsiteX155" fmla="*/ 2473073 w 5814973"/>
              <a:gd name="connsiteY155" fmla="*/ 4042904 h 5717625"/>
              <a:gd name="connsiteX156" fmla="*/ 2318265 w 5814973"/>
              <a:gd name="connsiteY156" fmla="*/ 4064893 h 5717625"/>
              <a:gd name="connsiteX157" fmla="*/ 2293527 w 5814973"/>
              <a:gd name="connsiteY157" fmla="*/ 3915150 h 5717625"/>
              <a:gd name="connsiteX158" fmla="*/ 2376380 w 5814973"/>
              <a:gd name="connsiteY158" fmla="*/ 3872136 h 5717625"/>
              <a:gd name="connsiteX159" fmla="*/ 1732291 w 5814973"/>
              <a:gd name="connsiteY159" fmla="*/ 3847813 h 5717625"/>
              <a:gd name="connsiteX160" fmla="*/ 1833945 w 5814973"/>
              <a:gd name="connsiteY160" fmla="*/ 3893838 h 5717625"/>
              <a:gd name="connsiteX161" fmla="*/ 1824706 w 5814973"/>
              <a:gd name="connsiteY161" fmla="*/ 4094463 h 5717625"/>
              <a:gd name="connsiteX162" fmla="*/ 1617570 w 5814973"/>
              <a:gd name="connsiteY162" fmla="*/ 4085515 h 5717625"/>
              <a:gd name="connsiteX163" fmla="*/ 1626809 w 5814973"/>
              <a:gd name="connsiteY163" fmla="*/ 3884890 h 5717625"/>
              <a:gd name="connsiteX164" fmla="*/ 1732291 w 5814973"/>
              <a:gd name="connsiteY164" fmla="*/ 3847813 h 5717625"/>
              <a:gd name="connsiteX165" fmla="*/ 4216402 w 5814973"/>
              <a:gd name="connsiteY165" fmla="*/ 3847704 h 5717625"/>
              <a:gd name="connsiteX166" fmla="*/ 4316530 w 5814973"/>
              <a:gd name="connsiteY166" fmla="*/ 3896767 h 5717625"/>
              <a:gd name="connsiteX167" fmla="*/ 4300858 w 5814973"/>
              <a:gd name="connsiteY167" fmla="*/ 4097017 h 5717625"/>
              <a:gd name="connsiteX168" fmla="*/ 4094109 w 5814973"/>
              <a:gd name="connsiteY168" fmla="*/ 4081837 h 5717625"/>
              <a:gd name="connsiteX169" fmla="*/ 4109782 w 5814973"/>
              <a:gd name="connsiteY169" fmla="*/ 3881587 h 5717625"/>
              <a:gd name="connsiteX170" fmla="*/ 4216402 w 5814973"/>
              <a:gd name="connsiteY170" fmla="*/ 3847704 h 5717625"/>
              <a:gd name="connsiteX171" fmla="*/ 3691384 w 5814973"/>
              <a:gd name="connsiteY171" fmla="*/ 3755860 h 5717625"/>
              <a:gd name="connsiteX172" fmla="*/ 3733828 w 5814973"/>
              <a:gd name="connsiteY172" fmla="*/ 3758419 h 5717625"/>
              <a:gd name="connsiteX173" fmla="*/ 3802152 w 5814973"/>
              <a:gd name="connsiteY173" fmla="*/ 3807813 h 5717625"/>
              <a:gd name="connsiteX174" fmla="*/ 3764591 w 5814973"/>
              <a:gd name="connsiteY174" fmla="*/ 3954284 h 5717625"/>
              <a:gd name="connsiteX175" fmla="*/ 3612385 w 5814973"/>
              <a:gd name="connsiteY175" fmla="*/ 3916165 h 5717625"/>
              <a:gd name="connsiteX176" fmla="*/ 3649946 w 5814973"/>
              <a:gd name="connsiteY176" fmla="*/ 3769694 h 5717625"/>
              <a:gd name="connsiteX177" fmla="*/ 3691384 w 5814973"/>
              <a:gd name="connsiteY177" fmla="*/ 3755860 h 5717625"/>
              <a:gd name="connsiteX178" fmla="*/ 2910453 w 5814973"/>
              <a:gd name="connsiteY178" fmla="*/ 3725728 h 5717625"/>
              <a:gd name="connsiteX179" fmla="*/ 2944562 w 5814973"/>
              <a:gd name="connsiteY179" fmla="*/ 3730251 h 5717625"/>
              <a:gd name="connsiteX180" fmla="*/ 3004149 w 5814973"/>
              <a:gd name="connsiteY180" fmla="*/ 3803831 h 5717625"/>
              <a:gd name="connsiteX181" fmla="*/ 2925655 w 5814973"/>
              <a:gd name="connsiteY181" fmla="*/ 3892325 h 5717625"/>
              <a:gd name="connsiteX182" fmla="*/ 2831959 w 5814973"/>
              <a:gd name="connsiteY182" fmla="*/ 3814222 h 5717625"/>
              <a:gd name="connsiteX183" fmla="*/ 2910453 w 5814973"/>
              <a:gd name="connsiteY183" fmla="*/ 3725728 h 5717625"/>
              <a:gd name="connsiteX184" fmla="*/ 2091841 w 5814973"/>
              <a:gd name="connsiteY184" fmla="*/ 3704890 h 5717625"/>
              <a:gd name="connsiteX185" fmla="*/ 2165083 w 5814973"/>
              <a:gd name="connsiteY185" fmla="*/ 3747128 h 5717625"/>
              <a:gd name="connsiteX186" fmla="*/ 2143760 w 5814973"/>
              <a:gd name="connsiteY186" fmla="*/ 3896799 h 5717625"/>
              <a:gd name="connsiteX187" fmla="*/ 1988444 w 5814973"/>
              <a:gd name="connsiteY187" fmla="*/ 3874318 h 5717625"/>
              <a:gd name="connsiteX188" fmla="*/ 2009767 w 5814973"/>
              <a:gd name="connsiteY188" fmla="*/ 3724648 h 5717625"/>
              <a:gd name="connsiteX189" fmla="*/ 2091841 w 5814973"/>
              <a:gd name="connsiteY189" fmla="*/ 3704890 h 5717625"/>
              <a:gd name="connsiteX190" fmla="*/ 3179199 w 5814973"/>
              <a:gd name="connsiteY190" fmla="*/ 3689975 h 5717625"/>
              <a:gd name="connsiteX191" fmla="*/ 3203660 w 5814973"/>
              <a:gd name="connsiteY191" fmla="*/ 3696019 h 5717625"/>
              <a:gd name="connsiteX192" fmla="*/ 3256603 w 5814973"/>
              <a:gd name="connsiteY192" fmla="*/ 3756729 h 5717625"/>
              <a:gd name="connsiteX193" fmla="*/ 3191311 w 5814973"/>
              <a:gd name="connsiteY193" fmla="*/ 3854852 h 5717625"/>
              <a:gd name="connsiteX194" fmla="*/ 3087981 w 5814973"/>
              <a:gd name="connsiteY194" fmla="*/ 3789254 h 5717625"/>
              <a:gd name="connsiteX195" fmla="*/ 3153273 w 5814973"/>
              <a:gd name="connsiteY195" fmla="*/ 3691131 h 5717625"/>
              <a:gd name="connsiteX196" fmla="*/ 3179199 w 5814973"/>
              <a:gd name="connsiteY196" fmla="*/ 3689975 h 5717625"/>
              <a:gd name="connsiteX197" fmla="*/ 2625023 w 5814973"/>
              <a:gd name="connsiteY197" fmla="*/ 3675950 h 5717625"/>
              <a:gd name="connsiteX198" fmla="*/ 2659153 w 5814973"/>
              <a:gd name="connsiteY198" fmla="*/ 3680292 h 5717625"/>
              <a:gd name="connsiteX199" fmla="*/ 2715658 w 5814973"/>
              <a:gd name="connsiteY199" fmla="*/ 3786324 h 5717625"/>
              <a:gd name="connsiteX200" fmla="*/ 2607273 w 5814973"/>
              <a:gd name="connsiteY200" fmla="*/ 3838174 h 5717625"/>
              <a:gd name="connsiteX201" fmla="*/ 2550767 w 5814973"/>
              <a:gd name="connsiteY201" fmla="*/ 3732141 h 5717625"/>
              <a:gd name="connsiteX202" fmla="*/ 2625023 w 5814973"/>
              <a:gd name="connsiteY202" fmla="*/ 3675950 h 5717625"/>
              <a:gd name="connsiteX203" fmla="*/ 3413819 w 5814973"/>
              <a:gd name="connsiteY203" fmla="*/ 3622380 h 5717625"/>
              <a:gd name="connsiteX204" fmla="*/ 3446367 w 5814973"/>
              <a:gd name="connsiteY204" fmla="*/ 3629177 h 5717625"/>
              <a:gd name="connsiteX205" fmla="*/ 3493710 w 5814973"/>
              <a:gd name="connsiteY205" fmla="*/ 3674953 h 5717625"/>
              <a:gd name="connsiteX206" fmla="*/ 3448317 w 5814973"/>
              <a:gd name="connsiteY206" fmla="*/ 3783377 h 5717625"/>
              <a:gd name="connsiteX207" fmla="*/ 3334828 w 5814973"/>
              <a:gd name="connsiteY207" fmla="*/ 3736735 h 5717625"/>
              <a:gd name="connsiteX208" fmla="*/ 3380222 w 5814973"/>
              <a:gd name="connsiteY208" fmla="*/ 3628311 h 5717625"/>
              <a:gd name="connsiteX209" fmla="*/ 3413819 w 5814973"/>
              <a:gd name="connsiteY209" fmla="*/ 3622380 h 5717625"/>
              <a:gd name="connsiteX210" fmla="*/ 2358855 w 5814973"/>
              <a:gd name="connsiteY210" fmla="*/ 3563269 h 5717625"/>
              <a:gd name="connsiteX211" fmla="*/ 2407971 w 5814973"/>
              <a:gd name="connsiteY211" fmla="*/ 3568130 h 5717625"/>
              <a:gd name="connsiteX212" fmla="*/ 2436935 w 5814973"/>
              <a:gd name="connsiteY212" fmla="*/ 3586624 h 5717625"/>
              <a:gd name="connsiteX213" fmla="*/ 2439369 w 5814973"/>
              <a:gd name="connsiteY213" fmla="*/ 3704653 h 5717625"/>
              <a:gd name="connsiteX214" fmla="*/ 2317163 w 5814973"/>
              <a:gd name="connsiteY214" fmla="*/ 3703963 h 5717625"/>
              <a:gd name="connsiteX215" fmla="*/ 2314729 w 5814973"/>
              <a:gd name="connsiteY215" fmla="*/ 3585934 h 5717625"/>
              <a:gd name="connsiteX216" fmla="*/ 2358855 w 5814973"/>
              <a:gd name="connsiteY216" fmla="*/ 3563269 h 5717625"/>
              <a:gd name="connsiteX217" fmla="*/ 3916860 w 5814973"/>
              <a:gd name="connsiteY217" fmla="*/ 3527798 h 5717625"/>
              <a:gd name="connsiteX218" fmla="*/ 3969655 w 5814973"/>
              <a:gd name="connsiteY218" fmla="*/ 3528498 h 5717625"/>
              <a:gd name="connsiteX219" fmla="*/ 4025304 w 5814973"/>
              <a:gd name="connsiteY219" fmla="*/ 3561240 h 5717625"/>
              <a:gd name="connsiteX220" fmla="*/ 4017602 w 5814973"/>
              <a:gd name="connsiteY220" fmla="*/ 3712300 h 5717625"/>
              <a:gd name="connsiteX221" fmla="*/ 3861019 w 5814973"/>
              <a:gd name="connsiteY221" fmla="*/ 3702953 h 5717625"/>
              <a:gd name="connsiteX222" fmla="*/ 3868721 w 5814973"/>
              <a:gd name="connsiteY222" fmla="*/ 3551892 h 5717625"/>
              <a:gd name="connsiteX223" fmla="*/ 3916860 w 5814973"/>
              <a:gd name="connsiteY223" fmla="*/ 3527798 h 5717625"/>
              <a:gd name="connsiteX224" fmla="*/ 1443020 w 5814973"/>
              <a:gd name="connsiteY224" fmla="*/ 3525086 h 5717625"/>
              <a:gd name="connsiteX225" fmla="*/ 1542311 w 5814973"/>
              <a:gd name="connsiteY225" fmla="*/ 3575721 h 5717625"/>
              <a:gd name="connsiteX226" fmla="*/ 1523276 w 5814973"/>
              <a:gd name="connsiteY226" fmla="*/ 3775697 h 5717625"/>
              <a:gd name="connsiteX227" fmla="*/ 1316810 w 5814973"/>
              <a:gd name="connsiteY227" fmla="*/ 3757260 h 5717625"/>
              <a:gd name="connsiteX228" fmla="*/ 1335845 w 5814973"/>
              <a:gd name="connsiteY228" fmla="*/ 3557284 h 5717625"/>
              <a:gd name="connsiteX229" fmla="*/ 1443020 w 5814973"/>
              <a:gd name="connsiteY229" fmla="*/ 3525086 h 5717625"/>
              <a:gd name="connsiteX230" fmla="*/ 939261 w 5814973"/>
              <a:gd name="connsiteY230" fmla="*/ 3514607 h 5717625"/>
              <a:gd name="connsiteX231" fmla="*/ 1008667 w 5814973"/>
              <a:gd name="connsiteY231" fmla="*/ 3515212 h 5717625"/>
              <a:gd name="connsiteX232" fmla="*/ 1123304 w 5814973"/>
              <a:gd name="connsiteY232" fmla="*/ 3593800 h 5717625"/>
              <a:gd name="connsiteX233" fmla="*/ 1071451 w 5814973"/>
              <a:gd name="connsiteY233" fmla="*/ 3848241 h 5717625"/>
              <a:gd name="connsiteX234" fmla="*/ 820700 w 5814973"/>
              <a:gd name="connsiteY234" fmla="*/ 3796456 h 5717625"/>
              <a:gd name="connsiteX235" fmla="*/ 872552 w 5814973"/>
              <a:gd name="connsiteY235" fmla="*/ 3542016 h 5717625"/>
              <a:gd name="connsiteX236" fmla="*/ 939261 w 5814973"/>
              <a:gd name="connsiteY236" fmla="*/ 3514607 h 5717625"/>
              <a:gd name="connsiteX237" fmla="*/ 4471203 w 5814973"/>
              <a:gd name="connsiteY237" fmla="*/ 3493036 h 5717625"/>
              <a:gd name="connsiteX238" fmla="*/ 4551059 w 5814973"/>
              <a:gd name="connsiteY238" fmla="*/ 3523196 h 5717625"/>
              <a:gd name="connsiteX239" fmla="*/ 4575290 w 5814973"/>
              <a:gd name="connsiteY239" fmla="*/ 3722644 h 5717625"/>
              <a:gd name="connsiteX240" fmla="*/ 4369369 w 5814973"/>
              <a:gd name="connsiteY240" fmla="*/ 3746114 h 5717625"/>
              <a:gd name="connsiteX241" fmla="*/ 4345138 w 5814973"/>
              <a:gd name="connsiteY241" fmla="*/ 3546666 h 5717625"/>
              <a:gd name="connsiteX242" fmla="*/ 4471203 w 5814973"/>
              <a:gd name="connsiteY242" fmla="*/ 3493036 h 5717625"/>
              <a:gd name="connsiteX243" fmla="*/ 3613676 w 5814973"/>
              <a:gd name="connsiteY243" fmla="*/ 3472554 h 5717625"/>
              <a:gd name="connsiteX244" fmla="*/ 3654438 w 5814973"/>
              <a:gd name="connsiteY244" fmla="*/ 3479098 h 5717625"/>
              <a:gd name="connsiteX245" fmla="*/ 3693834 w 5814973"/>
              <a:gd name="connsiteY245" fmla="*/ 3510620 h 5717625"/>
              <a:gd name="connsiteX246" fmla="*/ 3671027 w 5814973"/>
              <a:gd name="connsiteY246" fmla="*/ 3625972 h 5717625"/>
              <a:gd name="connsiteX247" fmla="*/ 3550943 w 5814973"/>
              <a:gd name="connsiteY247" fmla="*/ 3600968 h 5717625"/>
              <a:gd name="connsiteX248" fmla="*/ 3573750 w 5814973"/>
              <a:gd name="connsiteY248" fmla="*/ 3485616 h 5717625"/>
              <a:gd name="connsiteX249" fmla="*/ 3613676 w 5814973"/>
              <a:gd name="connsiteY249" fmla="*/ 3472554 h 5717625"/>
              <a:gd name="connsiteX250" fmla="*/ 1838978 w 5814973"/>
              <a:gd name="connsiteY250" fmla="*/ 3434479 h 5717625"/>
              <a:gd name="connsiteX251" fmla="*/ 1881468 w 5814973"/>
              <a:gd name="connsiteY251" fmla="*/ 3435764 h 5717625"/>
              <a:gd name="connsiteX252" fmla="*/ 1951322 w 5814973"/>
              <a:gd name="connsiteY252" fmla="*/ 3483103 h 5717625"/>
              <a:gd name="connsiteX253" fmla="*/ 1918510 w 5814973"/>
              <a:gd name="connsiteY253" fmla="*/ 3630688 h 5717625"/>
              <a:gd name="connsiteX254" fmla="*/ 1765210 w 5814973"/>
              <a:gd name="connsiteY254" fmla="*/ 3597141 h 5717625"/>
              <a:gd name="connsiteX255" fmla="*/ 1798022 w 5814973"/>
              <a:gd name="connsiteY255" fmla="*/ 3449556 h 5717625"/>
              <a:gd name="connsiteX256" fmla="*/ 1838978 w 5814973"/>
              <a:gd name="connsiteY256" fmla="*/ 3434479 h 5717625"/>
              <a:gd name="connsiteX257" fmla="*/ 4956569 w 5814973"/>
              <a:gd name="connsiteY257" fmla="*/ 3415278 h 5717625"/>
              <a:gd name="connsiteX258" fmla="*/ 4992719 w 5814973"/>
              <a:gd name="connsiteY258" fmla="*/ 3421429 h 5717625"/>
              <a:gd name="connsiteX259" fmla="*/ 5118974 w 5814973"/>
              <a:gd name="connsiteY259" fmla="*/ 3646925 h 5717625"/>
              <a:gd name="connsiteX260" fmla="*/ 4896208 w 5814973"/>
              <a:gd name="connsiteY260" fmla="*/ 3775663 h 5717625"/>
              <a:gd name="connsiteX261" fmla="*/ 4769953 w 5814973"/>
              <a:gd name="connsiteY261" fmla="*/ 3550167 h 5717625"/>
              <a:gd name="connsiteX262" fmla="*/ 4956569 w 5814973"/>
              <a:gd name="connsiteY262" fmla="*/ 3415278 h 5717625"/>
              <a:gd name="connsiteX263" fmla="*/ 2149145 w 5814973"/>
              <a:gd name="connsiteY263" fmla="*/ 3397750 h 5717625"/>
              <a:gd name="connsiteX264" fmla="*/ 2182165 w 5814973"/>
              <a:gd name="connsiteY264" fmla="*/ 3401216 h 5717625"/>
              <a:gd name="connsiteX265" fmla="*/ 2234111 w 5814973"/>
              <a:gd name="connsiteY265" fmla="*/ 3442046 h 5717625"/>
              <a:gd name="connsiteX266" fmla="*/ 2200922 w 5814973"/>
              <a:gd name="connsiteY266" fmla="*/ 3554779 h 5717625"/>
              <a:gd name="connsiteX267" fmla="*/ 2083284 w 5814973"/>
              <a:gd name="connsiteY267" fmla="*/ 3519815 h 5717625"/>
              <a:gd name="connsiteX268" fmla="*/ 2116473 w 5814973"/>
              <a:gd name="connsiteY268" fmla="*/ 3407082 h 5717625"/>
              <a:gd name="connsiteX269" fmla="*/ 2149145 w 5814973"/>
              <a:gd name="connsiteY269" fmla="*/ 3397750 h 5717625"/>
              <a:gd name="connsiteX270" fmla="*/ 277077 w 5814973"/>
              <a:gd name="connsiteY270" fmla="*/ 3295589 h 5717625"/>
              <a:gd name="connsiteX271" fmla="*/ 515954 w 5814973"/>
              <a:gd name="connsiteY271" fmla="*/ 3458104 h 5717625"/>
              <a:gd name="connsiteX272" fmla="*/ 362143 w 5814973"/>
              <a:gd name="connsiteY272" fmla="*/ 3742459 h 5717625"/>
              <a:gd name="connsiteX273" fmla="*/ 77788 w 5814973"/>
              <a:gd name="connsiteY273" fmla="*/ 3588649 h 5717625"/>
              <a:gd name="connsiteX274" fmla="*/ 231598 w 5814973"/>
              <a:gd name="connsiteY274" fmla="*/ 3304293 h 5717625"/>
              <a:gd name="connsiteX275" fmla="*/ 277077 w 5814973"/>
              <a:gd name="connsiteY275" fmla="*/ 3295589 h 5717625"/>
              <a:gd name="connsiteX276" fmla="*/ 3773919 w 5814973"/>
              <a:gd name="connsiteY276" fmla="*/ 3290013 h 5717625"/>
              <a:gd name="connsiteX277" fmla="*/ 3803238 w 5814973"/>
              <a:gd name="connsiteY277" fmla="*/ 3293254 h 5717625"/>
              <a:gd name="connsiteX278" fmla="*/ 3819609 w 5814973"/>
              <a:gd name="connsiteY278" fmla="*/ 3299649 h 5717625"/>
              <a:gd name="connsiteX279" fmla="*/ 3858380 w 5814973"/>
              <a:gd name="connsiteY279" fmla="*/ 3412511 h 5717625"/>
              <a:gd name="connsiteX280" fmla="*/ 3742462 w 5814973"/>
              <a:gd name="connsiteY280" fmla="*/ 3447054 h 5717625"/>
              <a:gd name="connsiteX281" fmla="*/ 3703691 w 5814973"/>
              <a:gd name="connsiteY281" fmla="*/ 3334192 h 5717625"/>
              <a:gd name="connsiteX282" fmla="*/ 3773919 w 5814973"/>
              <a:gd name="connsiteY282" fmla="*/ 3290013 h 5717625"/>
              <a:gd name="connsiteX283" fmla="*/ 5519388 w 5814973"/>
              <a:gd name="connsiteY283" fmla="*/ 3266273 h 5717625"/>
              <a:gd name="connsiteX284" fmla="*/ 5565616 w 5814973"/>
              <a:gd name="connsiteY284" fmla="*/ 3268926 h 5717625"/>
              <a:gd name="connsiteX285" fmla="*/ 5755453 w 5814973"/>
              <a:gd name="connsiteY285" fmla="*/ 3530609 h 5717625"/>
              <a:gd name="connsiteX286" fmla="*/ 5493770 w 5814973"/>
              <a:gd name="connsiteY286" fmla="*/ 3720446 h 5717625"/>
              <a:gd name="connsiteX287" fmla="*/ 5303933 w 5814973"/>
              <a:gd name="connsiteY287" fmla="*/ 3458763 h 5717625"/>
              <a:gd name="connsiteX288" fmla="*/ 5519388 w 5814973"/>
              <a:gd name="connsiteY288" fmla="*/ 3266273 h 5717625"/>
              <a:gd name="connsiteX289" fmla="*/ 4123898 w 5814973"/>
              <a:gd name="connsiteY289" fmla="*/ 3264155 h 5717625"/>
              <a:gd name="connsiteX290" fmla="*/ 4145793 w 5814973"/>
              <a:gd name="connsiteY290" fmla="*/ 3269229 h 5717625"/>
              <a:gd name="connsiteX291" fmla="*/ 4215577 w 5814973"/>
              <a:gd name="connsiteY291" fmla="*/ 3405599 h 5717625"/>
              <a:gd name="connsiteX292" fmla="*/ 4075192 w 5814973"/>
              <a:gd name="connsiteY292" fmla="*/ 3471249 h 5717625"/>
              <a:gd name="connsiteX293" fmla="*/ 4005408 w 5814973"/>
              <a:gd name="connsiteY293" fmla="*/ 3334878 h 5717625"/>
              <a:gd name="connsiteX294" fmla="*/ 4123898 w 5814973"/>
              <a:gd name="connsiteY294" fmla="*/ 3264155 h 5717625"/>
              <a:gd name="connsiteX295" fmla="*/ 2016722 w 5814973"/>
              <a:gd name="connsiteY295" fmla="*/ 3164396 h 5717625"/>
              <a:gd name="connsiteX296" fmla="*/ 2049447 w 5814973"/>
              <a:gd name="connsiteY296" fmla="*/ 3170217 h 5717625"/>
              <a:gd name="connsiteX297" fmla="*/ 2098203 w 5814973"/>
              <a:gd name="connsiteY297" fmla="*/ 3214587 h 5717625"/>
              <a:gd name="connsiteX298" fmla="*/ 2056360 w 5814973"/>
              <a:gd name="connsiteY298" fmla="*/ 3324408 h 5717625"/>
              <a:gd name="connsiteX299" fmla="*/ 1941515 w 5814973"/>
              <a:gd name="connsiteY299" fmla="*/ 3281159 h 5717625"/>
              <a:gd name="connsiteX300" fmla="*/ 1983359 w 5814973"/>
              <a:gd name="connsiteY300" fmla="*/ 3171338 h 5717625"/>
              <a:gd name="connsiteX301" fmla="*/ 2016722 w 5814973"/>
              <a:gd name="connsiteY301" fmla="*/ 3164396 h 5717625"/>
              <a:gd name="connsiteX302" fmla="*/ 1665060 w 5814973"/>
              <a:gd name="connsiteY302" fmla="*/ 3155620 h 5717625"/>
              <a:gd name="connsiteX303" fmla="*/ 1707465 w 5814973"/>
              <a:gd name="connsiteY303" fmla="*/ 3158845 h 5717625"/>
              <a:gd name="connsiteX304" fmla="*/ 1774961 w 5814973"/>
              <a:gd name="connsiteY304" fmla="*/ 3209296 h 5717625"/>
              <a:gd name="connsiteX305" fmla="*/ 1734928 w 5814973"/>
              <a:gd name="connsiteY305" fmla="*/ 3355127 h 5717625"/>
              <a:gd name="connsiteX306" fmla="*/ 1583353 w 5814973"/>
              <a:gd name="connsiteY306" fmla="*/ 3314630 h 5717625"/>
              <a:gd name="connsiteX307" fmla="*/ 1623387 w 5814973"/>
              <a:gd name="connsiteY307" fmla="*/ 3168799 h 5717625"/>
              <a:gd name="connsiteX308" fmla="*/ 1665060 w 5814973"/>
              <a:gd name="connsiteY308" fmla="*/ 3155620 h 5717625"/>
              <a:gd name="connsiteX309" fmla="*/ 1249855 w 5814973"/>
              <a:gd name="connsiteY309" fmla="*/ 3130133 h 5717625"/>
              <a:gd name="connsiteX310" fmla="*/ 1403059 w 5814973"/>
              <a:gd name="connsiteY310" fmla="*/ 3231086 h 5717625"/>
              <a:gd name="connsiteX311" fmla="*/ 1304412 w 5814973"/>
              <a:gd name="connsiteY311" fmla="*/ 3407725 h 5717625"/>
              <a:gd name="connsiteX312" fmla="*/ 1122041 w 5814973"/>
              <a:gd name="connsiteY312" fmla="*/ 3312179 h 5717625"/>
              <a:gd name="connsiteX313" fmla="*/ 1220687 w 5814973"/>
              <a:gd name="connsiteY313" fmla="*/ 3135540 h 5717625"/>
              <a:gd name="connsiteX314" fmla="*/ 1249855 w 5814973"/>
              <a:gd name="connsiteY314" fmla="*/ 3130133 h 5717625"/>
              <a:gd name="connsiteX315" fmla="*/ 4612013 w 5814973"/>
              <a:gd name="connsiteY315" fmla="*/ 3111922 h 5717625"/>
              <a:gd name="connsiteX316" fmla="*/ 4641661 w 5814973"/>
              <a:gd name="connsiteY316" fmla="*/ 3113570 h 5717625"/>
              <a:gd name="connsiteX317" fmla="*/ 4763413 w 5814973"/>
              <a:gd name="connsiteY317" fmla="*/ 3276126 h 5717625"/>
              <a:gd name="connsiteX318" fmla="*/ 4595582 w 5814973"/>
              <a:gd name="connsiteY318" fmla="*/ 3394051 h 5717625"/>
              <a:gd name="connsiteX319" fmla="*/ 4473830 w 5814973"/>
              <a:gd name="connsiteY319" fmla="*/ 3231495 h 5717625"/>
              <a:gd name="connsiteX320" fmla="*/ 4612013 w 5814973"/>
              <a:gd name="connsiteY320" fmla="*/ 3111922 h 5717625"/>
              <a:gd name="connsiteX321" fmla="*/ 3871107 w 5814973"/>
              <a:gd name="connsiteY321" fmla="*/ 3059964 h 5717625"/>
              <a:gd name="connsiteX322" fmla="*/ 3905237 w 5814973"/>
              <a:gd name="connsiteY322" fmla="*/ 3064305 h 5717625"/>
              <a:gd name="connsiteX323" fmla="*/ 3961742 w 5814973"/>
              <a:gd name="connsiteY323" fmla="*/ 3170338 h 5717625"/>
              <a:gd name="connsiteX324" fmla="*/ 3853357 w 5814973"/>
              <a:gd name="connsiteY324" fmla="*/ 3222187 h 5717625"/>
              <a:gd name="connsiteX325" fmla="*/ 3796851 w 5814973"/>
              <a:gd name="connsiteY325" fmla="*/ 3116155 h 5717625"/>
              <a:gd name="connsiteX326" fmla="*/ 3871107 w 5814973"/>
              <a:gd name="connsiteY326" fmla="*/ 3059964 h 5717625"/>
              <a:gd name="connsiteX327" fmla="*/ 827883 w 5814973"/>
              <a:gd name="connsiteY327" fmla="*/ 2981299 h 5717625"/>
              <a:gd name="connsiteX328" fmla="*/ 1001514 w 5814973"/>
              <a:gd name="connsiteY328" fmla="*/ 3131896 h 5717625"/>
              <a:gd name="connsiteX329" fmla="*/ 855286 w 5814973"/>
              <a:gd name="connsiteY329" fmla="*/ 3345511 h 5717625"/>
              <a:gd name="connsiteX330" fmla="*/ 645090 w 5814973"/>
              <a:gd name="connsiteY330" fmla="*/ 3197896 h 5717625"/>
              <a:gd name="connsiteX331" fmla="*/ 791318 w 5814973"/>
              <a:gd name="connsiteY331" fmla="*/ 2984281 h 5717625"/>
              <a:gd name="connsiteX332" fmla="*/ 827883 w 5814973"/>
              <a:gd name="connsiteY332" fmla="*/ 2981299 h 5717625"/>
              <a:gd name="connsiteX333" fmla="*/ 4210993 w 5814973"/>
              <a:gd name="connsiteY333" fmla="*/ 2953716 h 5717625"/>
              <a:gd name="connsiteX334" fmla="*/ 4301970 w 5814973"/>
              <a:gd name="connsiteY334" fmla="*/ 3078076 h 5717625"/>
              <a:gd name="connsiteX335" fmla="*/ 4174296 w 5814973"/>
              <a:gd name="connsiteY335" fmla="*/ 3164339 h 5717625"/>
              <a:gd name="connsiteX336" fmla="*/ 4083319 w 5814973"/>
              <a:gd name="connsiteY336" fmla="*/ 3039980 h 5717625"/>
              <a:gd name="connsiteX337" fmla="*/ 4210993 w 5814973"/>
              <a:gd name="connsiteY337" fmla="*/ 2953716 h 5717625"/>
              <a:gd name="connsiteX338" fmla="*/ 1913291 w 5814973"/>
              <a:gd name="connsiteY338" fmla="*/ 2930055 h 5717625"/>
              <a:gd name="connsiteX339" fmla="*/ 1945733 w 5814973"/>
              <a:gd name="connsiteY339" fmla="*/ 2937360 h 5717625"/>
              <a:gd name="connsiteX340" fmla="*/ 1992319 w 5814973"/>
              <a:gd name="connsiteY340" fmla="*/ 2983855 h 5717625"/>
              <a:gd name="connsiteX341" fmla="*/ 1945085 w 5814973"/>
              <a:gd name="connsiteY341" fmla="*/ 3091505 h 5717625"/>
              <a:gd name="connsiteX342" fmla="*/ 1832350 w 5814973"/>
              <a:gd name="connsiteY342" fmla="*/ 3043105 h 5717625"/>
              <a:gd name="connsiteX343" fmla="*/ 1879584 w 5814973"/>
              <a:gd name="connsiteY343" fmla="*/ 2935454 h 5717625"/>
              <a:gd name="connsiteX344" fmla="*/ 1913291 w 5814973"/>
              <a:gd name="connsiteY344" fmla="*/ 2930055 h 5717625"/>
              <a:gd name="connsiteX345" fmla="*/ 5033333 w 5814973"/>
              <a:gd name="connsiteY345" fmla="*/ 2873106 h 5717625"/>
              <a:gd name="connsiteX346" fmla="*/ 5070005 w 5814973"/>
              <a:gd name="connsiteY346" fmla="*/ 2873418 h 5717625"/>
              <a:gd name="connsiteX347" fmla="*/ 5229698 w 5814973"/>
              <a:gd name="connsiteY347" fmla="*/ 3075882 h 5717625"/>
              <a:gd name="connsiteX348" fmla="*/ 5029540 w 5814973"/>
              <a:gd name="connsiteY348" fmla="*/ 3238455 h 5717625"/>
              <a:gd name="connsiteX349" fmla="*/ 4869847 w 5814973"/>
              <a:gd name="connsiteY349" fmla="*/ 3035992 h 5717625"/>
              <a:gd name="connsiteX350" fmla="*/ 5033333 w 5814973"/>
              <a:gd name="connsiteY350" fmla="*/ 2873106 h 5717625"/>
              <a:gd name="connsiteX351" fmla="*/ 1614458 w 5814973"/>
              <a:gd name="connsiteY351" fmla="*/ 2840848 h 5717625"/>
              <a:gd name="connsiteX352" fmla="*/ 1715655 w 5814973"/>
              <a:gd name="connsiteY352" fmla="*/ 2935620 h 5717625"/>
              <a:gd name="connsiteX353" fmla="*/ 1619272 w 5814973"/>
              <a:gd name="connsiteY353" fmla="*/ 3053800 h 5717625"/>
              <a:gd name="connsiteX354" fmla="*/ 1495628 w 5814973"/>
              <a:gd name="connsiteY354" fmla="*/ 2959249 h 5717625"/>
              <a:gd name="connsiteX355" fmla="*/ 1592010 w 5814973"/>
              <a:gd name="connsiteY355" fmla="*/ 2841068 h 5717625"/>
              <a:gd name="connsiteX356" fmla="*/ 1614458 w 5814973"/>
              <a:gd name="connsiteY356" fmla="*/ 2840848 h 5717625"/>
              <a:gd name="connsiteX357" fmla="*/ 3918208 w 5814973"/>
              <a:gd name="connsiteY357" fmla="*/ 2826259 h 5717625"/>
              <a:gd name="connsiteX358" fmla="*/ 3952073 w 5814973"/>
              <a:gd name="connsiteY358" fmla="*/ 2832483 h 5717625"/>
              <a:gd name="connsiteX359" fmla="*/ 4007697 w 5814973"/>
              <a:gd name="connsiteY359" fmla="*/ 2908856 h 5717625"/>
              <a:gd name="connsiteX360" fmla="*/ 3924438 w 5814973"/>
              <a:gd name="connsiteY360" fmla="*/ 2993170 h 5717625"/>
              <a:gd name="connsiteX361" fmla="*/ 3834949 w 5814973"/>
              <a:gd name="connsiteY361" fmla="*/ 2910573 h 5717625"/>
              <a:gd name="connsiteX362" fmla="*/ 3918208 w 5814973"/>
              <a:gd name="connsiteY362" fmla="*/ 2826259 h 5717625"/>
              <a:gd name="connsiteX363" fmla="*/ 4654973 w 5814973"/>
              <a:gd name="connsiteY363" fmla="*/ 2685794 h 5717625"/>
              <a:gd name="connsiteX364" fmla="*/ 4801586 w 5814973"/>
              <a:gd name="connsiteY364" fmla="*/ 2827799 h 5717625"/>
              <a:gd name="connsiteX365" fmla="*/ 4654973 w 5814973"/>
              <a:gd name="connsiteY365" fmla="*/ 2969803 h 5717625"/>
              <a:gd name="connsiteX366" fmla="*/ 4508361 w 5814973"/>
              <a:gd name="connsiteY366" fmla="*/ 2827799 h 5717625"/>
              <a:gd name="connsiteX367" fmla="*/ 4654973 w 5814973"/>
              <a:gd name="connsiteY367" fmla="*/ 2685794 h 5717625"/>
              <a:gd name="connsiteX368" fmla="*/ 1218764 w 5814973"/>
              <a:gd name="connsiteY368" fmla="*/ 2685794 h 5717625"/>
              <a:gd name="connsiteX369" fmla="*/ 1365377 w 5814973"/>
              <a:gd name="connsiteY369" fmla="*/ 2827799 h 5717625"/>
              <a:gd name="connsiteX370" fmla="*/ 1218764 w 5814973"/>
              <a:gd name="connsiteY370" fmla="*/ 2969803 h 5717625"/>
              <a:gd name="connsiteX371" fmla="*/ 1072151 w 5814973"/>
              <a:gd name="connsiteY371" fmla="*/ 2827799 h 5717625"/>
              <a:gd name="connsiteX372" fmla="*/ 1218764 w 5814973"/>
              <a:gd name="connsiteY372" fmla="*/ 2685794 h 5717625"/>
              <a:gd name="connsiteX373" fmla="*/ 1891866 w 5814973"/>
              <a:gd name="connsiteY373" fmla="*/ 2679726 h 5717625"/>
              <a:gd name="connsiteX374" fmla="*/ 1909256 w 5814973"/>
              <a:gd name="connsiteY374" fmla="*/ 2682110 h 5717625"/>
              <a:gd name="connsiteX375" fmla="*/ 1976967 w 5814973"/>
              <a:gd name="connsiteY375" fmla="*/ 2766539 h 5717625"/>
              <a:gd name="connsiteX376" fmla="*/ 1889228 w 5814973"/>
              <a:gd name="connsiteY376" fmla="*/ 2846505 h 5717625"/>
              <a:gd name="connsiteX377" fmla="*/ 1804127 w 5814973"/>
              <a:gd name="connsiteY377" fmla="*/ 2759692 h 5717625"/>
              <a:gd name="connsiteX378" fmla="*/ 1891866 w 5814973"/>
              <a:gd name="connsiteY378" fmla="*/ 2679726 h 5717625"/>
              <a:gd name="connsiteX379" fmla="*/ 4183732 w 5814973"/>
              <a:gd name="connsiteY379" fmla="*/ 2648358 h 5717625"/>
              <a:gd name="connsiteX380" fmla="*/ 4227739 w 5814973"/>
              <a:gd name="connsiteY380" fmla="*/ 2649942 h 5717625"/>
              <a:gd name="connsiteX381" fmla="*/ 4312158 w 5814973"/>
              <a:gd name="connsiteY381" fmla="*/ 2736723 h 5717625"/>
              <a:gd name="connsiteX382" fmla="*/ 4222244 w 5814973"/>
              <a:gd name="connsiteY382" fmla="*/ 2859598 h 5717625"/>
              <a:gd name="connsiteX383" fmla="*/ 4093818 w 5814973"/>
              <a:gd name="connsiteY383" fmla="*/ 2771234 h 5717625"/>
              <a:gd name="connsiteX384" fmla="*/ 4183732 w 5814973"/>
              <a:gd name="connsiteY384" fmla="*/ 2648358 h 5717625"/>
              <a:gd name="connsiteX385" fmla="*/ 5586373 w 5814973"/>
              <a:gd name="connsiteY385" fmla="*/ 2580287 h 5717625"/>
              <a:gd name="connsiteX386" fmla="*/ 5814973 w 5814973"/>
              <a:gd name="connsiteY386" fmla="*/ 2808888 h 5717625"/>
              <a:gd name="connsiteX387" fmla="*/ 5586373 w 5814973"/>
              <a:gd name="connsiteY387" fmla="*/ 3037487 h 5717625"/>
              <a:gd name="connsiteX388" fmla="*/ 5357773 w 5814973"/>
              <a:gd name="connsiteY388" fmla="*/ 2808888 h 5717625"/>
              <a:gd name="connsiteX389" fmla="*/ 5586373 w 5814973"/>
              <a:gd name="connsiteY389" fmla="*/ 2580287 h 5717625"/>
              <a:gd name="connsiteX390" fmla="*/ 228600 w 5814973"/>
              <a:gd name="connsiteY390" fmla="*/ 2580287 h 5717625"/>
              <a:gd name="connsiteX391" fmla="*/ 457200 w 5814973"/>
              <a:gd name="connsiteY391" fmla="*/ 2808888 h 5717625"/>
              <a:gd name="connsiteX392" fmla="*/ 228600 w 5814973"/>
              <a:gd name="connsiteY392" fmla="*/ 3037487 h 5717625"/>
              <a:gd name="connsiteX393" fmla="*/ 0 w 5814973"/>
              <a:gd name="connsiteY393" fmla="*/ 2808888 h 5717625"/>
              <a:gd name="connsiteX394" fmla="*/ 228600 w 5814973"/>
              <a:gd name="connsiteY394" fmla="*/ 2580287 h 5717625"/>
              <a:gd name="connsiteX395" fmla="*/ 3900782 w 5814973"/>
              <a:gd name="connsiteY395" fmla="*/ 2580140 h 5717625"/>
              <a:gd name="connsiteX396" fmla="*/ 3925103 w 5814973"/>
              <a:gd name="connsiteY396" fmla="*/ 2586735 h 5717625"/>
              <a:gd name="connsiteX397" fmla="*/ 3976582 w 5814973"/>
              <a:gd name="connsiteY397" fmla="*/ 2648596 h 5717625"/>
              <a:gd name="connsiteX398" fmla="*/ 3908874 w 5814973"/>
              <a:gd name="connsiteY398" fmla="*/ 2745146 h 5717625"/>
              <a:gd name="connsiteX399" fmla="*/ 3807111 w 5814973"/>
              <a:gd name="connsiteY399" fmla="*/ 2677254 h 5717625"/>
              <a:gd name="connsiteX400" fmla="*/ 3874819 w 5814973"/>
              <a:gd name="connsiteY400" fmla="*/ 2580704 h 5717625"/>
              <a:gd name="connsiteX401" fmla="*/ 3900782 w 5814973"/>
              <a:gd name="connsiteY401" fmla="*/ 2580140 h 5717625"/>
              <a:gd name="connsiteX402" fmla="*/ 1648688 w 5814973"/>
              <a:gd name="connsiteY402" fmla="*/ 2507283 h 5717625"/>
              <a:gd name="connsiteX403" fmla="*/ 1739665 w 5814973"/>
              <a:gd name="connsiteY403" fmla="*/ 2631643 h 5717625"/>
              <a:gd name="connsiteX404" fmla="*/ 1611991 w 5814973"/>
              <a:gd name="connsiteY404" fmla="*/ 2717906 h 5717625"/>
              <a:gd name="connsiteX405" fmla="*/ 1521014 w 5814973"/>
              <a:gd name="connsiteY405" fmla="*/ 2593547 h 5717625"/>
              <a:gd name="connsiteX406" fmla="*/ 1648688 w 5814973"/>
              <a:gd name="connsiteY406" fmla="*/ 2507283 h 5717625"/>
              <a:gd name="connsiteX407" fmla="*/ 1938810 w 5814973"/>
              <a:gd name="connsiteY407" fmla="*/ 2425013 h 5717625"/>
              <a:gd name="connsiteX408" fmla="*/ 1972940 w 5814973"/>
              <a:gd name="connsiteY408" fmla="*/ 2429354 h 5717625"/>
              <a:gd name="connsiteX409" fmla="*/ 2029445 w 5814973"/>
              <a:gd name="connsiteY409" fmla="*/ 2535387 h 5717625"/>
              <a:gd name="connsiteX410" fmla="*/ 1921060 w 5814973"/>
              <a:gd name="connsiteY410" fmla="*/ 2587236 h 5717625"/>
              <a:gd name="connsiteX411" fmla="*/ 1864555 w 5814973"/>
              <a:gd name="connsiteY411" fmla="*/ 2481204 h 5717625"/>
              <a:gd name="connsiteX412" fmla="*/ 1938810 w 5814973"/>
              <a:gd name="connsiteY412" fmla="*/ 2425013 h 5717625"/>
              <a:gd name="connsiteX413" fmla="*/ 816365 w 5814973"/>
              <a:gd name="connsiteY413" fmla="*/ 2405648 h 5717625"/>
              <a:gd name="connsiteX414" fmla="*/ 853037 w 5814973"/>
              <a:gd name="connsiteY414" fmla="*/ 2405959 h 5717625"/>
              <a:gd name="connsiteX415" fmla="*/ 1012730 w 5814973"/>
              <a:gd name="connsiteY415" fmla="*/ 2608424 h 5717625"/>
              <a:gd name="connsiteX416" fmla="*/ 812572 w 5814973"/>
              <a:gd name="connsiteY416" fmla="*/ 2770997 h 5717625"/>
              <a:gd name="connsiteX417" fmla="*/ 652879 w 5814973"/>
              <a:gd name="connsiteY417" fmla="*/ 2568534 h 5717625"/>
              <a:gd name="connsiteX418" fmla="*/ 816365 w 5814973"/>
              <a:gd name="connsiteY418" fmla="*/ 2405648 h 5717625"/>
              <a:gd name="connsiteX419" fmla="*/ 5033905 w 5814973"/>
              <a:gd name="connsiteY419" fmla="*/ 2348650 h 5717625"/>
              <a:gd name="connsiteX420" fmla="*/ 5069399 w 5814973"/>
              <a:gd name="connsiteY420" fmla="*/ 2351136 h 5717625"/>
              <a:gd name="connsiteX421" fmla="*/ 5214953 w 5814973"/>
              <a:gd name="connsiteY421" fmla="*/ 2489991 h 5717625"/>
              <a:gd name="connsiteX422" fmla="*/ 5079699 w 5814973"/>
              <a:gd name="connsiteY422" fmla="*/ 2710897 h 5717625"/>
              <a:gd name="connsiteX423" fmla="*/ 4862279 w 5814973"/>
              <a:gd name="connsiteY423" fmla="*/ 2574434 h 5717625"/>
              <a:gd name="connsiteX424" fmla="*/ 4997533 w 5814973"/>
              <a:gd name="connsiteY424" fmla="*/ 2353529 h 5717625"/>
              <a:gd name="connsiteX425" fmla="*/ 5033905 w 5814973"/>
              <a:gd name="connsiteY425" fmla="*/ 2348650 h 5717625"/>
              <a:gd name="connsiteX426" fmla="*/ 3790636 w 5814973"/>
              <a:gd name="connsiteY426" fmla="*/ 2346917 h 5717625"/>
              <a:gd name="connsiteX427" fmla="*/ 3823679 w 5814973"/>
              <a:gd name="connsiteY427" fmla="*/ 2350098 h 5717625"/>
              <a:gd name="connsiteX428" fmla="*/ 3875991 w 5814973"/>
              <a:gd name="connsiteY428" fmla="*/ 2390485 h 5717625"/>
              <a:gd name="connsiteX429" fmla="*/ 3843859 w 5814973"/>
              <a:gd name="connsiteY429" fmla="*/ 2503528 h 5717625"/>
              <a:gd name="connsiteX430" fmla="*/ 3725928 w 5814973"/>
              <a:gd name="connsiteY430" fmla="*/ 2469577 h 5717625"/>
              <a:gd name="connsiteX431" fmla="*/ 3758059 w 5814973"/>
              <a:gd name="connsiteY431" fmla="*/ 2356534 h 5717625"/>
              <a:gd name="connsiteX432" fmla="*/ 3790636 w 5814973"/>
              <a:gd name="connsiteY432" fmla="*/ 2346917 h 5717625"/>
              <a:gd name="connsiteX433" fmla="*/ 4116515 w 5814973"/>
              <a:gd name="connsiteY433" fmla="*/ 2338417 h 5717625"/>
              <a:gd name="connsiteX434" fmla="*/ 4148510 w 5814973"/>
              <a:gd name="connsiteY434" fmla="*/ 2342258 h 5717625"/>
              <a:gd name="connsiteX435" fmla="*/ 4225020 w 5814973"/>
              <a:gd name="connsiteY435" fmla="*/ 2411347 h 5717625"/>
              <a:gd name="connsiteX436" fmla="*/ 4157035 w 5814973"/>
              <a:gd name="connsiteY436" fmla="*/ 2546883 h 5717625"/>
              <a:gd name="connsiteX437" fmla="*/ 4015771 w 5814973"/>
              <a:gd name="connsiteY437" fmla="*/ 2479529 h 5717625"/>
              <a:gd name="connsiteX438" fmla="*/ 4083756 w 5814973"/>
              <a:gd name="connsiteY438" fmla="*/ 2343993 h 5717625"/>
              <a:gd name="connsiteX439" fmla="*/ 4116515 w 5814973"/>
              <a:gd name="connsiteY439" fmla="*/ 2338417 h 5717625"/>
              <a:gd name="connsiteX440" fmla="*/ 4607882 w 5814973"/>
              <a:gd name="connsiteY440" fmla="*/ 2284429 h 5717625"/>
              <a:gd name="connsiteX441" fmla="*/ 4737437 w 5814973"/>
              <a:gd name="connsiteY441" fmla="*/ 2378750 h 5717625"/>
              <a:gd name="connsiteX442" fmla="*/ 4648275 w 5814973"/>
              <a:gd name="connsiteY442" fmla="*/ 2560058 h 5717625"/>
              <a:gd name="connsiteX443" fmla="*/ 4461083 w 5814973"/>
              <a:gd name="connsiteY443" fmla="*/ 2473698 h 5717625"/>
              <a:gd name="connsiteX444" fmla="*/ 4550245 w 5814973"/>
              <a:gd name="connsiteY444" fmla="*/ 2292391 h 5717625"/>
              <a:gd name="connsiteX445" fmla="*/ 4607882 w 5814973"/>
              <a:gd name="connsiteY445" fmla="*/ 2284429 h 5717625"/>
              <a:gd name="connsiteX446" fmla="*/ 1313644 w 5814973"/>
              <a:gd name="connsiteY446" fmla="*/ 2195406 h 5717625"/>
              <a:gd name="connsiteX447" fmla="*/ 1343087 w 5814973"/>
              <a:gd name="connsiteY447" fmla="*/ 2199158 h 5717625"/>
              <a:gd name="connsiteX448" fmla="*/ 1452187 w 5814973"/>
              <a:gd name="connsiteY448" fmla="*/ 2369933 h 5717625"/>
              <a:gd name="connsiteX449" fmla="*/ 1275870 w 5814973"/>
              <a:gd name="connsiteY449" fmla="*/ 2475604 h 5717625"/>
              <a:gd name="connsiteX450" fmla="*/ 1166770 w 5814973"/>
              <a:gd name="connsiteY450" fmla="*/ 2304828 h 5717625"/>
              <a:gd name="connsiteX451" fmla="*/ 1313644 w 5814973"/>
              <a:gd name="connsiteY451" fmla="*/ 2195406 h 5717625"/>
              <a:gd name="connsiteX452" fmla="*/ 2086825 w 5814973"/>
              <a:gd name="connsiteY452" fmla="*/ 2168971 h 5717625"/>
              <a:gd name="connsiteX453" fmla="*/ 2115874 w 5814973"/>
              <a:gd name="connsiteY453" fmla="*/ 2174277 h 5717625"/>
              <a:gd name="connsiteX454" fmla="*/ 2131745 w 5814973"/>
              <a:gd name="connsiteY454" fmla="*/ 2181803 h 5717625"/>
              <a:gd name="connsiteX455" fmla="*/ 2161900 w 5814973"/>
              <a:gd name="connsiteY455" fmla="*/ 2296898 h 5717625"/>
              <a:gd name="connsiteX456" fmla="*/ 2043448 w 5814973"/>
              <a:gd name="connsiteY456" fmla="*/ 2323060 h 5717625"/>
              <a:gd name="connsiteX457" fmla="*/ 2013293 w 5814973"/>
              <a:gd name="connsiteY457" fmla="*/ 2207966 h 5717625"/>
              <a:gd name="connsiteX458" fmla="*/ 2086825 w 5814973"/>
              <a:gd name="connsiteY458" fmla="*/ 2168971 h 5717625"/>
              <a:gd name="connsiteX459" fmla="*/ 1745060 w 5814973"/>
              <a:gd name="connsiteY459" fmla="*/ 2154618 h 5717625"/>
              <a:gd name="connsiteX460" fmla="*/ 1782802 w 5814973"/>
              <a:gd name="connsiteY460" fmla="*/ 2155933 h 5717625"/>
              <a:gd name="connsiteX461" fmla="*/ 1804272 w 5814973"/>
              <a:gd name="connsiteY461" fmla="*/ 2162541 h 5717625"/>
              <a:gd name="connsiteX462" fmla="*/ 1863559 w 5814973"/>
              <a:gd name="connsiteY462" fmla="*/ 2303364 h 5717625"/>
              <a:gd name="connsiteX463" fmla="*/ 1718430 w 5814973"/>
              <a:gd name="connsiteY463" fmla="*/ 2358823 h 5717625"/>
              <a:gd name="connsiteX464" fmla="*/ 1659142 w 5814973"/>
              <a:gd name="connsiteY464" fmla="*/ 2218000 h 5717625"/>
              <a:gd name="connsiteX465" fmla="*/ 1745060 w 5814973"/>
              <a:gd name="connsiteY465" fmla="*/ 2154618 h 5717625"/>
              <a:gd name="connsiteX466" fmla="*/ 3647551 w 5814973"/>
              <a:gd name="connsiteY466" fmla="*/ 2130855 h 5717625"/>
              <a:gd name="connsiteX467" fmla="*/ 3680501 w 5814973"/>
              <a:gd name="connsiteY467" fmla="*/ 2135032 h 5717625"/>
              <a:gd name="connsiteX468" fmla="*/ 3731518 w 5814973"/>
              <a:gd name="connsiteY468" fmla="*/ 2176951 h 5717625"/>
              <a:gd name="connsiteX469" fmla="*/ 3695706 w 5814973"/>
              <a:gd name="connsiteY469" fmla="*/ 2288873 h 5717625"/>
              <a:gd name="connsiteX470" fmla="*/ 3578840 w 5814973"/>
              <a:gd name="connsiteY470" fmla="*/ 2251396 h 5717625"/>
              <a:gd name="connsiteX471" fmla="*/ 3614651 w 5814973"/>
              <a:gd name="connsiteY471" fmla="*/ 2139473 h 5717625"/>
              <a:gd name="connsiteX472" fmla="*/ 3647551 w 5814973"/>
              <a:gd name="connsiteY472" fmla="*/ 2130855 h 5717625"/>
              <a:gd name="connsiteX473" fmla="*/ 3976712 w 5814973"/>
              <a:gd name="connsiteY473" fmla="*/ 2060101 h 5717625"/>
              <a:gd name="connsiteX474" fmla="*/ 4050336 w 5814973"/>
              <a:gd name="connsiteY474" fmla="*/ 2101708 h 5717625"/>
              <a:gd name="connsiteX475" fmla="*/ 4030408 w 5814973"/>
              <a:gd name="connsiteY475" fmla="*/ 2251575 h 5717625"/>
              <a:gd name="connsiteX476" fmla="*/ 3874907 w 5814973"/>
              <a:gd name="connsiteY476" fmla="*/ 2230438 h 5717625"/>
              <a:gd name="connsiteX477" fmla="*/ 3894835 w 5814973"/>
              <a:gd name="connsiteY477" fmla="*/ 2080571 h 5717625"/>
              <a:gd name="connsiteX478" fmla="*/ 3976712 w 5814973"/>
              <a:gd name="connsiteY478" fmla="*/ 2060101 h 5717625"/>
              <a:gd name="connsiteX479" fmla="*/ 2244726 w 5814973"/>
              <a:gd name="connsiteY479" fmla="*/ 2001609 h 5717625"/>
              <a:gd name="connsiteX480" fmla="*/ 2285858 w 5814973"/>
              <a:gd name="connsiteY480" fmla="*/ 2004179 h 5717625"/>
              <a:gd name="connsiteX481" fmla="*/ 2328235 w 5814973"/>
              <a:gd name="connsiteY481" fmla="*/ 2031797 h 5717625"/>
              <a:gd name="connsiteX482" fmla="*/ 2317615 w 5814973"/>
              <a:gd name="connsiteY482" fmla="*/ 2149078 h 5717625"/>
              <a:gd name="connsiteX483" fmla="*/ 2195847 w 5814973"/>
              <a:gd name="connsiteY483" fmla="*/ 2135798 h 5717625"/>
              <a:gd name="connsiteX484" fmla="*/ 2206467 w 5814973"/>
              <a:gd name="connsiteY484" fmla="*/ 2018517 h 5717625"/>
              <a:gd name="connsiteX485" fmla="*/ 2244726 w 5814973"/>
              <a:gd name="connsiteY485" fmla="*/ 2001609 h 5717625"/>
              <a:gd name="connsiteX486" fmla="*/ 3440652 w 5814973"/>
              <a:gd name="connsiteY486" fmla="*/ 1968888 h 5717625"/>
              <a:gd name="connsiteX487" fmla="*/ 3481803 w 5814973"/>
              <a:gd name="connsiteY487" fmla="*/ 1970897 h 5717625"/>
              <a:gd name="connsiteX488" fmla="*/ 3524564 w 5814973"/>
              <a:gd name="connsiteY488" fmla="*/ 1997944 h 5717625"/>
              <a:gd name="connsiteX489" fmla="*/ 3515667 w 5814973"/>
              <a:gd name="connsiteY489" fmla="*/ 2115401 h 5717625"/>
              <a:gd name="connsiteX490" fmla="*/ 3393761 w 5814973"/>
              <a:gd name="connsiteY490" fmla="*/ 2103779 h 5717625"/>
              <a:gd name="connsiteX491" fmla="*/ 3402658 w 5814973"/>
              <a:gd name="connsiteY491" fmla="*/ 1986322 h 5717625"/>
              <a:gd name="connsiteX492" fmla="*/ 3440652 w 5814973"/>
              <a:gd name="connsiteY492" fmla="*/ 1968888 h 5717625"/>
              <a:gd name="connsiteX493" fmla="*/ 5512947 w 5814973"/>
              <a:gd name="connsiteY493" fmla="*/ 1934165 h 5717625"/>
              <a:gd name="connsiteX494" fmla="*/ 5714951 w 5814973"/>
              <a:gd name="connsiteY494" fmla="*/ 2086004 h 5717625"/>
              <a:gd name="connsiteX495" fmla="*/ 5575928 w 5814973"/>
              <a:gd name="connsiteY495" fmla="*/ 2377875 h 5717625"/>
              <a:gd name="connsiteX496" fmla="*/ 5284057 w 5814973"/>
              <a:gd name="connsiteY496" fmla="*/ 2238853 h 5717625"/>
              <a:gd name="connsiteX497" fmla="*/ 5423080 w 5814973"/>
              <a:gd name="connsiteY497" fmla="*/ 1946982 h 5717625"/>
              <a:gd name="connsiteX498" fmla="*/ 5512947 w 5814973"/>
              <a:gd name="connsiteY498" fmla="*/ 1934165 h 5717625"/>
              <a:gd name="connsiteX499" fmla="*/ 1966747 w 5814973"/>
              <a:gd name="connsiteY499" fmla="*/ 1907664 h 5717625"/>
              <a:gd name="connsiteX500" fmla="*/ 2025453 w 5814973"/>
              <a:gd name="connsiteY500" fmla="*/ 1934880 h 5717625"/>
              <a:gd name="connsiteX501" fmla="*/ 2033531 w 5814973"/>
              <a:gd name="connsiteY501" fmla="*/ 2086115 h 5717625"/>
              <a:gd name="connsiteX502" fmla="*/ 1876967 w 5814973"/>
              <a:gd name="connsiteY502" fmla="*/ 2092001 h 5717625"/>
              <a:gd name="connsiteX503" fmla="*/ 1868889 w 5814973"/>
              <a:gd name="connsiteY503" fmla="*/ 1940766 h 5717625"/>
              <a:gd name="connsiteX504" fmla="*/ 1966747 w 5814973"/>
              <a:gd name="connsiteY504" fmla="*/ 1907664 h 5717625"/>
              <a:gd name="connsiteX505" fmla="*/ 4434988 w 5814973"/>
              <a:gd name="connsiteY505" fmla="*/ 1899830 h 5717625"/>
              <a:gd name="connsiteX506" fmla="*/ 4550237 w 5814973"/>
              <a:gd name="connsiteY506" fmla="*/ 1972802 h 5717625"/>
              <a:gd name="connsiteX507" fmla="*/ 4492486 w 5814973"/>
              <a:gd name="connsiteY507" fmla="*/ 2165678 h 5717625"/>
              <a:gd name="connsiteX508" fmla="*/ 4293350 w 5814973"/>
              <a:gd name="connsiteY508" fmla="*/ 2109743 h 5717625"/>
              <a:gd name="connsiteX509" fmla="*/ 4351100 w 5814973"/>
              <a:gd name="connsiteY509" fmla="*/ 1916867 h 5717625"/>
              <a:gd name="connsiteX510" fmla="*/ 4434988 w 5814973"/>
              <a:gd name="connsiteY510" fmla="*/ 1899830 h 5717625"/>
              <a:gd name="connsiteX511" fmla="*/ 2469104 w 5814973"/>
              <a:gd name="connsiteY511" fmla="*/ 1876395 h 5717625"/>
              <a:gd name="connsiteX512" fmla="*/ 2502138 w 5814973"/>
              <a:gd name="connsiteY512" fmla="*/ 1879692 h 5717625"/>
              <a:gd name="connsiteX513" fmla="*/ 2554300 w 5814973"/>
              <a:gd name="connsiteY513" fmla="*/ 1920261 h 5717625"/>
              <a:gd name="connsiteX514" fmla="*/ 2521736 w 5814973"/>
              <a:gd name="connsiteY514" fmla="*/ 2033178 h 5717625"/>
              <a:gd name="connsiteX515" fmla="*/ 2403924 w 5814973"/>
              <a:gd name="connsiteY515" fmla="*/ 1998812 h 5717625"/>
              <a:gd name="connsiteX516" fmla="*/ 2436487 w 5814973"/>
              <a:gd name="connsiteY516" fmla="*/ 1885895 h 5717625"/>
              <a:gd name="connsiteX517" fmla="*/ 2469104 w 5814973"/>
              <a:gd name="connsiteY517" fmla="*/ 1876395 h 5717625"/>
              <a:gd name="connsiteX518" fmla="*/ 3221939 w 5814973"/>
              <a:gd name="connsiteY518" fmla="*/ 1859403 h 5717625"/>
              <a:gd name="connsiteX519" fmla="*/ 3256069 w 5814973"/>
              <a:gd name="connsiteY519" fmla="*/ 1863745 h 5717625"/>
              <a:gd name="connsiteX520" fmla="*/ 3312574 w 5814973"/>
              <a:gd name="connsiteY520" fmla="*/ 1969777 h 5717625"/>
              <a:gd name="connsiteX521" fmla="*/ 3204189 w 5814973"/>
              <a:gd name="connsiteY521" fmla="*/ 2021627 h 5717625"/>
              <a:gd name="connsiteX522" fmla="*/ 3147683 w 5814973"/>
              <a:gd name="connsiteY522" fmla="*/ 1915594 h 5717625"/>
              <a:gd name="connsiteX523" fmla="*/ 3221939 w 5814973"/>
              <a:gd name="connsiteY523" fmla="*/ 1859403 h 5717625"/>
              <a:gd name="connsiteX524" fmla="*/ 4859521 w 5814973"/>
              <a:gd name="connsiteY524" fmla="*/ 1830422 h 5717625"/>
              <a:gd name="connsiteX525" fmla="*/ 4912018 w 5814973"/>
              <a:gd name="connsiteY525" fmla="*/ 1833290 h 5717625"/>
              <a:gd name="connsiteX526" fmla="*/ 5043057 w 5814973"/>
              <a:gd name="connsiteY526" fmla="*/ 1942758 h 5717625"/>
              <a:gd name="connsiteX527" fmla="*/ 4944703 w 5814973"/>
              <a:gd name="connsiteY527" fmla="*/ 2182807 h 5717625"/>
              <a:gd name="connsiteX528" fmla="*/ 4708290 w 5814973"/>
              <a:gd name="connsiteY528" fmla="*/ 2083823 h 5717625"/>
              <a:gd name="connsiteX529" fmla="*/ 4806643 w 5814973"/>
              <a:gd name="connsiteY529" fmla="*/ 1843774 h 5717625"/>
              <a:gd name="connsiteX530" fmla="*/ 4859521 w 5814973"/>
              <a:gd name="connsiteY530" fmla="*/ 1830422 h 5717625"/>
              <a:gd name="connsiteX531" fmla="*/ 1496759 w 5814973"/>
              <a:gd name="connsiteY531" fmla="*/ 1828555 h 5717625"/>
              <a:gd name="connsiteX532" fmla="*/ 1579339 w 5814973"/>
              <a:gd name="connsiteY532" fmla="*/ 1850787 h 5717625"/>
              <a:gd name="connsiteX533" fmla="*/ 1624149 w 5814973"/>
              <a:gd name="connsiteY533" fmla="*/ 2046865 h 5717625"/>
              <a:gd name="connsiteX534" fmla="*/ 1421707 w 5814973"/>
              <a:gd name="connsiteY534" fmla="*/ 2090266 h 5717625"/>
              <a:gd name="connsiteX535" fmla="*/ 1376898 w 5814973"/>
              <a:gd name="connsiteY535" fmla="*/ 1894188 h 5717625"/>
              <a:gd name="connsiteX536" fmla="*/ 1496759 w 5814973"/>
              <a:gd name="connsiteY536" fmla="*/ 1828555 h 5717625"/>
              <a:gd name="connsiteX537" fmla="*/ 3756023 w 5814973"/>
              <a:gd name="connsiteY537" fmla="*/ 1813208 h 5717625"/>
              <a:gd name="connsiteX538" fmla="*/ 3828288 w 5814973"/>
              <a:gd name="connsiteY538" fmla="*/ 1857006 h 5717625"/>
              <a:gd name="connsiteX539" fmla="*/ 3803496 w 5814973"/>
              <a:gd name="connsiteY539" fmla="*/ 2006136 h 5717625"/>
              <a:gd name="connsiteX540" fmla="*/ 3648696 w 5814973"/>
              <a:gd name="connsiteY540" fmla="*/ 1980313 h 5717625"/>
              <a:gd name="connsiteX541" fmla="*/ 3673488 w 5814973"/>
              <a:gd name="connsiteY541" fmla="*/ 1831182 h 5717625"/>
              <a:gd name="connsiteX542" fmla="*/ 3756023 w 5814973"/>
              <a:gd name="connsiteY542" fmla="*/ 1813208 h 5717625"/>
              <a:gd name="connsiteX543" fmla="*/ 2968565 w 5814973"/>
              <a:gd name="connsiteY543" fmla="*/ 1807687 h 5717625"/>
              <a:gd name="connsiteX544" fmla="*/ 3002513 w 5814973"/>
              <a:gd name="connsiteY544" fmla="*/ 1813401 h 5717625"/>
              <a:gd name="connsiteX545" fmla="*/ 3059345 w 5814973"/>
              <a:gd name="connsiteY545" fmla="*/ 1888955 h 5717625"/>
              <a:gd name="connsiteX546" fmla="*/ 2977497 w 5814973"/>
              <a:gd name="connsiteY546" fmla="*/ 1974551 h 5717625"/>
              <a:gd name="connsiteX547" fmla="*/ 2886717 w 5814973"/>
              <a:gd name="connsiteY547" fmla="*/ 1893283 h 5717625"/>
              <a:gd name="connsiteX548" fmla="*/ 2968565 w 5814973"/>
              <a:gd name="connsiteY548" fmla="*/ 1807687 h 5717625"/>
              <a:gd name="connsiteX549" fmla="*/ 2722784 w 5814973"/>
              <a:gd name="connsiteY549" fmla="*/ 1803361 h 5717625"/>
              <a:gd name="connsiteX550" fmla="*/ 2747644 w 5814973"/>
              <a:gd name="connsiteY550" fmla="*/ 1807324 h 5717625"/>
              <a:gd name="connsiteX551" fmla="*/ 2805776 w 5814973"/>
              <a:gd name="connsiteY551" fmla="*/ 1863456 h 5717625"/>
              <a:gd name="connsiteX552" fmla="*/ 2749792 w 5814973"/>
              <a:gd name="connsiteY552" fmla="*/ 1966950 h 5717625"/>
              <a:gd name="connsiteX553" fmla="*/ 2641136 w 5814973"/>
              <a:gd name="connsiteY553" fmla="*/ 1910204 h 5717625"/>
              <a:gd name="connsiteX554" fmla="*/ 2697120 w 5814973"/>
              <a:gd name="connsiteY554" fmla="*/ 1806710 h 5717625"/>
              <a:gd name="connsiteX555" fmla="*/ 2722784 w 5814973"/>
              <a:gd name="connsiteY555" fmla="*/ 1803361 h 5717625"/>
              <a:gd name="connsiteX556" fmla="*/ 376538 w 5814973"/>
              <a:gd name="connsiteY556" fmla="*/ 1790854 h 5717625"/>
              <a:gd name="connsiteX557" fmla="*/ 422446 w 5814973"/>
              <a:gd name="connsiteY557" fmla="*/ 1796894 h 5717625"/>
              <a:gd name="connsiteX558" fmla="*/ 592556 w 5814973"/>
              <a:gd name="connsiteY558" fmla="*/ 2071810 h 5717625"/>
              <a:gd name="connsiteX559" fmla="*/ 317640 w 5814973"/>
              <a:gd name="connsiteY559" fmla="*/ 2241920 h 5717625"/>
              <a:gd name="connsiteX560" fmla="*/ 147530 w 5814973"/>
              <a:gd name="connsiteY560" fmla="*/ 1967004 h 5717625"/>
              <a:gd name="connsiteX561" fmla="*/ 376538 w 5814973"/>
              <a:gd name="connsiteY561" fmla="*/ 1790854 h 5717625"/>
              <a:gd name="connsiteX562" fmla="*/ 1039345 w 5814973"/>
              <a:gd name="connsiteY562" fmla="*/ 1788569 h 5717625"/>
              <a:gd name="connsiteX563" fmla="*/ 1074943 w 5814973"/>
              <a:gd name="connsiteY563" fmla="*/ 1797397 h 5717625"/>
              <a:gd name="connsiteX564" fmla="*/ 1184501 w 5814973"/>
              <a:gd name="connsiteY564" fmla="*/ 2031737 h 5717625"/>
              <a:gd name="connsiteX565" fmla="*/ 953066 w 5814973"/>
              <a:gd name="connsiteY565" fmla="*/ 2143569 h 5717625"/>
              <a:gd name="connsiteX566" fmla="*/ 843508 w 5814973"/>
              <a:gd name="connsiteY566" fmla="*/ 1909230 h 5717625"/>
              <a:gd name="connsiteX567" fmla="*/ 1039345 w 5814973"/>
              <a:gd name="connsiteY567" fmla="*/ 1788569 h 5717625"/>
              <a:gd name="connsiteX568" fmla="*/ 2217661 w 5814973"/>
              <a:gd name="connsiteY568" fmla="*/ 1708775 h 5717625"/>
              <a:gd name="connsiteX569" fmla="*/ 2291129 w 5814973"/>
              <a:gd name="connsiteY569" fmla="*/ 1750640 h 5717625"/>
              <a:gd name="connsiteX570" fmla="*/ 2270631 w 5814973"/>
              <a:gd name="connsiteY570" fmla="*/ 1900428 h 5717625"/>
              <a:gd name="connsiteX571" fmla="*/ 2115204 w 5814973"/>
              <a:gd name="connsiteY571" fmla="*/ 1878741 h 5717625"/>
              <a:gd name="connsiteX572" fmla="*/ 2135702 w 5814973"/>
              <a:gd name="connsiteY572" fmla="*/ 1728954 h 5717625"/>
              <a:gd name="connsiteX573" fmla="*/ 2217661 w 5814973"/>
              <a:gd name="connsiteY573" fmla="*/ 1708775 h 5717625"/>
              <a:gd name="connsiteX574" fmla="*/ 3474404 w 5814973"/>
              <a:gd name="connsiteY574" fmla="*/ 1641517 h 5717625"/>
              <a:gd name="connsiteX575" fmla="*/ 3533492 w 5814973"/>
              <a:gd name="connsiteY575" fmla="*/ 1667934 h 5717625"/>
              <a:gd name="connsiteX576" fmla="*/ 3543782 w 5814973"/>
              <a:gd name="connsiteY576" fmla="*/ 1819071 h 5717625"/>
              <a:gd name="connsiteX577" fmla="*/ 3387348 w 5814973"/>
              <a:gd name="connsiteY577" fmla="*/ 1827094 h 5717625"/>
              <a:gd name="connsiteX578" fmla="*/ 3377057 w 5814973"/>
              <a:gd name="connsiteY578" fmla="*/ 1675957 h 5717625"/>
              <a:gd name="connsiteX579" fmla="*/ 3474404 w 5814973"/>
              <a:gd name="connsiteY579" fmla="*/ 1641517 h 5717625"/>
              <a:gd name="connsiteX580" fmla="*/ 2482937 w 5814973"/>
              <a:gd name="connsiteY580" fmla="*/ 1570349 h 5717625"/>
              <a:gd name="connsiteX581" fmla="*/ 2515131 w 5814973"/>
              <a:gd name="connsiteY581" fmla="*/ 1570741 h 5717625"/>
              <a:gd name="connsiteX582" fmla="*/ 2599010 w 5814973"/>
              <a:gd name="connsiteY582" fmla="*/ 1631294 h 5717625"/>
              <a:gd name="connsiteX583" fmla="*/ 2547139 w 5814973"/>
              <a:gd name="connsiteY583" fmla="*/ 1773473 h 5717625"/>
              <a:gd name="connsiteX584" fmla="*/ 2399196 w 5814973"/>
              <a:gd name="connsiteY584" fmla="*/ 1721593 h 5717625"/>
              <a:gd name="connsiteX585" fmla="*/ 2451068 w 5814973"/>
              <a:gd name="connsiteY585" fmla="*/ 1579413 h 5717625"/>
              <a:gd name="connsiteX586" fmla="*/ 2482937 w 5814973"/>
              <a:gd name="connsiteY586" fmla="*/ 1570349 h 5717625"/>
              <a:gd name="connsiteX587" fmla="*/ 4147400 w 5814973"/>
              <a:gd name="connsiteY587" fmla="*/ 1569746 h 5717625"/>
              <a:gd name="connsiteX588" fmla="*/ 4252659 w 5814973"/>
              <a:gd name="connsiteY588" fmla="*/ 1607410 h 5717625"/>
              <a:gd name="connsiteX589" fmla="*/ 4260707 w 5814973"/>
              <a:gd name="connsiteY589" fmla="*/ 1808083 h 5717625"/>
              <a:gd name="connsiteX590" fmla="*/ 4053522 w 5814973"/>
              <a:gd name="connsiteY590" fmla="*/ 1815878 h 5717625"/>
              <a:gd name="connsiteX591" fmla="*/ 4045474 w 5814973"/>
              <a:gd name="connsiteY591" fmla="*/ 1615204 h 5717625"/>
              <a:gd name="connsiteX592" fmla="*/ 4147400 w 5814973"/>
              <a:gd name="connsiteY592" fmla="*/ 1569746 h 5717625"/>
              <a:gd name="connsiteX593" fmla="*/ 3169020 w 5814973"/>
              <a:gd name="connsiteY593" fmla="*/ 1547400 h 5717625"/>
              <a:gd name="connsiteX594" fmla="*/ 3259997 w 5814973"/>
              <a:gd name="connsiteY594" fmla="*/ 1671759 h 5717625"/>
              <a:gd name="connsiteX595" fmla="*/ 3132323 w 5814973"/>
              <a:gd name="connsiteY595" fmla="*/ 1758023 h 5717625"/>
              <a:gd name="connsiteX596" fmla="*/ 3041346 w 5814973"/>
              <a:gd name="connsiteY596" fmla="*/ 1633663 h 5717625"/>
              <a:gd name="connsiteX597" fmla="*/ 3169020 w 5814973"/>
              <a:gd name="connsiteY597" fmla="*/ 1547400 h 5717625"/>
              <a:gd name="connsiteX598" fmla="*/ 2794827 w 5814973"/>
              <a:gd name="connsiteY598" fmla="*/ 1529862 h 5717625"/>
              <a:gd name="connsiteX599" fmla="*/ 2838845 w 5814973"/>
              <a:gd name="connsiteY599" fmla="*/ 1530781 h 5717625"/>
              <a:gd name="connsiteX600" fmla="*/ 2924644 w 5814973"/>
              <a:gd name="connsiteY600" fmla="*/ 1616293 h 5717625"/>
              <a:gd name="connsiteX601" fmla="*/ 2836751 w 5814973"/>
              <a:gd name="connsiteY601" fmla="*/ 1740537 h 5717625"/>
              <a:gd name="connsiteX602" fmla="*/ 2706934 w 5814973"/>
              <a:gd name="connsiteY602" fmla="*/ 1654104 h 5717625"/>
              <a:gd name="connsiteX603" fmla="*/ 2794827 w 5814973"/>
              <a:gd name="connsiteY603" fmla="*/ 1529862 h 5717625"/>
              <a:gd name="connsiteX604" fmla="*/ 1778234 w 5814973"/>
              <a:gd name="connsiteY604" fmla="*/ 1511058 h 5717625"/>
              <a:gd name="connsiteX605" fmla="*/ 1883350 w 5814973"/>
              <a:gd name="connsiteY605" fmla="*/ 1549095 h 5717625"/>
              <a:gd name="connsiteX606" fmla="*/ 1890637 w 5814973"/>
              <a:gd name="connsiteY606" fmla="*/ 1749795 h 5717625"/>
              <a:gd name="connsiteX607" fmla="*/ 1683424 w 5814973"/>
              <a:gd name="connsiteY607" fmla="*/ 1756853 h 5717625"/>
              <a:gd name="connsiteX608" fmla="*/ 1676136 w 5814973"/>
              <a:gd name="connsiteY608" fmla="*/ 1556153 h 5717625"/>
              <a:gd name="connsiteX609" fmla="*/ 1778234 w 5814973"/>
              <a:gd name="connsiteY609" fmla="*/ 1511058 h 5717625"/>
              <a:gd name="connsiteX610" fmla="*/ 4606116 w 5814973"/>
              <a:gd name="connsiteY610" fmla="*/ 1369909 h 5717625"/>
              <a:gd name="connsiteX611" fmla="*/ 4729926 w 5814973"/>
              <a:gd name="connsiteY611" fmla="*/ 1432637 h 5717625"/>
              <a:gd name="connsiteX612" fmla="*/ 4711210 w 5814973"/>
              <a:gd name="connsiteY612" fmla="*/ 1691657 h 5717625"/>
              <a:gd name="connsiteX613" fmla="*/ 4455839 w 5814973"/>
              <a:gd name="connsiteY613" fmla="*/ 1673491 h 5717625"/>
              <a:gd name="connsiteX614" fmla="*/ 4474554 w 5814973"/>
              <a:gd name="connsiteY614" fmla="*/ 1414470 h 5717625"/>
              <a:gd name="connsiteX615" fmla="*/ 4606116 w 5814973"/>
              <a:gd name="connsiteY615" fmla="*/ 1369909 h 5717625"/>
              <a:gd name="connsiteX616" fmla="*/ 1316334 w 5814973"/>
              <a:gd name="connsiteY616" fmla="*/ 1341966 h 5717625"/>
              <a:gd name="connsiteX617" fmla="*/ 1414511 w 5814973"/>
              <a:gd name="connsiteY617" fmla="*/ 1381774 h 5717625"/>
              <a:gd name="connsiteX618" fmla="*/ 1441565 w 5814973"/>
              <a:gd name="connsiteY618" fmla="*/ 1639890 h 5717625"/>
              <a:gd name="connsiteX619" fmla="*/ 1186942 w 5814973"/>
              <a:gd name="connsiteY619" fmla="*/ 1668134 h 5717625"/>
              <a:gd name="connsiteX620" fmla="*/ 1159888 w 5814973"/>
              <a:gd name="connsiteY620" fmla="*/ 1410018 h 5717625"/>
              <a:gd name="connsiteX621" fmla="*/ 1316334 w 5814973"/>
              <a:gd name="connsiteY621" fmla="*/ 1341966 h 5717625"/>
              <a:gd name="connsiteX622" fmla="*/ 5243369 w 5814973"/>
              <a:gd name="connsiteY622" fmla="*/ 1315034 h 5717625"/>
              <a:gd name="connsiteX623" fmla="*/ 5423067 w 5814973"/>
              <a:gd name="connsiteY623" fmla="*/ 1432504 h 5717625"/>
              <a:gd name="connsiteX624" fmla="*/ 5333021 w 5814973"/>
              <a:gd name="connsiteY624" fmla="*/ 1742999 h 5717625"/>
              <a:gd name="connsiteX625" fmla="*/ 5022526 w 5814973"/>
              <a:gd name="connsiteY625" fmla="*/ 1652954 h 5717625"/>
              <a:gd name="connsiteX626" fmla="*/ 5112571 w 5814973"/>
              <a:gd name="connsiteY626" fmla="*/ 1342459 h 5717625"/>
              <a:gd name="connsiteX627" fmla="*/ 5243369 w 5814973"/>
              <a:gd name="connsiteY627" fmla="*/ 1315034 h 5717625"/>
              <a:gd name="connsiteX628" fmla="*/ 3804173 w 5814973"/>
              <a:gd name="connsiteY628" fmla="*/ 1296960 h 5717625"/>
              <a:gd name="connsiteX629" fmla="*/ 3908162 w 5814973"/>
              <a:gd name="connsiteY629" fmla="*/ 1337800 h 5717625"/>
              <a:gd name="connsiteX630" fmla="*/ 3909712 w 5814973"/>
              <a:gd name="connsiteY630" fmla="*/ 1538618 h 5717625"/>
              <a:gd name="connsiteX631" fmla="*/ 3702376 w 5814973"/>
              <a:gd name="connsiteY631" fmla="*/ 1540120 h 5717625"/>
              <a:gd name="connsiteX632" fmla="*/ 3700826 w 5814973"/>
              <a:gd name="connsiteY632" fmla="*/ 1339301 h 5717625"/>
              <a:gd name="connsiteX633" fmla="*/ 3804173 w 5814973"/>
              <a:gd name="connsiteY633" fmla="*/ 1296960 h 5717625"/>
              <a:gd name="connsiteX634" fmla="*/ 2134104 w 5814973"/>
              <a:gd name="connsiteY634" fmla="*/ 1262586 h 5717625"/>
              <a:gd name="connsiteX635" fmla="*/ 2257009 w 5814973"/>
              <a:gd name="connsiteY635" fmla="*/ 1322706 h 5717625"/>
              <a:gd name="connsiteX636" fmla="*/ 2221738 w 5814973"/>
              <a:gd name="connsiteY636" fmla="*/ 1520603 h 5717625"/>
              <a:gd name="connsiteX637" fmla="*/ 2017418 w 5814973"/>
              <a:gd name="connsiteY637" fmla="*/ 1486440 h 5717625"/>
              <a:gd name="connsiteX638" fmla="*/ 2052689 w 5814973"/>
              <a:gd name="connsiteY638" fmla="*/ 1288543 h 5717625"/>
              <a:gd name="connsiteX639" fmla="*/ 2134104 w 5814973"/>
              <a:gd name="connsiteY639" fmla="*/ 1262586 h 5717625"/>
              <a:gd name="connsiteX640" fmla="*/ 662052 w 5814973"/>
              <a:gd name="connsiteY640" fmla="*/ 1200294 h 5717625"/>
              <a:gd name="connsiteX641" fmla="*/ 790813 w 5814973"/>
              <a:gd name="connsiteY641" fmla="*/ 1236083 h 5717625"/>
              <a:gd name="connsiteX642" fmla="*/ 860680 w 5814973"/>
              <a:gd name="connsiteY642" fmla="*/ 1551732 h 5717625"/>
              <a:gd name="connsiteX643" fmla="*/ 545031 w 5814973"/>
              <a:gd name="connsiteY643" fmla="*/ 1621600 h 5717625"/>
              <a:gd name="connsiteX644" fmla="*/ 475164 w 5814973"/>
              <a:gd name="connsiteY644" fmla="*/ 1305952 h 5717625"/>
              <a:gd name="connsiteX645" fmla="*/ 662052 w 5814973"/>
              <a:gd name="connsiteY645" fmla="*/ 1200294 h 5717625"/>
              <a:gd name="connsiteX646" fmla="*/ 3398696 w 5814973"/>
              <a:gd name="connsiteY646" fmla="*/ 1136483 h 5717625"/>
              <a:gd name="connsiteX647" fmla="*/ 3481593 w 5814973"/>
              <a:gd name="connsiteY647" fmla="*/ 1157581 h 5717625"/>
              <a:gd name="connsiteX648" fmla="*/ 3529261 w 5814973"/>
              <a:gd name="connsiteY648" fmla="*/ 1353027 h 5717625"/>
              <a:gd name="connsiteX649" fmla="*/ 3327472 w 5814973"/>
              <a:gd name="connsiteY649" fmla="*/ 1399195 h 5717625"/>
              <a:gd name="connsiteX650" fmla="*/ 3279805 w 5814973"/>
              <a:gd name="connsiteY650" fmla="*/ 1203750 h 5717625"/>
              <a:gd name="connsiteX651" fmla="*/ 3398696 w 5814973"/>
              <a:gd name="connsiteY651" fmla="*/ 1136483 h 5717625"/>
              <a:gd name="connsiteX652" fmla="*/ 2546373 w 5814973"/>
              <a:gd name="connsiteY652" fmla="*/ 1136479 h 5717625"/>
              <a:gd name="connsiteX653" fmla="*/ 2677436 w 5814973"/>
              <a:gd name="connsiteY653" fmla="*/ 1228826 h 5717625"/>
              <a:gd name="connsiteX654" fmla="*/ 2591213 w 5814973"/>
              <a:gd name="connsiteY654" fmla="*/ 1411463 h 5717625"/>
              <a:gd name="connsiteX655" fmla="*/ 2402650 w 5814973"/>
              <a:gd name="connsiteY655" fmla="*/ 1327950 h 5717625"/>
              <a:gd name="connsiteX656" fmla="*/ 2488872 w 5814973"/>
              <a:gd name="connsiteY656" fmla="*/ 1145313 h 5717625"/>
              <a:gd name="connsiteX657" fmla="*/ 2546373 w 5814973"/>
              <a:gd name="connsiteY657" fmla="*/ 1136479 h 5717625"/>
              <a:gd name="connsiteX658" fmla="*/ 2979881 w 5814973"/>
              <a:gd name="connsiteY658" fmla="*/ 1082943 h 5717625"/>
              <a:gd name="connsiteX659" fmla="*/ 3126494 w 5814973"/>
              <a:gd name="connsiteY659" fmla="*/ 1224948 h 5717625"/>
              <a:gd name="connsiteX660" fmla="*/ 2979881 w 5814973"/>
              <a:gd name="connsiteY660" fmla="*/ 1366952 h 5717625"/>
              <a:gd name="connsiteX661" fmla="*/ 2833268 w 5814973"/>
              <a:gd name="connsiteY661" fmla="*/ 1224948 h 5717625"/>
              <a:gd name="connsiteX662" fmla="*/ 2979881 w 5814973"/>
              <a:gd name="connsiteY662" fmla="*/ 1082943 h 5717625"/>
              <a:gd name="connsiteX663" fmla="*/ 4223768 w 5814973"/>
              <a:gd name="connsiteY663" fmla="*/ 972603 h 5717625"/>
              <a:gd name="connsiteX664" fmla="*/ 4345567 w 5814973"/>
              <a:gd name="connsiteY664" fmla="*/ 1039241 h 5717625"/>
              <a:gd name="connsiteX665" fmla="*/ 4318857 w 5814973"/>
              <a:gd name="connsiteY665" fmla="*/ 1297565 h 5717625"/>
              <a:gd name="connsiteX666" fmla="*/ 4064197 w 5814973"/>
              <a:gd name="connsiteY666" fmla="*/ 1271290 h 5717625"/>
              <a:gd name="connsiteX667" fmla="*/ 4090906 w 5814973"/>
              <a:gd name="connsiteY667" fmla="*/ 1012965 h 5717625"/>
              <a:gd name="connsiteX668" fmla="*/ 4223768 w 5814973"/>
              <a:gd name="connsiteY668" fmla="*/ 972603 h 5717625"/>
              <a:gd name="connsiteX669" fmla="*/ 1707001 w 5814973"/>
              <a:gd name="connsiteY669" fmla="*/ 972178 h 5717625"/>
              <a:gd name="connsiteX670" fmla="*/ 1830582 w 5814973"/>
              <a:gd name="connsiteY670" fmla="*/ 1035366 h 5717625"/>
              <a:gd name="connsiteX671" fmla="*/ 1810930 w 5814973"/>
              <a:gd name="connsiteY671" fmla="*/ 1294318 h 5717625"/>
              <a:gd name="connsiteX672" fmla="*/ 1555629 w 5814973"/>
              <a:gd name="connsiteY672" fmla="*/ 1275201 h 5717625"/>
              <a:gd name="connsiteX673" fmla="*/ 1575280 w 5814973"/>
              <a:gd name="connsiteY673" fmla="*/ 1016249 h 5717625"/>
              <a:gd name="connsiteX674" fmla="*/ 1707001 w 5814973"/>
              <a:gd name="connsiteY674" fmla="*/ 972178 h 5717625"/>
              <a:gd name="connsiteX675" fmla="*/ 4794959 w 5814973"/>
              <a:gd name="connsiteY675" fmla="*/ 783661 h 5717625"/>
              <a:gd name="connsiteX676" fmla="*/ 4959081 w 5814973"/>
              <a:gd name="connsiteY676" fmla="*/ 844292 h 5717625"/>
              <a:gd name="connsiteX677" fmla="*/ 4971629 w 5814973"/>
              <a:gd name="connsiteY677" fmla="*/ 1167338 h 5717625"/>
              <a:gd name="connsiteX678" fmla="*/ 4648584 w 5814973"/>
              <a:gd name="connsiteY678" fmla="*/ 1179886 h 5717625"/>
              <a:gd name="connsiteX679" fmla="*/ 4636035 w 5814973"/>
              <a:gd name="connsiteY679" fmla="*/ 856840 h 5717625"/>
              <a:gd name="connsiteX680" fmla="*/ 4794959 w 5814973"/>
              <a:gd name="connsiteY680" fmla="*/ 783661 h 5717625"/>
              <a:gd name="connsiteX681" fmla="*/ 3749026 w 5814973"/>
              <a:gd name="connsiteY681" fmla="*/ 711180 h 5717625"/>
              <a:gd name="connsiteX682" fmla="*/ 3847753 w 5814973"/>
              <a:gd name="connsiteY682" fmla="*/ 749576 h 5717625"/>
              <a:gd name="connsiteX683" fmla="*/ 3878404 w 5814973"/>
              <a:gd name="connsiteY683" fmla="*/ 1007267 h 5717625"/>
              <a:gd name="connsiteX684" fmla="*/ 3624188 w 5814973"/>
              <a:gd name="connsiteY684" fmla="*/ 1039157 h 5717625"/>
              <a:gd name="connsiteX685" fmla="*/ 3593537 w 5814973"/>
              <a:gd name="connsiteY685" fmla="*/ 781466 h 5717625"/>
              <a:gd name="connsiteX686" fmla="*/ 3749026 w 5814973"/>
              <a:gd name="connsiteY686" fmla="*/ 711180 h 5717625"/>
              <a:gd name="connsiteX687" fmla="*/ 2179132 w 5814973"/>
              <a:gd name="connsiteY687" fmla="*/ 701228 h 5717625"/>
              <a:gd name="connsiteX688" fmla="*/ 2321397 w 5814973"/>
              <a:gd name="connsiteY688" fmla="*/ 795219 h 5717625"/>
              <a:gd name="connsiteX689" fmla="*/ 2249916 w 5814973"/>
              <a:gd name="connsiteY689" fmla="*/ 1044779 h 5717625"/>
              <a:gd name="connsiteX690" fmla="*/ 2004039 w 5814973"/>
              <a:gd name="connsiteY690" fmla="*/ 973074 h 5717625"/>
              <a:gd name="connsiteX691" fmla="*/ 2075521 w 5814973"/>
              <a:gd name="connsiteY691" fmla="*/ 723514 h 5717625"/>
              <a:gd name="connsiteX692" fmla="*/ 2179132 w 5814973"/>
              <a:gd name="connsiteY692" fmla="*/ 701228 h 5717625"/>
              <a:gd name="connsiteX693" fmla="*/ 1100931 w 5814973"/>
              <a:gd name="connsiteY693" fmla="*/ 689184 h 5717625"/>
              <a:gd name="connsiteX694" fmla="*/ 1264829 w 5814973"/>
              <a:gd name="connsiteY694" fmla="*/ 750416 h 5717625"/>
              <a:gd name="connsiteX695" fmla="*/ 1276192 w 5814973"/>
              <a:gd name="connsiteY695" fmla="*/ 1073505 h 5717625"/>
              <a:gd name="connsiteX696" fmla="*/ 953103 w 5814973"/>
              <a:gd name="connsiteY696" fmla="*/ 1084868 h 5717625"/>
              <a:gd name="connsiteX697" fmla="*/ 941739 w 5814973"/>
              <a:gd name="connsiteY697" fmla="*/ 761779 h 5717625"/>
              <a:gd name="connsiteX698" fmla="*/ 1100931 w 5814973"/>
              <a:gd name="connsiteY698" fmla="*/ 689184 h 5717625"/>
              <a:gd name="connsiteX699" fmla="*/ 2667513 w 5814973"/>
              <a:gd name="connsiteY699" fmla="*/ 593304 h 5717625"/>
              <a:gd name="connsiteX700" fmla="*/ 2703043 w 5814973"/>
              <a:gd name="connsiteY700" fmla="*/ 595227 h 5717625"/>
              <a:gd name="connsiteX701" fmla="*/ 2850727 w 5814973"/>
              <a:gd name="connsiteY701" fmla="*/ 731750 h 5717625"/>
              <a:gd name="connsiteX702" fmla="*/ 2718892 w 5814973"/>
              <a:gd name="connsiteY702" fmla="*/ 954764 h 5717625"/>
              <a:gd name="connsiteX703" fmla="*/ 2499383 w 5814973"/>
              <a:gd name="connsiteY703" fmla="*/ 821773 h 5717625"/>
              <a:gd name="connsiteX704" fmla="*/ 2631218 w 5814973"/>
              <a:gd name="connsiteY704" fmla="*/ 598759 h 5717625"/>
              <a:gd name="connsiteX705" fmla="*/ 2667513 w 5814973"/>
              <a:gd name="connsiteY705" fmla="*/ 593304 h 5717625"/>
              <a:gd name="connsiteX706" fmla="*/ 3206006 w 5814973"/>
              <a:gd name="connsiteY706" fmla="*/ 585079 h 5717625"/>
              <a:gd name="connsiteX707" fmla="*/ 3242678 w 5814973"/>
              <a:gd name="connsiteY707" fmla="*/ 585391 h 5717625"/>
              <a:gd name="connsiteX708" fmla="*/ 3402371 w 5814973"/>
              <a:gd name="connsiteY708" fmla="*/ 787855 h 5717625"/>
              <a:gd name="connsiteX709" fmla="*/ 3202213 w 5814973"/>
              <a:gd name="connsiteY709" fmla="*/ 950428 h 5717625"/>
              <a:gd name="connsiteX710" fmla="*/ 3042520 w 5814973"/>
              <a:gd name="connsiteY710" fmla="*/ 747964 h 5717625"/>
              <a:gd name="connsiteX711" fmla="*/ 3206006 w 5814973"/>
              <a:gd name="connsiteY711" fmla="*/ 585079 h 5717625"/>
              <a:gd name="connsiteX712" fmla="*/ 4259796 w 5814973"/>
              <a:gd name="connsiteY712" fmla="*/ 344526 h 5717625"/>
              <a:gd name="connsiteX713" fmla="*/ 4421937 w 5814973"/>
              <a:gd name="connsiteY713" fmla="*/ 410271 h 5717625"/>
              <a:gd name="connsiteX714" fmla="*/ 4424354 w 5814973"/>
              <a:gd name="connsiteY714" fmla="*/ 733551 h 5717625"/>
              <a:gd name="connsiteX715" fmla="*/ 4101074 w 5814973"/>
              <a:gd name="connsiteY715" fmla="*/ 735969 h 5717625"/>
              <a:gd name="connsiteX716" fmla="*/ 4098656 w 5814973"/>
              <a:gd name="connsiteY716" fmla="*/ 412688 h 5717625"/>
              <a:gd name="connsiteX717" fmla="*/ 4259796 w 5814973"/>
              <a:gd name="connsiteY717" fmla="*/ 344526 h 5717625"/>
              <a:gd name="connsiteX718" fmla="*/ 1655807 w 5814973"/>
              <a:gd name="connsiteY718" fmla="*/ 289191 h 5717625"/>
              <a:gd name="connsiteX719" fmla="*/ 1847442 w 5814973"/>
              <a:gd name="connsiteY719" fmla="*/ 385972 h 5717625"/>
              <a:gd name="connsiteX720" fmla="*/ 1792447 w 5814973"/>
              <a:gd name="connsiteY720" fmla="*/ 704549 h 5717625"/>
              <a:gd name="connsiteX721" fmla="*/ 1473869 w 5814973"/>
              <a:gd name="connsiteY721" fmla="*/ 649554 h 5717625"/>
              <a:gd name="connsiteX722" fmla="*/ 1528865 w 5814973"/>
              <a:gd name="connsiteY722" fmla="*/ 330976 h 5717625"/>
              <a:gd name="connsiteX723" fmla="*/ 1655807 w 5814973"/>
              <a:gd name="connsiteY723" fmla="*/ 289191 h 5717625"/>
              <a:gd name="connsiteX724" fmla="*/ 3627573 w 5814973"/>
              <a:gd name="connsiteY724" fmla="*/ 86188 h 5717625"/>
              <a:gd name="connsiteX725" fmla="*/ 3756827 w 5814973"/>
              <a:gd name="connsiteY725" fmla="*/ 120153 h 5717625"/>
              <a:gd name="connsiteX726" fmla="*/ 3831150 w 5814973"/>
              <a:gd name="connsiteY726" fmla="*/ 434783 h 5717625"/>
              <a:gd name="connsiteX727" fmla="*/ 3516520 w 5814973"/>
              <a:gd name="connsiteY727" fmla="*/ 509106 h 5717625"/>
              <a:gd name="connsiteX728" fmla="*/ 3442197 w 5814973"/>
              <a:gd name="connsiteY728" fmla="*/ 194476 h 5717625"/>
              <a:gd name="connsiteX729" fmla="*/ 3627573 w 5814973"/>
              <a:gd name="connsiteY729" fmla="*/ 86188 h 5717625"/>
              <a:gd name="connsiteX730" fmla="*/ 2298622 w 5814973"/>
              <a:gd name="connsiteY730" fmla="*/ 86183 h 5717625"/>
              <a:gd name="connsiteX731" fmla="*/ 2502976 w 5814973"/>
              <a:gd name="connsiteY731" fmla="*/ 234843 h 5717625"/>
              <a:gd name="connsiteX732" fmla="*/ 2368537 w 5814973"/>
              <a:gd name="connsiteY732" fmla="*/ 528854 h 5717625"/>
              <a:gd name="connsiteX733" fmla="*/ 2074527 w 5814973"/>
              <a:gd name="connsiteY733" fmla="*/ 394414 h 5717625"/>
              <a:gd name="connsiteX734" fmla="*/ 2208966 w 5814973"/>
              <a:gd name="connsiteY734" fmla="*/ 100404 h 5717625"/>
              <a:gd name="connsiteX735" fmla="*/ 2298622 w 5814973"/>
              <a:gd name="connsiteY735" fmla="*/ 86183 h 5717625"/>
              <a:gd name="connsiteX736" fmla="*/ 2974552 w 5814973"/>
              <a:gd name="connsiteY736" fmla="*/ 0 h 5717625"/>
              <a:gd name="connsiteX737" fmla="*/ 3203152 w 5814973"/>
              <a:gd name="connsiteY737" fmla="*/ 228600 h 5717625"/>
              <a:gd name="connsiteX738" fmla="*/ 2974552 w 5814973"/>
              <a:gd name="connsiteY738" fmla="*/ 457200 h 5717625"/>
              <a:gd name="connsiteX739" fmla="*/ 2745952 w 5814973"/>
              <a:gd name="connsiteY739" fmla="*/ 228600 h 5717625"/>
              <a:gd name="connsiteX740" fmla="*/ 2974552 w 5814973"/>
              <a:gd name="connsiteY740" fmla="*/ 0 h 571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Lst>
            <a:rect l="l" t="t" r="r" b="b"/>
            <a:pathLst>
              <a:path w="5814973" h="5717625">
                <a:moveTo>
                  <a:pt x="2974552" y="5260425"/>
                </a:moveTo>
                <a:cubicBezTo>
                  <a:pt x="3100804" y="5260425"/>
                  <a:pt x="3203152" y="5362773"/>
                  <a:pt x="3203152" y="5489025"/>
                </a:cubicBezTo>
                <a:cubicBezTo>
                  <a:pt x="3203152" y="5615277"/>
                  <a:pt x="3100804" y="5717625"/>
                  <a:pt x="2974552" y="5717625"/>
                </a:cubicBezTo>
                <a:cubicBezTo>
                  <a:pt x="2848300" y="5717625"/>
                  <a:pt x="2745952" y="5615277"/>
                  <a:pt x="2745952" y="5489025"/>
                </a:cubicBezTo>
                <a:cubicBezTo>
                  <a:pt x="2745952" y="5362773"/>
                  <a:pt x="2848300" y="5260425"/>
                  <a:pt x="2974552" y="5260425"/>
                </a:cubicBezTo>
                <a:close/>
                <a:moveTo>
                  <a:pt x="2253728" y="5182999"/>
                </a:moveTo>
                <a:cubicBezTo>
                  <a:pt x="2283368" y="5184795"/>
                  <a:pt x="2313146" y="5192431"/>
                  <a:pt x="2341419" y="5206462"/>
                </a:cubicBezTo>
                <a:cubicBezTo>
                  <a:pt x="2454511" y="5262586"/>
                  <a:pt x="2500693" y="5399762"/>
                  <a:pt x="2444570" y="5512854"/>
                </a:cubicBezTo>
                <a:cubicBezTo>
                  <a:pt x="2388446" y="5625946"/>
                  <a:pt x="2251270" y="5672128"/>
                  <a:pt x="2138178" y="5616004"/>
                </a:cubicBezTo>
                <a:cubicBezTo>
                  <a:pt x="2025086" y="5559881"/>
                  <a:pt x="1978904" y="5422704"/>
                  <a:pt x="2035028" y="5309613"/>
                </a:cubicBezTo>
                <a:cubicBezTo>
                  <a:pt x="2077120" y="5224794"/>
                  <a:pt x="2164805" y="5177612"/>
                  <a:pt x="2253728" y="5182999"/>
                </a:cubicBezTo>
                <a:close/>
                <a:moveTo>
                  <a:pt x="3729882" y="5145880"/>
                </a:moveTo>
                <a:cubicBezTo>
                  <a:pt x="3818966" y="5146527"/>
                  <a:pt x="3903254" y="5199539"/>
                  <a:pt x="3939506" y="5287014"/>
                </a:cubicBezTo>
                <a:cubicBezTo>
                  <a:pt x="3987842" y="5403647"/>
                  <a:pt x="3932476" y="5537381"/>
                  <a:pt x="3815844" y="5585717"/>
                </a:cubicBezTo>
                <a:cubicBezTo>
                  <a:pt x="3699211" y="5634053"/>
                  <a:pt x="3565476" y="5578687"/>
                  <a:pt x="3517140" y="5462055"/>
                </a:cubicBezTo>
                <a:cubicBezTo>
                  <a:pt x="3468804" y="5345422"/>
                  <a:pt x="3524170" y="5211687"/>
                  <a:pt x="3640803" y="5163351"/>
                </a:cubicBezTo>
                <a:cubicBezTo>
                  <a:pt x="3669961" y="5151267"/>
                  <a:pt x="3700188" y="5145665"/>
                  <a:pt x="3729882" y="5145880"/>
                </a:cubicBezTo>
                <a:close/>
                <a:moveTo>
                  <a:pt x="1551384" y="4940680"/>
                </a:moveTo>
                <a:cubicBezTo>
                  <a:pt x="1609862" y="4938934"/>
                  <a:pt x="1669006" y="4959496"/>
                  <a:pt x="1714955" y="5002781"/>
                </a:cubicBezTo>
                <a:cubicBezTo>
                  <a:pt x="1806853" y="5089351"/>
                  <a:pt x="1811173" y="5234028"/>
                  <a:pt x="1724604" y="5325926"/>
                </a:cubicBezTo>
                <a:cubicBezTo>
                  <a:pt x="1638034" y="5417825"/>
                  <a:pt x="1493357" y="5422145"/>
                  <a:pt x="1401459" y="5335575"/>
                </a:cubicBezTo>
                <a:cubicBezTo>
                  <a:pt x="1309560" y="5249006"/>
                  <a:pt x="1305240" y="5104328"/>
                  <a:pt x="1391810" y="5012430"/>
                </a:cubicBezTo>
                <a:cubicBezTo>
                  <a:pt x="1435095" y="4966481"/>
                  <a:pt x="1492906" y="4942426"/>
                  <a:pt x="1551384" y="4940680"/>
                </a:cubicBezTo>
                <a:close/>
                <a:moveTo>
                  <a:pt x="4350132" y="4833887"/>
                </a:moveTo>
                <a:cubicBezTo>
                  <a:pt x="4423350" y="4838834"/>
                  <a:pt x="4492882" y="4878878"/>
                  <a:pt x="4532548" y="4947092"/>
                </a:cubicBezTo>
                <a:cubicBezTo>
                  <a:pt x="4596012" y="5056233"/>
                  <a:pt x="4558983" y="5196158"/>
                  <a:pt x="4449842" y="5259623"/>
                </a:cubicBezTo>
                <a:cubicBezTo>
                  <a:pt x="4340700" y="5323087"/>
                  <a:pt x="4200775" y="5286058"/>
                  <a:pt x="4137311" y="5176917"/>
                </a:cubicBezTo>
                <a:cubicBezTo>
                  <a:pt x="4073846" y="5067775"/>
                  <a:pt x="4110875" y="4927850"/>
                  <a:pt x="4220017" y="4864386"/>
                </a:cubicBezTo>
                <a:cubicBezTo>
                  <a:pt x="4260945" y="4840587"/>
                  <a:pt x="4306202" y="4830919"/>
                  <a:pt x="4350132" y="4833887"/>
                </a:cubicBezTo>
                <a:close/>
                <a:moveTo>
                  <a:pt x="2740426" y="4785101"/>
                </a:moveTo>
                <a:cubicBezTo>
                  <a:pt x="2752408" y="4783968"/>
                  <a:pt x="2764677" y="4784035"/>
                  <a:pt x="2777098" y="4785412"/>
                </a:cubicBezTo>
                <a:cubicBezTo>
                  <a:pt x="2876467" y="4796428"/>
                  <a:pt x="2947965" y="4887074"/>
                  <a:pt x="2936791" y="4987876"/>
                </a:cubicBezTo>
                <a:cubicBezTo>
                  <a:pt x="2925616" y="5088678"/>
                  <a:pt x="2836002" y="5161465"/>
                  <a:pt x="2736633" y="5150449"/>
                </a:cubicBezTo>
                <a:cubicBezTo>
                  <a:pt x="2637263" y="5139434"/>
                  <a:pt x="2565766" y="5048788"/>
                  <a:pt x="2576940" y="4947986"/>
                </a:cubicBezTo>
                <a:cubicBezTo>
                  <a:pt x="2586717" y="4859784"/>
                  <a:pt x="2656550" y="4793032"/>
                  <a:pt x="2740426" y="4785101"/>
                </a:cubicBezTo>
                <a:close/>
                <a:moveTo>
                  <a:pt x="3346158" y="4759248"/>
                </a:moveTo>
                <a:cubicBezTo>
                  <a:pt x="3358151" y="4758246"/>
                  <a:pt x="3370061" y="4758478"/>
                  <a:pt x="3381737" y="4759859"/>
                </a:cubicBezTo>
                <a:cubicBezTo>
                  <a:pt x="3451795" y="4768148"/>
                  <a:pt x="3513445" y="4817828"/>
                  <a:pt x="3534236" y="4890832"/>
                </a:cubicBezTo>
                <a:cubicBezTo>
                  <a:pt x="3561957" y="4988172"/>
                  <a:pt x="3506543" y="5090117"/>
                  <a:pt x="3410467" y="5118533"/>
                </a:cubicBezTo>
                <a:cubicBezTo>
                  <a:pt x="3314390" y="5146950"/>
                  <a:pt x="3214031" y="5091076"/>
                  <a:pt x="3186310" y="4993738"/>
                </a:cubicBezTo>
                <a:cubicBezTo>
                  <a:pt x="3158588" y="4896399"/>
                  <a:pt x="3214002" y="4794452"/>
                  <a:pt x="3310079" y="4766036"/>
                </a:cubicBezTo>
                <a:cubicBezTo>
                  <a:pt x="3322088" y="4762484"/>
                  <a:pt x="3334165" y="4760249"/>
                  <a:pt x="3346158" y="4759248"/>
                </a:cubicBezTo>
                <a:close/>
                <a:moveTo>
                  <a:pt x="2164350" y="4659423"/>
                </a:moveTo>
                <a:cubicBezTo>
                  <a:pt x="2181622" y="4657303"/>
                  <a:pt x="2199230" y="4657688"/>
                  <a:pt x="2216608" y="4660703"/>
                </a:cubicBezTo>
                <a:cubicBezTo>
                  <a:pt x="2239778" y="4664723"/>
                  <a:pt x="2262540" y="4673418"/>
                  <a:pt x="2283551" y="4687087"/>
                </a:cubicBezTo>
                <a:cubicBezTo>
                  <a:pt x="2367595" y="4741765"/>
                  <a:pt x="2391803" y="4855318"/>
                  <a:pt x="2337621" y="4940716"/>
                </a:cubicBezTo>
                <a:cubicBezTo>
                  <a:pt x="2283438" y="5026114"/>
                  <a:pt x="2171382" y="5051019"/>
                  <a:pt x="2087338" y="4996341"/>
                </a:cubicBezTo>
                <a:cubicBezTo>
                  <a:pt x="2003293" y="4941664"/>
                  <a:pt x="1979086" y="4828110"/>
                  <a:pt x="2033269" y="4742713"/>
                </a:cubicBezTo>
                <a:cubicBezTo>
                  <a:pt x="2063746" y="4694676"/>
                  <a:pt x="2112535" y="4665781"/>
                  <a:pt x="2164350" y="4659423"/>
                </a:cubicBezTo>
                <a:close/>
                <a:moveTo>
                  <a:pt x="3844981" y="4563261"/>
                </a:moveTo>
                <a:cubicBezTo>
                  <a:pt x="3862679" y="4561165"/>
                  <a:pt x="3880377" y="4561773"/>
                  <a:pt x="3897533" y="4564874"/>
                </a:cubicBezTo>
                <a:cubicBezTo>
                  <a:pt x="3954724" y="4575212"/>
                  <a:pt x="4005906" y="4613250"/>
                  <a:pt x="4031089" y="4671175"/>
                </a:cubicBezTo>
                <a:cubicBezTo>
                  <a:pt x="4071380" y="4763852"/>
                  <a:pt x="4029852" y="4872340"/>
                  <a:pt x="3938332" y="4913489"/>
                </a:cubicBezTo>
                <a:cubicBezTo>
                  <a:pt x="3846812" y="4954638"/>
                  <a:pt x="3739958" y="4912864"/>
                  <a:pt x="3699667" y="4820187"/>
                </a:cubicBezTo>
                <a:cubicBezTo>
                  <a:pt x="3659375" y="4727509"/>
                  <a:pt x="3700904" y="4619021"/>
                  <a:pt x="3792424" y="4577873"/>
                </a:cubicBezTo>
                <a:cubicBezTo>
                  <a:pt x="3809584" y="4570157"/>
                  <a:pt x="3827283" y="4565357"/>
                  <a:pt x="3844981" y="4563261"/>
                </a:cubicBezTo>
                <a:close/>
                <a:moveTo>
                  <a:pt x="1029296" y="4450918"/>
                </a:moveTo>
                <a:cubicBezTo>
                  <a:pt x="1087741" y="4453525"/>
                  <a:pt x="1145193" y="4478428"/>
                  <a:pt x="1187796" y="4525010"/>
                </a:cubicBezTo>
                <a:cubicBezTo>
                  <a:pt x="1273003" y="4618172"/>
                  <a:pt x="1266554" y="4762770"/>
                  <a:pt x="1173391" y="4847978"/>
                </a:cubicBezTo>
                <a:cubicBezTo>
                  <a:pt x="1080229" y="4933185"/>
                  <a:pt x="935631" y="4926736"/>
                  <a:pt x="850423" y="4833573"/>
                </a:cubicBezTo>
                <a:cubicBezTo>
                  <a:pt x="765216" y="4740410"/>
                  <a:pt x="771665" y="4595812"/>
                  <a:pt x="864828" y="4510605"/>
                </a:cubicBezTo>
                <a:cubicBezTo>
                  <a:pt x="911410" y="4468001"/>
                  <a:pt x="970850" y="4448312"/>
                  <a:pt x="1029296" y="4450918"/>
                </a:cubicBezTo>
                <a:close/>
                <a:moveTo>
                  <a:pt x="4902548" y="4450742"/>
                </a:moveTo>
                <a:cubicBezTo>
                  <a:pt x="4960884" y="4455165"/>
                  <a:pt x="5017534" y="4481842"/>
                  <a:pt x="5058669" y="4529725"/>
                </a:cubicBezTo>
                <a:cubicBezTo>
                  <a:pt x="5140939" y="4625491"/>
                  <a:pt x="5129998" y="4769819"/>
                  <a:pt x="5034232" y="4852089"/>
                </a:cubicBezTo>
                <a:cubicBezTo>
                  <a:pt x="4938465" y="4934359"/>
                  <a:pt x="4794138" y="4923418"/>
                  <a:pt x="4711867" y="4827652"/>
                </a:cubicBezTo>
                <a:cubicBezTo>
                  <a:pt x="4629597" y="4731885"/>
                  <a:pt x="4640538" y="4587558"/>
                  <a:pt x="4736305" y="4505287"/>
                </a:cubicBezTo>
                <a:cubicBezTo>
                  <a:pt x="4784188" y="4464152"/>
                  <a:pt x="4844211" y="4446320"/>
                  <a:pt x="4902548" y="4450742"/>
                </a:cubicBezTo>
                <a:close/>
                <a:moveTo>
                  <a:pt x="1685257" y="4405953"/>
                </a:moveTo>
                <a:cubicBezTo>
                  <a:pt x="1731439" y="4409661"/>
                  <a:pt x="1776169" y="4431238"/>
                  <a:pt x="1808504" y="4469807"/>
                </a:cubicBezTo>
                <a:cubicBezTo>
                  <a:pt x="1873172" y="4546944"/>
                  <a:pt x="1863768" y="4662833"/>
                  <a:pt x="1787498" y="4728653"/>
                </a:cubicBezTo>
                <a:cubicBezTo>
                  <a:pt x="1711227" y="4794474"/>
                  <a:pt x="1596973" y="4785300"/>
                  <a:pt x="1532305" y="4708163"/>
                </a:cubicBezTo>
                <a:cubicBezTo>
                  <a:pt x="1467635" y="4631027"/>
                  <a:pt x="1477040" y="4515136"/>
                  <a:pt x="1553311" y="4449316"/>
                </a:cubicBezTo>
                <a:cubicBezTo>
                  <a:pt x="1591446" y="4416406"/>
                  <a:pt x="1639077" y="4402244"/>
                  <a:pt x="1685257" y="4405953"/>
                </a:cubicBezTo>
                <a:close/>
                <a:moveTo>
                  <a:pt x="2979881" y="4350672"/>
                </a:moveTo>
                <a:cubicBezTo>
                  <a:pt x="3060853" y="4350672"/>
                  <a:pt x="3126494" y="4414249"/>
                  <a:pt x="3126494" y="4492676"/>
                </a:cubicBezTo>
                <a:cubicBezTo>
                  <a:pt x="3126494" y="4571102"/>
                  <a:pt x="3060853" y="4634680"/>
                  <a:pt x="2979881" y="4634680"/>
                </a:cubicBezTo>
                <a:cubicBezTo>
                  <a:pt x="2898909" y="4634680"/>
                  <a:pt x="2833268" y="4571102"/>
                  <a:pt x="2833268" y="4492676"/>
                </a:cubicBezTo>
                <a:cubicBezTo>
                  <a:pt x="2833268" y="4414249"/>
                  <a:pt x="2898909" y="4350672"/>
                  <a:pt x="2979881" y="4350672"/>
                </a:cubicBezTo>
                <a:close/>
                <a:moveTo>
                  <a:pt x="4366237" y="4307162"/>
                </a:moveTo>
                <a:cubicBezTo>
                  <a:pt x="4411760" y="4315783"/>
                  <a:pt x="4453987" y="4342025"/>
                  <a:pt x="4482125" y="4383844"/>
                </a:cubicBezTo>
                <a:cubicBezTo>
                  <a:pt x="4538402" y="4467484"/>
                  <a:pt x="4517017" y="4581763"/>
                  <a:pt x="4434360" y="4639094"/>
                </a:cubicBezTo>
                <a:cubicBezTo>
                  <a:pt x="4351703" y="4696424"/>
                  <a:pt x="4239075" y="4675096"/>
                  <a:pt x="4182798" y="4591457"/>
                </a:cubicBezTo>
                <a:cubicBezTo>
                  <a:pt x="4126521" y="4507817"/>
                  <a:pt x="4147906" y="4393538"/>
                  <a:pt x="4230563" y="4336207"/>
                </a:cubicBezTo>
                <a:cubicBezTo>
                  <a:pt x="4271892" y="4307541"/>
                  <a:pt x="4320712" y="4298541"/>
                  <a:pt x="4366237" y="4307162"/>
                </a:cubicBezTo>
                <a:close/>
                <a:moveTo>
                  <a:pt x="2517580" y="4302575"/>
                </a:moveTo>
                <a:cubicBezTo>
                  <a:pt x="2536590" y="4303691"/>
                  <a:pt x="2555688" y="4308434"/>
                  <a:pt x="2573821" y="4317150"/>
                </a:cubicBezTo>
                <a:cubicBezTo>
                  <a:pt x="2646353" y="4352014"/>
                  <a:pt x="2675972" y="4437227"/>
                  <a:pt x="2639977" y="4507478"/>
                </a:cubicBezTo>
                <a:cubicBezTo>
                  <a:pt x="2603982" y="4577730"/>
                  <a:pt x="2516004" y="4606418"/>
                  <a:pt x="2443472" y="4571554"/>
                </a:cubicBezTo>
                <a:cubicBezTo>
                  <a:pt x="2370941" y="4536691"/>
                  <a:pt x="2341322" y="4451478"/>
                  <a:pt x="2377317" y="4381227"/>
                </a:cubicBezTo>
                <a:cubicBezTo>
                  <a:pt x="2404313" y="4328538"/>
                  <a:pt x="2460550" y="4299229"/>
                  <a:pt x="2517580" y="4302575"/>
                </a:cubicBezTo>
                <a:close/>
                <a:moveTo>
                  <a:pt x="3464312" y="4279517"/>
                </a:moveTo>
                <a:cubicBezTo>
                  <a:pt x="3521446" y="4279919"/>
                  <a:pt x="3575504" y="4312850"/>
                  <a:pt x="3598755" y="4367188"/>
                </a:cubicBezTo>
                <a:cubicBezTo>
                  <a:pt x="3629755" y="4439640"/>
                  <a:pt x="3594246" y="4522714"/>
                  <a:pt x="3519444" y="4552740"/>
                </a:cubicBezTo>
                <a:cubicBezTo>
                  <a:pt x="3444641" y="4582766"/>
                  <a:pt x="3358870" y="4548373"/>
                  <a:pt x="3327870" y="4475922"/>
                </a:cubicBezTo>
                <a:cubicBezTo>
                  <a:pt x="3296870" y="4403471"/>
                  <a:pt x="3332379" y="4320396"/>
                  <a:pt x="3407181" y="4290370"/>
                </a:cubicBezTo>
                <a:cubicBezTo>
                  <a:pt x="3425882" y="4282864"/>
                  <a:pt x="3445268" y="4279384"/>
                  <a:pt x="3464312" y="4279517"/>
                </a:cubicBezTo>
                <a:close/>
                <a:moveTo>
                  <a:pt x="2067132" y="4152049"/>
                </a:moveTo>
                <a:cubicBezTo>
                  <a:pt x="2104637" y="4150964"/>
                  <a:pt x="2142569" y="4163737"/>
                  <a:pt x="2172038" y="4190625"/>
                </a:cubicBezTo>
                <a:cubicBezTo>
                  <a:pt x="2230977" y="4244402"/>
                  <a:pt x="2233748" y="4334274"/>
                  <a:pt x="2178227" y="4391360"/>
                </a:cubicBezTo>
                <a:cubicBezTo>
                  <a:pt x="2122705" y="4448447"/>
                  <a:pt x="2029916" y="4451131"/>
                  <a:pt x="1970977" y="4397354"/>
                </a:cubicBezTo>
                <a:cubicBezTo>
                  <a:pt x="1912038" y="4343578"/>
                  <a:pt x="1909267" y="4253706"/>
                  <a:pt x="1964789" y="4196619"/>
                </a:cubicBezTo>
                <a:cubicBezTo>
                  <a:pt x="1992550" y="4168076"/>
                  <a:pt x="2029627" y="4153134"/>
                  <a:pt x="2067132" y="4152049"/>
                </a:cubicBezTo>
                <a:close/>
                <a:moveTo>
                  <a:pt x="3862110" y="4085710"/>
                </a:moveTo>
                <a:cubicBezTo>
                  <a:pt x="3909068" y="4088783"/>
                  <a:pt x="3953663" y="4113658"/>
                  <a:pt x="3979102" y="4156032"/>
                </a:cubicBezTo>
                <a:cubicBezTo>
                  <a:pt x="4019805" y="4223829"/>
                  <a:pt x="3996056" y="4310750"/>
                  <a:pt x="3926059" y="4350173"/>
                </a:cubicBezTo>
                <a:cubicBezTo>
                  <a:pt x="3856061" y="4389597"/>
                  <a:pt x="3766320" y="4366595"/>
                  <a:pt x="3725617" y="4298797"/>
                </a:cubicBezTo>
                <a:cubicBezTo>
                  <a:pt x="3684914" y="4230999"/>
                  <a:pt x="3708662" y="4144079"/>
                  <a:pt x="3778661" y="4104656"/>
                </a:cubicBezTo>
                <a:cubicBezTo>
                  <a:pt x="3804910" y="4089872"/>
                  <a:pt x="3833935" y="4083866"/>
                  <a:pt x="3862110" y="4085710"/>
                </a:cubicBezTo>
                <a:close/>
                <a:moveTo>
                  <a:pt x="3117217" y="3980944"/>
                </a:moveTo>
                <a:cubicBezTo>
                  <a:pt x="3159768" y="3988665"/>
                  <a:pt x="3195823" y="4020109"/>
                  <a:pt x="3206139" y="4063428"/>
                </a:cubicBezTo>
                <a:cubicBezTo>
                  <a:pt x="3219894" y="4121186"/>
                  <a:pt x="3182682" y="4178182"/>
                  <a:pt x="3123024" y="4190731"/>
                </a:cubicBezTo>
                <a:cubicBezTo>
                  <a:pt x="3063366" y="4203280"/>
                  <a:pt x="3003852" y="4166631"/>
                  <a:pt x="2990097" y="4108873"/>
                </a:cubicBezTo>
                <a:cubicBezTo>
                  <a:pt x="2976342" y="4051115"/>
                  <a:pt x="3013555" y="3994119"/>
                  <a:pt x="3073213" y="3981570"/>
                </a:cubicBezTo>
                <a:cubicBezTo>
                  <a:pt x="3088128" y="3978432"/>
                  <a:pt x="3103033" y="3978370"/>
                  <a:pt x="3117217" y="3980944"/>
                </a:cubicBezTo>
                <a:close/>
                <a:moveTo>
                  <a:pt x="2746793" y="3970775"/>
                </a:moveTo>
                <a:cubicBezTo>
                  <a:pt x="2807172" y="3981295"/>
                  <a:pt x="2847904" y="4036973"/>
                  <a:pt x="2837771" y="4095135"/>
                </a:cubicBezTo>
                <a:cubicBezTo>
                  <a:pt x="2827637" y="4153296"/>
                  <a:pt x="2770475" y="4191918"/>
                  <a:pt x="2710096" y="4181398"/>
                </a:cubicBezTo>
                <a:cubicBezTo>
                  <a:pt x="2649717" y="4170878"/>
                  <a:pt x="2608985" y="4115201"/>
                  <a:pt x="2619119" y="4057039"/>
                </a:cubicBezTo>
                <a:cubicBezTo>
                  <a:pt x="2629253" y="3998877"/>
                  <a:pt x="2686414" y="3960255"/>
                  <a:pt x="2746793" y="3970775"/>
                </a:cubicBezTo>
                <a:close/>
                <a:moveTo>
                  <a:pt x="1317682" y="3969366"/>
                </a:moveTo>
                <a:cubicBezTo>
                  <a:pt x="1363452" y="3976547"/>
                  <a:pt x="1406467" y="4001442"/>
                  <a:pt x="1435876" y="4042351"/>
                </a:cubicBezTo>
                <a:cubicBezTo>
                  <a:pt x="1494695" y="4124168"/>
                  <a:pt x="1476821" y="4239055"/>
                  <a:pt x="1395953" y="4298958"/>
                </a:cubicBezTo>
                <a:cubicBezTo>
                  <a:pt x="1315087" y="4358861"/>
                  <a:pt x="1201848" y="4341096"/>
                  <a:pt x="1143028" y="4259278"/>
                </a:cubicBezTo>
                <a:cubicBezTo>
                  <a:pt x="1084210" y="4177461"/>
                  <a:pt x="1102083" y="4062574"/>
                  <a:pt x="1182951" y="4002672"/>
                </a:cubicBezTo>
                <a:cubicBezTo>
                  <a:pt x="1223385" y="3972720"/>
                  <a:pt x="1271911" y="3962186"/>
                  <a:pt x="1317682" y="3969366"/>
                </a:cubicBezTo>
                <a:close/>
                <a:moveTo>
                  <a:pt x="578263" y="3931389"/>
                </a:moveTo>
                <a:cubicBezTo>
                  <a:pt x="636520" y="3936760"/>
                  <a:pt x="692728" y="3964355"/>
                  <a:pt x="733078" y="4012901"/>
                </a:cubicBezTo>
                <a:cubicBezTo>
                  <a:pt x="813779" y="4109994"/>
                  <a:pt x="800490" y="4254124"/>
                  <a:pt x="703398" y="4334825"/>
                </a:cubicBezTo>
                <a:cubicBezTo>
                  <a:pt x="606305" y="4415526"/>
                  <a:pt x="462175" y="4402238"/>
                  <a:pt x="381474" y="4305145"/>
                </a:cubicBezTo>
                <a:cubicBezTo>
                  <a:pt x="300773" y="4208053"/>
                  <a:pt x="314061" y="4063922"/>
                  <a:pt x="411154" y="3983221"/>
                </a:cubicBezTo>
                <a:cubicBezTo>
                  <a:pt x="459700" y="3942871"/>
                  <a:pt x="520006" y="3926018"/>
                  <a:pt x="578263" y="3931389"/>
                </a:cubicBezTo>
                <a:close/>
                <a:moveTo>
                  <a:pt x="3406818" y="3885783"/>
                </a:moveTo>
                <a:cubicBezTo>
                  <a:pt x="3417704" y="3885297"/>
                  <a:pt x="3428502" y="3886383"/>
                  <a:pt x="3438888" y="3888897"/>
                </a:cubicBezTo>
                <a:cubicBezTo>
                  <a:pt x="3473506" y="3897276"/>
                  <a:pt x="3503545" y="3921518"/>
                  <a:pt x="3517040" y="3956248"/>
                </a:cubicBezTo>
                <a:cubicBezTo>
                  <a:pt x="3538631" y="4011815"/>
                  <a:pt x="3509691" y="4073190"/>
                  <a:pt x="3452401" y="4093333"/>
                </a:cubicBezTo>
                <a:cubicBezTo>
                  <a:pt x="3395111" y="4113476"/>
                  <a:pt x="3331166" y="4084758"/>
                  <a:pt x="3309575" y="4029191"/>
                </a:cubicBezTo>
                <a:cubicBezTo>
                  <a:pt x="3287983" y="3973623"/>
                  <a:pt x="3316923" y="3912248"/>
                  <a:pt x="3374213" y="3892105"/>
                </a:cubicBezTo>
                <a:cubicBezTo>
                  <a:pt x="3384955" y="3888328"/>
                  <a:pt x="3395931" y="3886269"/>
                  <a:pt x="3406818" y="3885783"/>
                </a:cubicBezTo>
                <a:close/>
                <a:moveTo>
                  <a:pt x="4686184" y="3883182"/>
                </a:moveTo>
                <a:cubicBezTo>
                  <a:pt x="4700647" y="3882360"/>
                  <a:pt x="4715186" y="3883288"/>
                  <a:pt x="4729465" y="3885969"/>
                </a:cubicBezTo>
                <a:cubicBezTo>
                  <a:pt x="4763737" y="3892404"/>
                  <a:pt x="4796515" y="3908933"/>
                  <a:pt x="4823167" y="3935597"/>
                </a:cubicBezTo>
                <a:cubicBezTo>
                  <a:pt x="4894239" y="4006703"/>
                  <a:pt x="4894831" y="4122951"/>
                  <a:pt x="4824488" y="4195245"/>
                </a:cubicBezTo>
                <a:cubicBezTo>
                  <a:pt x="4754145" y="4267539"/>
                  <a:pt x="4639506" y="4268503"/>
                  <a:pt x="4568435" y="4197398"/>
                </a:cubicBezTo>
                <a:cubicBezTo>
                  <a:pt x="4497363" y="4126292"/>
                  <a:pt x="4496773" y="4010044"/>
                  <a:pt x="4567114" y="3937750"/>
                </a:cubicBezTo>
                <a:cubicBezTo>
                  <a:pt x="4600088" y="3903862"/>
                  <a:pt x="4642794" y="3885648"/>
                  <a:pt x="4686184" y="3883182"/>
                </a:cubicBezTo>
                <a:close/>
                <a:moveTo>
                  <a:pt x="5299837" y="3879794"/>
                </a:moveTo>
                <a:cubicBezTo>
                  <a:pt x="5343747" y="3883055"/>
                  <a:pt x="5387187" y="3899011"/>
                  <a:pt x="5424348" y="3928346"/>
                </a:cubicBezTo>
                <a:cubicBezTo>
                  <a:pt x="5523443" y="4006575"/>
                  <a:pt x="5540359" y="4150325"/>
                  <a:pt x="5462130" y="4249420"/>
                </a:cubicBezTo>
                <a:cubicBezTo>
                  <a:pt x="5383901" y="4348515"/>
                  <a:pt x="5240151" y="4365431"/>
                  <a:pt x="5141056" y="4287202"/>
                </a:cubicBezTo>
                <a:cubicBezTo>
                  <a:pt x="5041961" y="4208973"/>
                  <a:pt x="5025046" y="4065223"/>
                  <a:pt x="5103274" y="3966128"/>
                </a:cubicBezTo>
                <a:cubicBezTo>
                  <a:pt x="5152167" y="3904194"/>
                  <a:pt x="5226655" y="3874361"/>
                  <a:pt x="5299837" y="3879794"/>
                </a:cubicBezTo>
                <a:close/>
                <a:moveTo>
                  <a:pt x="2376380" y="3872136"/>
                </a:moveTo>
                <a:cubicBezTo>
                  <a:pt x="2387007" y="3871619"/>
                  <a:pt x="2397757" y="3872572"/>
                  <a:pt x="2408280" y="3875044"/>
                </a:cubicBezTo>
                <a:cubicBezTo>
                  <a:pt x="2422311" y="3878341"/>
                  <a:pt x="2435940" y="3884340"/>
                  <a:pt x="2448335" y="3893160"/>
                </a:cubicBezTo>
                <a:cubicBezTo>
                  <a:pt x="2497915" y="3928439"/>
                  <a:pt x="2508991" y="3995481"/>
                  <a:pt x="2473073" y="4042904"/>
                </a:cubicBezTo>
                <a:cubicBezTo>
                  <a:pt x="2437155" y="4090327"/>
                  <a:pt x="2367845" y="4100172"/>
                  <a:pt x="2318265" y="4064893"/>
                </a:cubicBezTo>
                <a:cubicBezTo>
                  <a:pt x="2268684" y="4029615"/>
                  <a:pt x="2257609" y="3962572"/>
                  <a:pt x="2293527" y="3915150"/>
                </a:cubicBezTo>
                <a:cubicBezTo>
                  <a:pt x="2313730" y="3888475"/>
                  <a:pt x="2344500" y="3873689"/>
                  <a:pt x="2376380" y="3872136"/>
                </a:cubicBezTo>
                <a:close/>
                <a:moveTo>
                  <a:pt x="1732291" y="3847813"/>
                </a:moveTo>
                <a:cubicBezTo>
                  <a:pt x="1769774" y="3849433"/>
                  <a:pt x="1806621" y="3864902"/>
                  <a:pt x="1833945" y="3893838"/>
                </a:cubicBezTo>
                <a:cubicBezTo>
                  <a:pt x="1888592" y="3951710"/>
                  <a:pt x="1884456" y="4041533"/>
                  <a:pt x="1824706" y="4094463"/>
                </a:cubicBezTo>
                <a:cubicBezTo>
                  <a:pt x="1764956" y="4147393"/>
                  <a:pt x="1672218" y="4143387"/>
                  <a:pt x="1617570" y="4085515"/>
                </a:cubicBezTo>
                <a:cubicBezTo>
                  <a:pt x="1562923" y="4027643"/>
                  <a:pt x="1567059" y="3937820"/>
                  <a:pt x="1626809" y="3884890"/>
                </a:cubicBezTo>
                <a:cubicBezTo>
                  <a:pt x="1656684" y="3858425"/>
                  <a:pt x="1694806" y="3846194"/>
                  <a:pt x="1732291" y="3847813"/>
                </a:cubicBezTo>
                <a:close/>
                <a:moveTo>
                  <a:pt x="4216402" y="3847704"/>
                </a:moveTo>
                <a:cubicBezTo>
                  <a:pt x="4253816" y="3850451"/>
                  <a:pt x="4290148" y="3867023"/>
                  <a:pt x="4316530" y="3896767"/>
                </a:cubicBezTo>
                <a:cubicBezTo>
                  <a:pt x="4369294" y="3956256"/>
                  <a:pt x="4362277" y="4045912"/>
                  <a:pt x="4300858" y="4097017"/>
                </a:cubicBezTo>
                <a:cubicBezTo>
                  <a:pt x="4239437" y="4148122"/>
                  <a:pt x="4146873" y="4141326"/>
                  <a:pt x="4094109" y="4081837"/>
                </a:cubicBezTo>
                <a:cubicBezTo>
                  <a:pt x="4041345" y="4022347"/>
                  <a:pt x="4048362" y="3932693"/>
                  <a:pt x="4109782" y="3881587"/>
                </a:cubicBezTo>
                <a:cubicBezTo>
                  <a:pt x="4140492" y="3856034"/>
                  <a:pt x="4178988" y="3844957"/>
                  <a:pt x="4216402" y="3847704"/>
                </a:cubicBezTo>
                <a:close/>
                <a:moveTo>
                  <a:pt x="3691384" y="3755860"/>
                </a:moveTo>
                <a:cubicBezTo>
                  <a:pt x="3705636" y="3754049"/>
                  <a:pt x="3720056" y="3754970"/>
                  <a:pt x="3733828" y="3758419"/>
                </a:cubicBezTo>
                <a:cubicBezTo>
                  <a:pt x="3761372" y="3765317"/>
                  <a:pt x="3786323" y="3782327"/>
                  <a:pt x="3802152" y="3807813"/>
                </a:cubicBezTo>
                <a:cubicBezTo>
                  <a:pt x="3833811" y="3858786"/>
                  <a:pt x="3816994" y="3924364"/>
                  <a:pt x="3764591" y="3954284"/>
                </a:cubicBezTo>
                <a:cubicBezTo>
                  <a:pt x="3712188" y="3984205"/>
                  <a:pt x="3644043" y="3967138"/>
                  <a:pt x="3612385" y="3916165"/>
                </a:cubicBezTo>
                <a:cubicBezTo>
                  <a:pt x="3580726" y="3865192"/>
                  <a:pt x="3597543" y="3799615"/>
                  <a:pt x="3649946" y="3769694"/>
                </a:cubicBezTo>
                <a:cubicBezTo>
                  <a:pt x="3663047" y="3762214"/>
                  <a:pt x="3677131" y="3757671"/>
                  <a:pt x="3691384" y="3755860"/>
                </a:cubicBezTo>
                <a:close/>
                <a:moveTo>
                  <a:pt x="2910453" y="3725728"/>
                </a:moveTo>
                <a:cubicBezTo>
                  <a:pt x="2922340" y="3725010"/>
                  <a:pt x="2933877" y="3726658"/>
                  <a:pt x="2944562" y="3730251"/>
                </a:cubicBezTo>
                <a:cubicBezTo>
                  <a:pt x="2976617" y="3741032"/>
                  <a:pt x="3001001" y="3769327"/>
                  <a:pt x="3004149" y="3803831"/>
                </a:cubicBezTo>
                <a:cubicBezTo>
                  <a:pt x="3008347" y="3849835"/>
                  <a:pt x="2973204" y="3889455"/>
                  <a:pt x="2925655" y="3892325"/>
                </a:cubicBezTo>
                <a:cubicBezTo>
                  <a:pt x="2878106" y="3895194"/>
                  <a:pt x="2836157" y="3860226"/>
                  <a:pt x="2831959" y="3814222"/>
                </a:cubicBezTo>
                <a:cubicBezTo>
                  <a:pt x="2827761" y="3768217"/>
                  <a:pt x="2862904" y="3728597"/>
                  <a:pt x="2910453" y="3725728"/>
                </a:cubicBezTo>
                <a:close/>
                <a:moveTo>
                  <a:pt x="2091841" y="3704890"/>
                </a:moveTo>
                <a:cubicBezTo>
                  <a:pt x="2119947" y="3708958"/>
                  <a:pt x="2146582" y="3723359"/>
                  <a:pt x="2165083" y="3747128"/>
                </a:cubicBezTo>
                <a:cubicBezTo>
                  <a:pt x="2202083" y="3794667"/>
                  <a:pt x="2192537" y="3861677"/>
                  <a:pt x="2143760" y="3896799"/>
                </a:cubicBezTo>
                <a:cubicBezTo>
                  <a:pt x="2094982" y="3931922"/>
                  <a:pt x="2025445" y="3921857"/>
                  <a:pt x="1988444" y="3874318"/>
                </a:cubicBezTo>
                <a:cubicBezTo>
                  <a:pt x="1951443" y="3826780"/>
                  <a:pt x="1960989" y="3759770"/>
                  <a:pt x="2009767" y="3724648"/>
                </a:cubicBezTo>
                <a:cubicBezTo>
                  <a:pt x="2034156" y="3707086"/>
                  <a:pt x="2063734" y="3700822"/>
                  <a:pt x="2091841" y="3704890"/>
                </a:cubicBezTo>
                <a:close/>
                <a:moveTo>
                  <a:pt x="3179199" y="3689975"/>
                </a:moveTo>
                <a:cubicBezTo>
                  <a:pt x="3187675" y="3690839"/>
                  <a:pt x="3195907" y="3692903"/>
                  <a:pt x="3203660" y="3696019"/>
                </a:cubicBezTo>
                <a:cubicBezTo>
                  <a:pt x="3229505" y="3706404"/>
                  <a:pt x="3250038" y="3728473"/>
                  <a:pt x="3256603" y="3756729"/>
                </a:cubicBezTo>
                <a:cubicBezTo>
                  <a:pt x="3267107" y="3801939"/>
                  <a:pt x="3237875" y="3845870"/>
                  <a:pt x="3191311" y="3854852"/>
                </a:cubicBezTo>
                <a:cubicBezTo>
                  <a:pt x="3144747" y="3863833"/>
                  <a:pt x="3098485" y="3834464"/>
                  <a:pt x="3087981" y="3789254"/>
                </a:cubicBezTo>
                <a:cubicBezTo>
                  <a:pt x="3077477" y="3744043"/>
                  <a:pt x="3106709" y="3700112"/>
                  <a:pt x="3153273" y="3691131"/>
                </a:cubicBezTo>
                <a:cubicBezTo>
                  <a:pt x="3162004" y="3689447"/>
                  <a:pt x="3170724" y="3689111"/>
                  <a:pt x="3179199" y="3689975"/>
                </a:cubicBezTo>
                <a:close/>
                <a:moveTo>
                  <a:pt x="2625023" y="3675950"/>
                </a:moveTo>
                <a:cubicBezTo>
                  <a:pt x="2636199" y="3675197"/>
                  <a:pt x="2647769" y="3676551"/>
                  <a:pt x="2659153" y="3680292"/>
                </a:cubicBezTo>
                <a:cubicBezTo>
                  <a:pt x="2704686" y="3695254"/>
                  <a:pt x="2729984" y="3742727"/>
                  <a:pt x="2715658" y="3786324"/>
                </a:cubicBezTo>
                <a:cubicBezTo>
                  <a:pt x="2701332" y="3829922"/>
                  <a:pt x="2652806" y="3853136"/>
                  <a:pt x="2607273" y="3838174"/>
                </a:cubicBezTo>
                <a:cubicBezTo>
                  <a:pt x="2561740" y="3823212"/>
                  <a:pt x="2536441" y="3775739"/>
                  <a:pt x="2550767" y="3732141"/>
                </a:cubicBezTo>
                <a:cubicBezTo>
                  <a:pt x="2561512" y="3699443"/>
                  <a:pt x="2591494" y="3678211"/>
                  <a:pt x="2625023" y="3675950"/>
                </a:cubicBezTo>
                <a:close/>
                <a:moveTo>
                  <a:pt x="3413819" y="3622380"/>
                </a:moveTo>
                <a:cubicBezTo>
                  <a:pt x="3425046" y="3622608"/>
                  <a:pt x="3436099" y="3624957"/>
                  <a:pt x="3446367" y="3629177"/>
                </a:cubicBezTo>
                <a:cubicBezTo>
                  <a:pt x="3466904" y="3637618"/>
                  <a:pt x="3484308" y="3653543"/>
                  <a:pt x="3493710" y="3674953"/>
                </a:cubicBezTo>
                <a:cubicBezTo>
                  <a:pt x="3512514" y="3717774"/>
                  <a:pt x="3492191" y="3766317"/>
                  <a:pt x="3448317" y="3783377"/>
                </a:cubicBezTo>
                <a:cubicBezTo>
                  <a:pt x="3404443" y="3800438"/>
                  <a:pt x="3353633" y="3779555"/>
                  <a:pt x="3334828" y="3736735"/>
                </a:cubicBezTo>
                <a:cubicBezTo>
                  <a:pt x="3316024" y="3693915"/>
                  <a:pt x="3336348" y="3645372"/>
                  <a:pt x="3380222" y="3628311"/>
                </a:cubicBezTo>
                <a:cubicBezTo>
                  <a:pt x="3391190" y="3624046"/>
                  <a:pt x="3402592" y="3622152"/>
                  <a:pt x="3413819" y="3622380"/>
                </a:cubicBezTo>
                <a:close/>
                <a:moveTo>
                  <a:pt x="2358855" y="3563269"/>
                </a:moveTo>
                <a:cubicBezTo>
                  <a:pt x="2375132" y="3560306"/>
                  <a:pt x="2392241" y="3561930"/>
                  <a:pt x="2407971" y="3568130"/>
                </a:cubicBezTo>
                <a:cubicBezTo>
                  <a:pt x="2418457" y="3572263"/>
                  <a:pt x="2428330" y="3578428"/>
                  <a:pt x="2436935" y="3586624"/>
                </a:cubicBezTo>
                <a:cubicBezTo>
                  <a:pt x="2471353" y="3619408"/>
                  <a:pt x="2472443" y="3672251"/>
                  <a:pt x="2439369" y="3704653"/>
                </a:cubicBezTo>
                <a:cubicBezTo>
                  <a:pt x="2406295" y="3737055"/>
                  <a:pt x="2351582" y="3736746"/>
                  <a:pt x="2317163" y="3703963"/>
                </a:cubicBezTo>
                <a:cubicBezTo>
                  <a:pt x="2282745" y="3671180"/>
                  <a:pt x="2281655" y="3618336"/>
                  <a:pt x="2314729" y="3585934"/>
                </a:cubicBezTo>
                <a:cubicBezTo>
                  <a:pt x="2327132" y="3573784"/>
                  <a:pt x="2342577" y="3566233"/>
                  <a:pt x="2358855" y="3563269"/>
                </a:cubicBezTo>
                <a:close/>
                <a:moveTo>
                  <a:pt x="3916860" y="3527798"/>
                </a:moveTo>
                <a:cubicBezTo>
                  <a:pt x="3934229" y="3523931"/>
                  <a:pt x="3952374" y="3524198"/>
                  <a:pt x="3969655" y="3528498"/>
                </a:cubicBezTo>
                <a:cubicBezTo>
                  <a:pt x="3990393" y="3533659"/>
                  <a:pt x="4009887" y="3544629"/>
                  <a:pt x="4025304" y="3561240"/>
                </a:cubicBezTo>
                <a:cubicBezTo>
                  <a:pt x="4066417" y="3605535"/>
                  <a:pt x="4062969" y="3673168"/>
                  <a:pt x="4017602" y="3712300"/>
                </a:cubicBezTo>
                <a:cubicBezTo>
                  <a:pt x="3972236" y="3751433"/>
                  <a:pt x="3902132" y="3747248"/>
                  <a:pt x="3861019" y="3702953"/>
                </a:cubicBezTo>
                <a:cubicBezTo>
                  <a:pt x="3819907" y="3658657"/>
                  <a:pt x="3823356" y="3591025"/>
                  <a:pt x="3868721" y="3551892"/>
                </a:cubicBezTo>
                <a:cubicBezTo>
                  <a:pt x="3882898" y="3539663"/>
                  <a:pt x="3899491" y="3531664"/>
                  <a:pt x="3916860" y="3527798"/>
                </a:cubicBezTo>
                <a:close/>
                <a:moveTo>
                  <a:pt x="1443020" y="3525086"/>
                </a:moveTo>
                <a:cubicBezTo>
                  <a:pt x="1480384" y="3528423"/>
                  <a:pt x="1516433" y="3545565"/>
                  <a:pt x="1542311" y="3575721"/>
                </a:cubicBezTo>
                <a:cubicBezTo>
                  <a:pt x="1594069" y="3636034"/>
                  <a:pt x="1585546" y="3725567"/>
                  <a:pt x="1523276" y="3775697"/>
                </a:cubicBezTo>
                <a:cubicBezTo>
                  <a:pt x="1461005" y="3825828"/>
                  <a:pt x="1368567" y="3817574"/>
                  <a:pt x="1316810" y="3757260"/>
                </a:cubicBezTo>
                <a:cubicBezTo>
                  <a:pt x="1265052" y="3696948"/>
                  <a:pt x="1273574" y="3607415"/>
                  <a:pt x="1335845" y="3557284"/>
                </a:cubicBezTo>
                <a:cubicBezTo>
                  <a:pt x="1366980" y="3532219"/>
                  <a:pt x="1405657" y="3521750"/>
                  <a:pt x="1443020" y="3525086"/>
                </a:cubicBezTo>
                <a:close/>
                <a:moveTo>
                  <a:pt x="939261" y="3514607"/>
                </a:moveTo>
                <a:cubicBezTo>
                  <a:pt x="962395" y="3510232"/>
                  <a:pt x="985978" y="3510526"/>
                  <a:pt x="1008667" y="3515212"/>
                </a:cubicBezTo>
                <a:cubicBezTo>
                  <a:pt x="1054044" y="3524583"/>
                  <a:pt x="1095842" y="3551520"/>
                  <a:pt x="1123304" y="3593800"/>
                </a:cubicBezTo>
                <a:cubicBezTo>
                  <a:pt x="1178228" y="3678362"/>
                  <a:pt x="1155012" y="3792279"/>
                  <a:pt x="1071451" y="3848241"/>
                </a:cubicBezTo>
                <a:cubicBezTo>
                  <a:pt x="987889" y="3904203"/>
                  <a:pt x="875624" y="3881018"/>
                  <a:pt x="820700" y="3796456"/>
                </a:cubicBezTo>
                <a:cubicBezTo>
                  <a:pt x="765775" y="3711895"/>
                  <a:pt x="788990" y="3597978"/>
                  <a:pt x="872552" y="3542016"/>
                </a:cubicBezTo>
                <a:cubicBezTo>
                  <a:pt x="893442" y="3528025"/>
                  <a:pt x="916127" y="3518982"/>
                  <a:pt x="939261" y="3514607"/>
                </a:cubicBezTo>
                <a:close/>
                <a:moveTo>
                  <a:pt x="4471203" y="3493036"/>
                </a:moveTo>
                <a:cubicBezTo>
                  <a:pt x="4499365" y="3495062"/>
                  <a:pt x="4527225" y="3504974"/>
                  <a:pt x="4551059" y="3523196"/>
                </a:cubicBezTo>
                <a:cubicBezTo>
                  <a:pt x="4614613" y="3571791"/>
                  <a:pt x="4625462" y="3661088"/>
                  <a:pt x="4575290" y="3722644"/>
                </a:cubicBezTo>
                <a:cubicBezTo>
                  <a:pt x="4525118" y="3784201"/>
                  <a:pt x="4432924" y="3794709"/>
                  <a:pt x="4369369" y="3746114"/>
                </a:cubicBezTo>
                <a:cubicBezTo>
                  <a:pt x="4305815" y="3697519"/>
                  <a:pt x="4294966" y="3608223"/>
                  <a:pt x="4345138" y="3546666"/>
                </a:cubicBezTo>
                <a:cubicBezTo>
                  <a:pt x="4376495" y="3508193"/>
                  <a:pt x="4424268" y="3489661"/>
                  <a:pt x="4471203" y="3493036"/>
                </a:cubicBezTo>
                <a:close/>
                <a:moveTo>
                  <a:pt x="3613676" y="3472554"/>
                </a:moveTo>
                <a:cubicBezTo>
                  <a:pt x="3627543" y="3471555"/>
                  <a:pt x="3641550" y="3473823"/>
                  <a:pt x="3654438" y="3479098"/>
                </a:cubicBezTo>
                <a:cubicBezTo>
                  <a:pt x="3669904" y="3485428"/>
                  <a:pt x="3683760" y="3496086"/>
                  <a:pt x="3693834" y="3510620"/>
                </a:cubicBezTo>
                <a:cubicBezTo>
                  <a:pt x="3720696" y="3549378"/>
                  <a:pt x="3710485" y="3601023"/>
                  <a:pt x="3671027" y="3625972"/>
                </a:cubicBezTo>
                <a:cubicBezTo>
                  <a:pt x="3631569" y="3650921"/>
                  <a:pt x="3577805" y="3639726"/>
                  <a:pt x="3550943" y="3600968"/>
                </a:cubicBezTo>
                <a:cubicBezTo>
                  <a:pt x="3524081" y="3562210"/>
                  <a:pt x="3534292" y="3510565"/>
                  <a:pt x="3573750" y="3485616"/>
                </a:cubicBezTo>
                <a:cubicBezTo>
                  <a:pt x="3586081" y="3477820"/>
                  <a:pt x="3599809" y="3473553"/>
                  <a:pt x="3613676" y="3472554"/>
                </a:cubicBezTo>
                <a:close/>
                <a:moveTo>
                  <a:pt x="1838978" y="3434479"/>
                </a:moveTo>
                <a:cubicBezTo>
                  <a:pt x="1853160" y="3432240"/>
                  <a:pt x="1867597" y="3432728"/>
                  <a:pt x="1881468" y="3435764"/>
                </a:cubicBezTo>
                <a:cubicBezTo>
                  <a:pt x="1909209" y="3441835"/>
                  <a:pt x="1934686" y="3458094"/>
                  <a:pt x="1951322" y="3483103"/>
                </a:cubicBezTo>
                <a:cubicBezTo>
                  <a:pt x="1984594" y="3533121"/>
                  <a:pt x="1969903" y="3599197"/>
                  <a:pt x="1918510" y="3630688"/>
                </a:cubicBezTo>
                <a:cubicBezTo>
                  <a:pt x="1867117" y="3662179"/>
                  <a:pt x="1798482" y="3647159"/>
                  <a:pt x="1765210" y="3597141"/>
                </a:cubicBezTo>
                <a:cubicBezTo>
                  <a:pt x="1731938" y="3547123"/>
                  <a:pt x="1746628" y="3481047"/>
                  <a:pt x="1798022" y="3449556"/>
                </a:cubicBezTo>
                <a:cubicBezTo>
                  <a:pt x="1810870" y="3441683"/>
                  <a:pt x="1824796" y="3436718"/>
                  <a:pt x="1838978" y="3434479"/>
                </a:cubicBezTo>
                <a:close/>
                <a:moveTo>
                  <a:pt x="4956569" y="3415278"/>
                </a:moveTo>
                <a:cubicBezTo>
                  <a:pt x="4968572" y="3416067"/>
                  <a:pt x="4980672" y="3418089"/>
                  <a:pt x="4992719" y="3421429"/>
                </a:cubicBezTo>
                <a:cubicBezTo>
                  <a:pt x="5089099" y="3448148"/>
                  <a:pt x="5145625" y="3549107"/>
                  <a:pt x="5118974" y="3646925"/>
                </a:cubicBezTo>
                <a:cubicBezTo>
                  <a:pt x="5092323" y="3744744"/>
                  <a:pt x="4992587" y="3802382"/>
                  <a:pt x="4896208" y="3775663"/>
                </a:cubicBezTo>
                <a:cubicBezTo>
                  <a:pt x="4799829" y="3748944"/>
                  <a:pt x="4743302" y="3647985"/>
                  <a:pt x="4769953" y="3550167"/>
                </a:cubicBezTo>
                <a:cubicBezTo>
                  <a:pt x="4793273" y="3464576"/>
                  <a:pt x="4872548" y="3409748"/>
                  <a:pt x="4956569" y="3415278"/>
                </a:cubicBezTo>
                <a:close/>
                <a:moveTo>
                  <a:pt x="2149145" y="3397750"/>
                </a:moveTo>
                <a:cubicBezTo>
                  <a:pt x="2160304" y="3396835"/>
                  <a:pt x="2171521" y="3398053"/>
                  <a:pt x="2182165" y="3401216"/>
                </a:cubicBezTo>
                <a:cubicBezTo>
                  <a:pt x="2203454" y="3407544"/>
                  <a:pt x="2222451" y="3421653"/>
                  <a:pt x="2234111" y="3442046"/>
                </a:cubicBezTo>
                <a:cubicBezTo>
                  <a:pt x="2257431" y="3482832"/>
                  <a:pt x="2242572" y="3533304"/>
                  <a:pt x="2200922" y="3554779"/>
                </a:cubicBezTo>
                <a:cubicBezTo>
                  <a:pt x="2159273" y="3576255"/>
                  <a:pt x="2106604" y="3560601"/>
                  <a:pt x="2083284" y="3519815"/>
                </a:cubicBezTo>
                <a:cubicBezTo>
                  <a:pt x="2059964" y="3479030"/>
                  <a:pt x="2074823" y="3428557"/>
                  <a:pt x="2116473" y="3407082"/>
                </a:cubicBezTo>
                <a:cubicBezTo>
                  <a:pt x="2126885" y="3401713"/>
                  <a:pt x="2137986" y="3398665"/>
                  <a:pt x="2149145" y="3397750"/>
                </a:cubicBezTo>
                <a:close/>
                <a:moveTo>
                  <a:pt x="277077" y="3295589"/>
                </a:moveTo>
                <a:cubicBezTo>
                  <a:pt x="382996" y="3286274"/>
                  <a:pt x="484411" y="3352232"/>
                  <a:pt x="515954" y="3458104"/>
                </a:cubicBezTo>
                <a:cubicBezTo>
                  <a:pt x="552003" y="3579100"/>
                  <a:pt x="483140" y="3706410"/>
                  <a:pt x="362143" y="3742459"/>
                </a:cubicBezTo>
                <a:cubicBezTo>
                  <a:pt x="241147" y="3778508"/>
                  <a:pt x="113837" y="3709645"/>
                  <a:pt x="77788" y="3588649"/>
                </a:cubicBezTo>
                <a:cubicBezTo>
                  <a:pt x="41739" y="3467653"/>
                  <a:pt x="110602" y="3340342"/>
                  <a:pt x="231598" y="3304293"/>
                </a:cubicBezTo>
                <a:cubicBezTo>
                  <a:pt x="246723" y="3299787"/>
                  <a:pt x="261946" y="3296920"/>
                  <a:pt x="277077" y="3295589"/>
                </a:cubicBezTo>
                <a:close/>
                <a:moveTo>
                  <a:pt x="3773919" y="3290013"/>
                </a:moveTo>
                <a:cubicBezTo>
                  <a:pt x="3783616" y="3289472"/>
                  <a:pt x="3793527" y="3290511"/>
                  <a:pt x="3803238" y="3293254"/>
                </a:cubicBezTo>
                <a:cubicBezTo>
                  <a:pt x="3808786" y="3294821"/>
                  <a:pt x="3814269" y="3296945"/>
                  <a:pt x="3819609" y="3299649"/>
                </a:cubicBezTo>
                <a:cubicBezTo>
                  <a:pt x="3862325" y="3321276"/>
                  <a:pt x="3879684" y="3371807"/>
                  <a:pt x="3858380" y="3412511"/>
                </a:cubicBezTo>
                <a:cubicBezTo>
                  <a:pt x="3837077" y="3453216"/>
                  <a:pt x="3785178" y="3468682"/>
                  <a:pt x="3742462" y="3447054"/>
                </a:cubicBezTo>
                <a:cubicBezTo>
                  <a:pt x="3699746" y="3425427"/>
                  <a:pt x="3682387" y="3374896"/>
                  <a:pt x="3703691" y="3334192"/>
                </a:cubicBezTo>
                <a:cubicBezTo>
                  <a:pt x="3717671" y="3307479"/>
                  <a:pt x="3744828" y="3291636"/>
                  <a:pt x="3773919" y="3290013"/>
                </a:cubicBezTo>
                <a:close/>
                <a:moveTo>
                  <a:pt x="5519388" y="3266273"/>
                </a:moveTo>
                <a:cubicBezTo>
                  <a:pt x="5534563" y="3265604"/>
                  <a:pt x="5550031" y="3266446"/>
                  <a:pt x="5565616" y="3268926"/>
                </a:cubicBezTo>
                <a:cubicBezTo>
                  <a:pt x="5690300" y="3288766"/>
                  <a:pt x="5775293" y="3405926"/>
                  <a:pt x="5755453" y="3530609"/>
                </a:cubicBezTo>
                <a:cubicBezTo>
                  <a:pt x="5735613" y="3655293"/>
                  <a:pt x="5618453" y="3740286"/>
                  <a:pt x="5493770" y="3720446"/>
                </a:cubicBezTo>
                <a:cubicBezTo>
                  <a:pt x="5369086" y="3700606"/>
                  <a:pt x="5284093" y="3583446"/>
                  <a:pt x="5303933" y="3458763"/>
                </a:cubicBezTo>
                <a:cubicBezTo>
                  <a:pt x="5321293" y="3349665"/>
                  <a:pt x="5413164" y="3270955"/>
                  <a:pt x="5519388" y="3266273"/>
                </a:cubicBezTo>
                <a:close/>
                <a:moveTo>
                  <a:pt x="4123898" y="3264155"/>
                </a:moveTo>
                <a:cubicBezTo>
                  <a:pt x="4131209" y="3265111"/>
                  <a:pt x="4138539" y="3266788"/>
                  <a:pt x="4145793" y="3269229"/>
                </a:cubicBezTo>
                <a:cubicBezTo>
                  <a:pt x="4203829" y="3288758"/>
                  <a:pt x="4235073" y="3349813"/>
                  <a:pt x="4215577" y="3405599"/>
                </a:cubicBezTo>
                <a:cubicBezTo>
                  <a:pt x="4196080" y="3461385"/>
                  <a:pt x="4133228" y="3490778"/>
                  <a:pt x="4075192" y="3471249"/>
                </a:cubicBezTo>
                <a:cubicBezTo>
                  <a:pt x="4017155" y="3451720"/>
                  <a:pt x="3985912" y="3390664"/>
                  <a:pt x="4005408" y="3334878"/>
                </a:cubicBezTo>
                <a:cubicBezTo>
                  <a:pt x="4022467" y="3286066"/>
                  <a:pt x="4072721" y="3257460"/>
                  <a:pt x="4123898" y="3264155"/>
                </a:cubicBezTo>
                <a:close/>
                <a:moveTo>
                  <a:pt x="2016722" y="3164396"/>
                </a:moveTo>
                <a:cubicBezTo>
                  <a:pt x="2027942" y="3164286"/>
                  <a:pt x="2039056" y="3166304"/>
                  <a:pt x="2049447" y="3170217"/>
                </a:cubicBezTo>
                <a:cubicBezTo>
                  <a:pt x="2070230" y="3178044"/>
                  <a:pt x="2088124" y="3193452"/>
                  <a:pt x="2098203" y="3214587"/>
                </a:cubicBezTo>
                <a:cubicBezTo>
                  <a:pt x="2118362" y="3256856"/>
                  <a:pt x="2099628" y="3306025"/>
                  <a:pt x="2056360" y="3324408"/>
                </a:cubicBezTo>
                <a:cubicBezTo>
                  <a:pt x="2013092" y="3342791"/>
                  <a:pt x="1961674" y="3323428"/>
                  <a:pt x="1941515" y="3281159"/>
                </a:cubicBezTo>
                <a:cubicBezTo>
                  <a:pt x="1921357" y="3238889"/>
                  <a:pt x="1940090" y="3189721"/>
                  <a:pt x="1983359" y="3171338"/>
                </a:cubicBezTo>
                <a:cubicBezTo>
                  <a:pt x="1994176" y="3166742"/>
                  <a:pt x="2005502" y="3164505"/>
                  <a:pt x="2016722" y="3164396"/>
                </a:cubicBezTo>
                <a:close/>
                <a:moveTo>
                  <a:pt x="1665060" y="3155620"/>
                </a:moveTo>
                <a:cubicBezTo>
                  <a:pt x="1679344" y="3154033"/>
                  <a:pt x="1693750" y="3155181"/>
                  <a:pt x="1707465" y="3158845"/>
                </a:cubicBezTo>
                <a:cubicBezTo>
                  <a:pt x="1734895" y="3166173"/>
                  <a:pt x="1759561" y="3183569"/>
                  <a:pt x="1774961" y="3209296"/>
                </a:cubicBezTo>
                <a:cubicBezTo>
                  <a:pt x="1805763" y="3260749"/>
                  <a:pt x="1787839" y="3326039"/>
                  <a:pt x="1734928" y="3355127"/>
                </a:cubicBezTo>
                <a:cubicBezTo>
                  <a:pt x="1682017" y="3384214"/>
                  <a:pt x="1614155" y="3366083"/>
                  <a:pt x="1583353" y="3314630"/>
                </a:cubicBezTo>
                <a:cubicBezTo>
                  <a:pt x="1552552" y="3263177"/>
                  <a:pt x="1570475" y="3197886"/>
                  <a:pt x="1623387" y="3168799"/>
                </a:cubicBezTo>
                <a:cubicBezTo>
                  <a:pt x="1636614" y="3161527"/>
                  <a:pt x="1650776" y="3157206"/>
                  <a:pt x="1665060" y="3155620"/>
                </a:cubicBezTo>
                <a:close/>
                <a:moveTo>
                  <a:pt x="1249855" y="3130133"/>
                </a:moveTo>
                <a:cubicBezTo>
                  <a:pt x="1317786" y="3124347"/>
                  <a:pt x="1382828" y="3165319"/>
                  <a:pt x="1403059" y="3231086"/>
                </a:cubicBezTo>
                <a:cubicBezTo>
                  <a:pt x="1426179" y="3306248"/>
                  <a:pt x="1382013" y="3385332"/>
                  <a:pt x="1304412" y="3407725"/>
                </a:cubicBezTo>
                <a:cubicBezTo>
                  <a:pt x="1226811" y="3430118"/>
                  <a:pt x="1145161" y="3387341"/>
                  <a:pt x="1122041" y="3312179"/>
                </a:cubicBezTo>
                <a:cubicBezTo>
                  <a:pt x="1098921" y="3237018"/>
                  <a:pt x="1143086" y="3157933"/>
                  <a:pt x="1220687" y="3135540"/>
                </a:cubicBezTo>
                <a:cubicBezTo>
                  <a:pt x="1230387" y="3132741"/>
                  <a:pt x="1240150" y="3130960"/>
                  <a:pt x="1249855" y="3130133"/>
                </a:cubicBezTo>
                <a:close/>
                <a:moveTo>
                  <a:pt x="4612013" y="3111922"/>
                </a:moveTo>
                <a:cubicBezTo>
                  <a:pt x="4621745" y="3111507"/>
                  <a:pt x="4631665" y="3112030"/>
                  <a:pt x="4641661" y="3113570"/>
                </a:cubicBezTo>
                <a:cubicBezTo>
                  <a:pt x="4721627" y="3125895"/>
                  <a:pt x="4776137" y="3198674"/>
                  <a:pt x="4763413" y="3276126"/>
                </a:cubicBezTo>
                <a:cubicBezTo>
                  <a:pt x="4750689" y="3353578"/>
                  <a:pt x="4675548" y="3406375"/>
                  <a:pt x="4595582" y="3394051"/>
                </a:cubicBezTo>
                <a:cubicBezTo>
                  <a:pt x="4515616" y="3381726"/>
                  <a:pt x="4461106" y="3308947"/>
                  <a:pt x="4473830" y="3231495"/>
                </a:cubicBezTo>
                <a:cubicBezTo>
                  <a:pt x="4484964" y="3163725"/>
                  <a:pt x="4543886" y="3114831"/>
                  <a:pt x="4612013" y="3111922"/>
                </a:cubicBezTo>
                <a:close/>
                <a:moveTo>
                  <a:pt x="3871107" y="3059964"/>
                </a:moveTo>
                <a:cubicBezTo>
                  <a:pt x="3882283" y="3059210"/>
                  <a:pt x="3893853" y="3060565"/>
                  <a:pt x="3905237" y="3064305"/>
                </a:cubicBezTo>
                <a:cubicBezTo>
                  <a:pt x="3950770" y="3079268"/>
                  <a:pt x="3976068" y="3126740"/>
                  <a:pt x="3961742" y="3170338"/>
                </a:cubicBezTo>
                <a:cubicBezTo>
                  <a:pt x="3947416" y="3213936"/>
                  <a:pt x="3898890" y="3237149"/>
                  <a:pt x="3853357" y="3222187"/>
                </a:cubicBezTo>
                <a:cubicBezTo>
                  <a:pt x="3807824" y="3207225"/>
                  <a:pt x="3782525" y="3159753"/>
                  <a:pt x="3796851" y="3116155"/>
                </a:cubicBezTo>
                <a:cubicBezTo>
                  <a:pt x="3807596" y="3083457"/>
                  <a:pt x="3837578" y="3062224"/>
                  <a:pt x="3871107" y="3059964"/>
                </a:cubicBezTo>
                <a:close/>
                <a:moveTo>
                  <a:pt x="827883" y="2981299"/>
                </a:moveTo>
                <a:cubicBezTo>
                  <a:pt x="912074" y="2983103"/>
                  <a:pt x="986057" y="3044614"/>
                  <a:pt x="1001514" y="3131896"/>
                </a:cubicBezTo>
                <a:cubicBezTo>
                  <a:pt x="1019178" y="3231647"/>
                  <a:pt x="953710" y="3327285"/>
                  <a:pt x="855286" y="3345511"/>
                </a:cubicBezTo>
                <a:cubicBezTo>
                  <a:pt x="756862" y="3363736"/>
                  <a:pt x="662755" y="3297647"/>
                  <a:pt x="645090" y="3197896"/>
                </a:cubicBezTo>
                <a:cubicBezTo>
                  <a:pt x="627426" y="3098146"/>
                  <a:pt x="692894" y="3002506"/>
                  <a:pt x="791318" y="2984281"/>
                </a:cubicBezTo>
                <a:cubicBezTo>
                  <a:pt x="803621" y="2982003"/>
                  <a:pt x="815856" y="2981042"/>
                  <a:pt x="827883" y="2981299"/>
                </a:cubicBezTo>
                <a:close/>
                <a:moveTo>
                  <a:pt x="4210993" y="2953716"/>
                </a:moveTo>
                <a:cubicBezTo>
                  <a:pt x="4271372" y="2964236"/>
                  <a:pt x="4312104" y="3019913"/>
                  <a:pt x="4301970" y="3078076"/>
                </a:cubicBezTo>
                <a:cubicBezTo>
                  <a:pt x="4291837" y="3136237"/>
                  <a:pt x="4234675" y="3174859"/>
                  <a:pt x="4174296" y="3164339"/>
                </a:cubicBezTo>
                <a:cubicBezTo>
                  <a:pt x="4113917" y="3153819"/>
                  <a:pt x="4073185" y="3098141"/>
                  <a:pt x="4083319" y="3039980"/>
                </a:cubicBezTo>
                <a:cubicBezTo>
                  <a:pt x="4093452" y="2981817"/>
                  <a:pt x="4150614" y="2943196"/>
                  <a:pt x="4210993" y="2953716"/>
                </a:cubicBezTo>
                <a:close/>
                <a:moveTo>
                  <a:pt x="1913291" y="2930055"/>
                </a:moveTo>
                <a:cubicBezTo>
                  <a:pt x="1924517" y="2930459"/>
                  <a:pt x="1935533" y="2932980"/>
                  <a:pt x="1945733" y="2937360"/>
                </a:cubicBezTo>
                <a:cubicBezTo>
                  <a:pt x="1966135" y="2946119"/>
                  <a:pt x="1983275" y="2962309"/>
                  <a:pt x="1992319" y="2983855"/>
                </a:cubicBezTo>
                <a:cubicBezTo>
                  <a:pt x="2010406" y="3026947"/>
                  <a:pt x="1989259" y="3075144"/>
                  <a:pt x="1945085" y="3091505"/>
                </a:cubicBezTo>
                <a:cubicBezTo>
                  <a:pt x="1900910" y="3107867"/>
                  <a:pt x="1850437" y="3086197"/>
                  <a:pt x="1832350" y="3043105"/>
                </a:cubicBezTo>
                <a:cubicBezTo>
                  <a:pt x="1814262" y="3000013"/>
                  <a:pt x="1835409" y="2951816"/>
                  <a:pt x="1879584" y="2935454"/>
                </a:cubicBezTo>
                <a:cubicBezTo>
                  <a:pt x="1890627" y="2931364"/>
                  <a:pt x="1902064" y="2929651"/>
                  <a:pt x="1913291" y="2930055"/>
                </a:cubicBezTo>
                <a:close/>
                <a:moveTo>
                  <a:pt x="5033333" y="2873106"/>
                </a:moveTo>
                <a:cubicBezTo>
                  <a:pt x="5045315" y="2871973"/>
                  <a:pt x="5057584" y="2872041"/>
                  <a:pt x="5070005" y="2873418"/>
                </a:cubicBezTo>
                <a:cubicBezTo>
                  <a:pt x="5169375" y="2884433"/>
                  <a:pt x="5240872" y="2975080"/>
                  <a:pt x="5229698" y="3075882"/>
                </a:cubicBezTo>
                <a:cubicBezTo>
                  <a:pt x="5218524" y="3176683"/>
                  <a:pt x="5128910" y="3249470"/>
                  <a:pt x="5029540" y="3238455"/>
                </a:cubicBezTo>
                <a:cubicBezTo>
                  <a:pt x="4930170" y="3227440"/>
                  <a:pt x="4858673" y="3136793"/>
                  <a:pt x="4869847" y="3035992"/>
                </a:cubicBezTo>
                <a:cubicBezTo>
                  <a:pt x="4879624" y="2947790"/>
                  <a:pt x="4949457" y="2881037"/>
                  <a:pt x="5033333" y="2873106"/>
                </a:cubicBezTo>
                <a:close/>
                <a:moveTo>
                  <a:pt x="1614458" y="2840848"/>
                </a:moveTo>
                <a:cubicBezTo>
                  <a:pt x="1665861" y="2845382"/>
                  <a:pt x="1709067" y="2884218"/>
                  <a:pt x="1715655" y="2935620"/>
                </a:cubicBezTo>
                <a:cubicBezTo>
                  <a:pt x="1723183" y="2994364"/>
                  <a:pt x="1680031" y="3047275"/>
                  <a:pt x="1619272" y="3053800"/>
                </a:cubicBezTo>
                <a:cubicBezTo>
                  <a:pt x="1558514" y="3060326"/>
                  <a:pt x="1503156" y="3017994"/>
                  <a:pt x="1495628" y="2959249"/>
                </a:cubicBezTo>
                <a:cubicBezTo>
                  <a:pt x="1488099" y="2900505"/>
                  <a:pt x="1531251" y="2847593"/>
                  <a:pt x="1592010" y="2841068"/>
                </a:cubicBezTo>
                <a:cubicBezTo>
                  <a:pt x="1599605" y="2840253"/>
                  <a:pt x="1607115" y="2840200"/>
                  <a:pt x="1614458" y="2840848"/>
                </a:cubicBezTo>
                <a:close/>
                <a:moveTo>
                  <a:pt x="3918208" y="2826259"/>
                </a:moveTo>
                <a:cubicBezTo>
                  <a:pt x="3930133" y="2826140"/>
                  <a:pt x="3941582" y="2828362"/>
                  <a:pt x="3952073" y="2832483"/>
                </a:cubicBezTo>
                <a:cubicBezTo>
                  <a:pt x="3983547" y="2844844"/>
                  <a:pt x="4006406" y="2874287"/>
                  <a:pt x="4007697" y="2908856"/>
                </a:cubicBezTo>
                <a:cubicBezTo>
                  <a:pt x="4009417" y="2954947"/>
                  <a:pt x="3972141" y="2992696"/>
                  <a:pt x="3924438" y="2993170"/>
                </a:cubicBezTo>
                <a:cubicBezTo>
                  <a:pt x="3876735" y="2993644"/>
                  <a:pt x="3836670" y="2956664"/>
                  <a:pt x="3834949" y="2910573"/>
                </a:cubicBezTo>
                <a:cubicBezTo>
                  <a:pt x="3833229" y="2864481"/>
                  <a:pt x="3870505" y="2826732"/>
                  <a:pt x="3918208" y="2826259"/>
                </a:cubicBezTo>
                <a:close/>
                <a:moveTo>
                  <a:pt x="4654973" y="2685794"/>
                </a:moveTo>
                <a:cubicBezTo>
                  <a:pt x="4735945" y="2685794"/>
                  <a:pt x="4801586" y="2749372"/>
                  <a:pt x="4801586" y="2827799"/>
                </a:cubicBezTo>
                <a:cubicBezTo>
                  <a:pt x="4801586" y="2906225"/>
                  <a:pt x="4735945" y="2969803"/>
                  <a:pt x="4654973" y="2969803"/>
                </a:cubicBezTo>
                <a:cubicBezTo>
                  <a:pt x="4574002" y="2969803"/>
                  <a:pt x="4508361" y="2906225"/>
                  <a:pt x="4508361" y="2827799"/>
                </a:cubicBezTo>
                <a:cubicBezTo>
                  <a:pt x="4508361" y="2749372"/>
                  <a:pt x="4574002" y="2685794"/>
                  <a:pt x="4654973" y="2685794"/>
                </a:cubicBezTo>
                <a:close/>
                <a:moveTo>
                  <a:pt x="1218764" y="2685794"/>
                </a:moveTo>
                <a:cubicBezTo>
                  <a:pt x="1299736" y="2685794"/>
                  <a:pt x="1365377" y="2749372"/>
                  <a:pt x="1365377" y="2827799"/>
                </a:cubicBezTo>
                <a:cubicBezTo>
                  <a:pt x="1365377" y="2906225"/>
                  <a:pt x="1299736" y="2969803"/>
                  <a:pt x="1218764" y="2969803"/>
                </a:cubicBezTo>
                <a:cubicBezTo>
                  <a:pt x="1137792" y="2969803"/>
                  <a:pt x="1072151" y="2906225"/>
                  <a:pt x="1072151" y="2827799"/>
                </a:cubicBezTo>
                <a:cubicBezTo>
                  <a:pt x="1072151" y="2749372"/>
                  <a:pt x="1137792" y="2685794"/>
                  <a:pt x="1218764" y="2685794"/>
                </a:cubicBezTo>
                <a:close/>
                <a:moveTo>
                  <a:pt x="1891866" y="2679726"/>
                </a:moveTo>
                <a:cubicBezTo>
                  <a:pt x="1897832" y="2679962"/>
                  <a:pt x="1903648" y="2680776"/>
                  <a:pt x="1909256" y="2682110"/>
                </a:cubicBezTo>
                <a:cubicBezTo>
                  <a:pt x="1948513" y="2691445"/>
                  <a:pt x="1977604" y="2726241"/>
                  <a:pt x="1976967" y="2766539"/>
                </a:cubicBezTo>
                <a:cubicBezTo>
                  <a:pt x="1976238" y="2812594"/>
                  <a:pt x="1936956" y="2848396"/>
                  <a:pt x="1889228" y="2846505"/>
                </a:cubicBezTo>
                <a:cubicBezTo>
                  <a:pt x="1841499" y="2844615"/>
                  <a:pt x="1803399" y="2805747"/>
                  <a:pt x="1804127" y="2759692"/>
                </a:cubicBezTo>
                <a:cubicBezTo>
                  <a:pt x="1804856" y="2713637"/>
                  <a:pt x="1844138" y="2677835"/>
                  <a:pt x="1891866" y="2679726"/>
                </a:cubicBezTo>
                <a:close/>
                <a:moveTo>
                  <a:pt x="4183732" y="2648358"/>
                </a:moveTo>
                <a:cubicBezTo>
                  <a:pt x="4198805" y="2645976"/>
                  <a:pt x="4213703" y="2646661"/>
                  <a:pt x="4227739" y="2649942"/>
                </a:cubicBezTo>
                <a:cubicBezTo>
                  <a:pt x="4269844" y="2659783"/>
                  <a:pt x="4304181" y="2692974"/>
                  <a:pt x="4312158" y="2736723"/>
                </a:cubicBezTo>
                <a:cubicBezTo>
                  <a:pt x="4322793" y="2795055"/>
                  <a:pt x="4282537" y="2850068"/>
                  <a:pt x="4222244" y="2859598"/>
                </a:cubicBezTo>
                <a:cubicBezTo>
                  <a:pt x="4161952" y="2869128"/>
                  <a:pt x="4104453" y="2829565"/>
                  <a:pt x="4093818" y="2771234"/>
                </a:cubicBezTo>
                <a:cubicBezTo>
                  <a:pt x="4083184" y="2712901"/>
                  <a:pt x="4123439" y="2657888"/>
                  <a:pt x="4183732" y="2648358"/>
                </a:cubicBezTo>
                <a:close/>
                <a:moveTo>
                  <a:pt x="5586373" y="2580287"/>
                </a:moveTo>
                <a:cubicBezTo>
                  <a:pt x="5712625" y="2580287"/>
                  <a:pt x="5814973" y="2682635"/>
                  <a:pt x="5814973" y="2808888"/>
                </a:cubicBezTo>
                <a:cubicBezTo>
                  <a:pt x="5814973" y="2935139"/>
                  <a:pt x="5712625" y="3037487"/>
                  <a:pt x="5586373" y="3037487"/>
                </a:cubicBezTo>
                <a:cubicBezTo>
                  <a:pt x="5460121" y="3037487"/>
                  <a:pt x="5357773" y="2935139"/>
                  <a:pt x="5357773" y="2808888"/>
                </a:cubicBezTo>
                <a:cubicBezTo>
                  <a:pt x="5357773" y="2682635"/>
                  <a:pt x="5460121" y="2580287"/>
                  <a:pt x="5586373" y="2580287"/>
                </a:cubicBezTo>
                <a:close/>
                <a:moveTo>
                  <a:pt x="228600" y="2580287"/>
                </a:moveTo>
                <a:cubicBezTo>
                  <a:pt x="354852" y="2580287"/>
                  <a:pt x="457200" y="2682635"/>
                  <a:pt x="457200" y="2808888"/>
                </a:cubicBezTo>
                <a:cubicBezTo>
                  <a:pt x="457200" y="2935139"/>
                  <a:pt x="354852" y="3037487"/>
                  <a:pt x="228600" y="3037487"/>
                </a:cubicBezTo>
                <a:cubicBezTo>
                  <a:pt x="102348" y="3037487"/>
                  <a:pt x="0" y="2935139"/>
                  <a:pt x="0" y="2808888"/>
                </a:cubicBezTo>
                <a:cubicBezTo>
                  <a:pt x="0" y="2682635"/>
                  <a:pt x="102348" y="2580287"/>
                  <a:pt x="228600" y="2580287"/>
                </a:cubicBezTo>
                <a:close/>
                <a:moveTo>
                  <a:pt x="3900782" y="2580140"/>
                </a:moveTo>
                <a:cubicBezTo>
                  <a:pt x="3909239" y="2581196"/>
                  <a:pt x="3917423" y="2583446"/>
                  <a:pt x="3925103" y="2586735"/>
                </a:cubicBezTo>
                <a:cubicBezTo>
                  <a:pt x="3950703" y="2597699"/>
                  <a:pt x="3970704" y="2620215"/>
                  <a:pt x="3976582" y="2648596"/>
                </a:cubicBezTo>
                <a:cubicBezTo>
                  <a:pt x="3985986" y="2694005"/>
                  <a:pt x="3955673" y="2737232"/>
                  <a:pt x="3908874" y="2745146"/>
                </a:cubicBezTo>
                <a:cubicBezTo>
                  <a:pt x="3862076" y="2753059"/>
                  <a:pt x="3816515" y="2722663"/>
                  <a:pt x="3807111" y="2677254"/>
                </a:cubicBezTo>
                <a:cubicBezTo>
                  <a:pt x="3797707" y="2631844"/>
                  <a:pt x="3828021" y="2588618"/>
                  <a:pt x="3874819" y="2580704"/>
                </a:cubicBezTo>
                <a:cubicBezTo>
                  <a:pt x="3883593" y="2579220"/>
                  <a:pt x="3892324" y="2579084"/>
                  <a:pt x="3900782" y="2580140"/>
                </a:cubicBezTo>
                <a:close/>
                <a:moveTo>
                  <a:pt x="1648688" y="2507283"/>
                </a:moveTo>
                <a:cubicBezTo>
                  <a:pt x="1709067" y="2517803"/>
                  <a:pt x="1749799" y="2573481"/>
                  <a:pt x="1739665" y="2631643"/>
                </a:cubicBezTo>
                <a:cubicBezTo>
                  <a:pt x="1729532" y="2689805"/>
                  <a:pt x="1672370" y="2728426"/>
                  <a:pt x="1611991" y="2717906"/>
                </a:cubicBezTo>
                <a:cubicBezTo>
                  <a:pt x="1551612" y="2707386"/>
                  <a:pt x="1510880" y="2651708"/>
                  <a:pt x="1521014" y="2593547"/>
                </a:cubicBezTo>
                <a:cubicBezTo>
                  <a:pt x="1531147" y="2535385"/>
                  <a:pt x="1588309" y="2496763"/>
                  <a:pt x="1648688" y="2507283"/>
                </a:cubicBezTo>
                <a:close/>
                <a:moveTo>
                  <a:pt x="1938810" y="2425013"/>
                </a:moveTo>
                <a:cubicBezTo>
                  <a:pt x="1949986" y="2424259"/>
                  <a:pt x="1961557" y="2425614"/>
                  <a:pt x="1972940" y="2429354"/>
                </a:cubicBezTo>
                <a:cubicBezTo>
                  <a:pt x="2018473" y="2444317"/>
                  <a:pt x="2043772" y="2491789"/>
                  <a:pt x="2029445" y="2535387"/>
                </a:cubicBezTo>
                <a:cubicBezTo>
                  <a:pt x="2015119" y="2578984"/>
                  <a:pt x="1966593" y="2602198"/>
                  <a:pt x="1921060" y="2587236"/>
                </a:cubicBezTo>
                <a:cubicBezTo>
                  <a:pt x="1875527" y="2572274"/>
                  <a:pt x="1850229" y="2524801"/>
                  <a:pt x="1864555" y="2481204"/>
                </a:cubicBezTo>
                <a:cubicBezTo>
                  <a:pt x="1875299" y="2448505"/>
                  <a:pt x="1905281" y="2427273"/>
                  <a:pt x="1938810" y="2425013"/>
                </a:cubicBezTo>
                <a:close/>
                <a:moveTo>
                  <a:pt x="816365" y="2405648"/>
                </a:moveTo>
                <a:cubicBezTo>
                  <a:pt x="828347" y="2404515"/>
                  <a:pt x="840616" y="2404583"/>
                  <a:pt x="853037" y="2405959"/>
                </a:cubicBezTo>
                <a:cubicBezTo>
                  <a:pt x="952407" y="2416975"/>
                  <a:pt x="1023904" y="2507621"/>
                  <a:pt x="1012730" y="2608424"/>
                </a:cubicBezTo>
                <a:cubicBezTo>
                  <a:pt x="1001556" y="2709225"/>
                  <a:pt x="911942" y="2782012"/>
                  <a:pt x="812572" y="2770997"/>
                </a:cubicBezTo>
                <a:cubicBezTo>
                  <a:pt x="713202" y="2759981"/>
                  <a:pt x="641705" y="2669335"/>
                  <a:pt x="652879" y="2568534"/>
                </a:cubicBezTo>
                <a:cubicBezTo>
                  <a:pt x="662656" y="2480332"/>
                  <a:pt x="732489" y="2413579"/>
                  <a:pt x="816365" y="2405648"/>
                </a:cubicBezTo>
                <a:close/>
                <a:moveTo>
                  <a:pt x="5033905" y="2348650"/>
                </a:moveTo>
                <a:cubicBezTo>
                  <a:pt x="5045931" y="2348281"/>
                  <a:pt x="5057811" y="2349141"/>
                  <a:pt x="5069399" y="2351136"/>
                </a:cubicBezTo>
                <a:cubicBezTo>
                  <a:pt x="5138926" y="2363108"/>
                  <a:pt x="5197935" y="2415978"/>
                  <a:pt x="5214953" y="2489991"/>
                </a:cubicBezTo>
                <a:cubicBezTo>
                  <a:pt x="5237643" y="2588675"/>
                  <a:pt x="5177087" y="2687579"/>
                  <a:pt x="5079699" y="2710897"/>
                </a:cubicBezTo>
                <a:cubicBezTo>
                  <a:pt x="4982311" y="2734215"/>
                  <a:pt x="4884968" y="2673118"/>
                  <a:pt x="4862279" y="2574434"/>
                </a:cubicBezTo>
                <a:cubicBezTo>
                  <a:pt x="4839590" y="2475749"/>
                  <a:pt x="4900145" y="2376846"/>
                  <a:pt x="4997533" y="2353529"/>
                </a:cubicBezTo>
                <a:cubicBezTo>
                  <a:pt x="5009706" y="2350614"/>
                  <a:pt x="5021879" y="2349018"/>
                  <a:pt x="5033905" y="2348650"/>
                </a:cubicBezTo>
                <a:close/>
                <a:moveTo>
                  <a:pt x="3790636" y="2346917"/>
                </a:moveTo>
                <a:cubicBezTo>
                  <a:pt x="3801784" y="2345905"/>
                  <a:pt x="3813009" y="2347026"/>
                  <a:pt x="3823679" y="2350098"/>
                </a:cubicBezTo>
                <a:cubicBezTo>
                  <a:pt x="3845021" y="2356242"/>
                  <a:pt x="3864144" y="2370190"/>
                  <a:pt x="3875991" y="2390485"/>
                </a:cubicBezTo>
                <a:cubicBezTo>
                  <a:pt x="3899683" y="2431076"/>
                  <a:pt x="3885298" y="2481687"/>
                  <a:pt x="3843859" y="2503528"/>
                </a:cubicBezTo>
                <a:cubicBezTo>
                  <a:pt x="3802421" y="2525368"/>
                  <a:pt x="3749621" y="2510168"/>
                  <a:pt x="3725928" y="2469577"/>
                </a:cubicBezTo>
                <a:cubicBezTo>
                  <a:pt x="3702235" y="2428985"/>
                  <a:pt x="3716621" y="2378375"/>
                  <a:pt x="3758059" y="2356534"/>
                </a:cubicBezTo>
                <a:cubicBezTo>
                  <a:pt x="3768419" y="2351074"/>
                  <a:pt x="3779489" y="2347929"/>
                  <a:pt x="3790636" y="2346917"/>
                </a:cubicBezTo>
                <a:close/>
                <a:moveTo>
                  <a:pt x="4116515" y="2338417"/>
                </a:moveTo>
                <a:cubicBezTo>
                  <a:pt x="4127414" y="2338178"/>
                  <a:pt x="4138185" y="2339509"/>
                  <a:pt x="4148510" y="2342258"/>
                </a:cubicBezTo>
                <a:cubicBezTo>
                  <a:pt x="4182924" y="2351420"/>
                  <a:pt x="4212372" y="2376330"/>
                  <a:pt x="4225020" y="2411347"/>
                </a:cubicBezTo>
                <a:cubicBezTo>
                  <a:pt x="4245255" y="2467373"/>
                  <a:pt x="4214817" y="2528055"/>
                  <a:pt x="4157035" y="2546883"/>
                </a:cubicBezTo>
                <a:cubicBezTo>
                  <a:pt x="4099253" y="2565711"/>
                  <a:pt x="4036006" y="2535556"/>
                  <a:pt x="4015771" y="2479529"/>
                </a:cubicBezTo>
                <a:cubicBezTo>
                  <a:pt x="3995535" y="2423502"/>
                  <a:pt x="4025973" y="2362821"/>
                  <a:pt x="4083756" y="2343993"/>
                </a:cubicBezTo>
                <a:cubicBezTo>
                  <a:pt x="4094590" y="2340463"/>
                  <a:pt x="4105616" y="2338655"/>
                  <a:pt x="4116515" y="2338417"/>
                </a:cubicBezTo>
                <a:close/>
                <a:moveTo>
                  <a:pt x="4607882" y="2284429"/>
                </a:moveTo>
                <a:cubicBezTo>
                  <a:pt x="4664916" y="2287707"/>
                  <a:pt x="4717134" y="2323314"/>
                  <a:pt x="4737437" y="2378750"/>
                </a:cubicBezTo>
                <a:cubicBezTo>
                  <a:pt x="4764507" y="2452664"/>
                  <a:pt x="4724588" y="2533839"/>
                  <a:pt x="4648275" y="2560058"/>
                </a:cubicBezTo>
                <a:cubicBezTo>
                  <a:pt x="4571962" y="2586277"/>
                  <a:pt x="4488153" y="2547612"/>
                  <a:pt x="4461083" y="2473698"/>
                </a:cubicBezTo>
                <a:cubicBezTo>
                  <a:pt x="4434013" y="2399784"/>
                  <a:pt x="4473932" y="2318609"/>
                  <a:pt x="4550245" y="2292391"/>
                </a:cubicBezTo>
                <a:cubicBezTo>
                  <a:pt x="4569324" y="2285836"/>
                  <a:pt x="4588870" y="2283336"/>
                  <a:pt x="4607882" y="2284429"/>
                </a:cubicBezTo>
                <a:close/>
                <a:moveTo>
                  <a:pt x="1313644" y="2195406"/>
                </a:moveTo>
                <a:cubicBezTo>
                  <a:pt x="1323381" y="2195683"/>
                  <a:pt x="1333235" y="2196911"/>
                  <a:pt x="1343087" y="2199158"/>
                </a:cubicBezTo>
                <a:cubicBezTo>
                  <a:pt x="1421903" y="2217136"/>
                  <a:pt x="1470749" y="2293595"/>
                  <a:pt x="1452187" y="2369933"/>
                </a:cubicBezTo>
                <a:cubicBezTo>
                  <a:pt x="1433625" y="2446271"/>
                  <a:pt x="1354685" y="2493582"/>
                  <a:pt x="1275870" y="2475604"/>
                </a:cubicBezTo>
                <a:cubicBezTo>
                  <a:pt x="1197054" y="2457625"/>
                  <a:pt x="1148208" y="2381166"/>
                  <a:pt x="1166770" y="2304828"/>
                </a:cubicBezTo>
                <a:cubicBezTo>
                  <a:pt x="1183011" y="2238033"/>
                  <a:pt x="1245480" y="2193461"/>
                  <a:pt x="1313644" y="2195406"/>
                </a:cubicBezTo>
                <a:close/>
                <a:moveTo>
                  <a:pt x="2086825" y="2168971"/>
                </a:moveTo>
                <a:cubicBezTo>
                  <a:pt x="2096555" y="2169121"/>
                  <a:pt x="2106380" y="2170858"/>
                  <a:pt x="2115874" y="2174277"/>
                </a:cubicBezTo>
                <a:cubicBezTo>
                  <a:pt x="2121298" y="2176230"/>
                  <a:pt x="2126615" y="2178734"/>
                  <a:pt x="2131745" y="2181803"/>
                </a:cubicBezTo>
                <a:cubicBezTo>
                  <a:pt x="2172782" y="2206361"/>
                  <a:pt x="2186283" y="2257891"/>
                  <a:pt x="2161900" y="2296898"/>
                </a:cubicBezTo>
                <a:cubicBezTo>
                  <a:pt x="2137517" y="2335905"/>
                  <a:pt x="2084485" y="2347618"/>
                  <a:pt x="2043448" y="2323060"/>
                </a:cubicBezTo>
                <a:cubicBezTo>
                  <a:pt x="2002412" y="2298502"/>
                  <a:pt x="1988911" y="2246973"/>
                  <a:pt x="2013293" y="2207966"/>
                </a:cubicBezTo>
                <a:cubicBezTo>
                  <a:pt x="2029294" y="2182368"/>
                  <a:pt x="2057634" y="2168524"/>
                  <a:pt x="2086825" y="2168971"/>
                </a:cubicBezTo>
                <a:close/>
                <a:moveTo>
                  <a:pt x="1745060" y="2154618"/>
                </a:moveTo>
                <a:cubicBezTo>
                  <a:pt x="1757403" y="2152987"/>
                  <a:pt x="1770158" y="2153359"/>
                  <a:pt x="1782802" y="2155933"/>
                </a:cubicBezTo>
                <a:cubicBezTo>
                  <a:pt x="1790026" y="2157404"/>
                  <a:pt x="1797216" y="2159595"/>
                  <a:pt x="1804272" y="2162541"/>
                </a:cubicBezTo>
                <a:cubicBezTo>
                  <a:pt x="1860720" y="2186114"/>
                  <a:pt x="1887264" y="2249162"/>
                  <a:pt x="1863559" y="2303364"/>
                </a:cubicBezTo>
                <a:cubicBezTo>
                  <a:pt x="1839854" y="2357565"/>
                  <a:pt x="1774878" y="2382395"/>
                  <a:pt x="1718430" y="2358823"/>
                </a:cubicBezTo>
                <a:cubicBezTo>
                  <a:pt x="1661982" y="2335250"/>
                  <a:pt x="1635438" y="2272202"/>
                  <a:pt x="1659142" y="2218000"/>
                </a:cubicBezTo>
                <a:cubicBezTo>
                  <a:pt x="1674698" y="2182431"/>
                  <a:pt x="1708029" y="2159511"/>
                  <a:pt x="1745060" y="2154618"/>
                </a:cubicBezTo>
                <a:close/>
                <a:moveTo>
                  <a:pt x="3647551" y="2130855"/>
                </a:moveTo>
                <a:cubicBezTo>
                  <a:pt x="3658734" y="2130182"/>
                  <a:pt x="3669927" y="2131641"/>
                  <a:pt x="3680501" y="2135032"/>
                </a:cubicBezTo>
                <a:cubicBezTo>
                  <a:pt x="3701650" y="2141814"/>
                  <a:pt x="3720326" y="2156323"/>
                  <a:pt x="3731518" y="2176951"/>
                </a:cubicBezTo>
                <a:cubicBezTo>
                  <a:pt x="3753900" y="2218206"/>
                  <a:pt x="3737867" y="2268316"/>
                  <a:pt x="3695706" y="2288873"/>
                </a:cubicBezTo>
                <a:cubicBezTo>
                  <a:pt x="3653545" y="2309431"/>
                  <a:pt x="3601222" y="2292652"/>
                  <a:pt x="3578840" y="2251396"/>
                </a:cubicBezTo>
                <a:cubicBezTo>
                  <a:pt x="3556457" y="2210141"/>
                  <a:pt x="3572491" y="2160031"/>
                  <a:pt x="3614651" y="2139473"/>
                </a:cubicBezTo>
                <a:cubicBezTo>
                  <a:pt x="3625191" y="2134334"/>
                  <a:pt x="3636367" y="2131528"/>
                  <a:pt x="3647551" y="2130855"/>
                </a:cubicBezTo>
                <a:close/>
                <a:moveTo>
                  <a:pt x="3976712" y="2060101"/>
                </a:moveTo>
                <a:cubicBezTo>
                  <a:pt x="4004853" y="2063926"/>
                  <a:pt x="4031617" y="2078097"/>
                  <a:pt x="4050336" y="2101708"/>
                </a:cubicBezTo>
                <a:cubicBezTo>
                  <a:pt x="4087773" y="2148929"/>
                  <a:pt x="4078851" y="2216027"/>
                  <a:pt x="4030408" y="2251575"/>
                </a:cubicBezTo>
                <a:cubicBezTo>
                  <a:pt x="3981964" y="2287122"/>
                  <a:pt x="3912344" y="2277659"/>
                  <a:pt x="3874907" y="2230438"/>
                </a:cubicBezTo>
                <a:cubicBezTo>
                  <a:pt x="3837470" y="2183216"/>
                  <a:pt x="3846392" y="2116119"/>
                  <a:pt x="3894835" y="2080571"/>
                </a:cubicBezTo>
                <a:cubicBezTo>
                  <a:pt x="3919057" y="2062797"/>
                  <a:pt x="3948573" y="2056276"/>
                  <a:pt x="3976712" y="2060101"/>
                </a:cubicBezTo>
                <a:close/>
                <a:moveTo>
                  <a:pt x="2244726" y="2001609"/>
                </a:moveTo>
                <a:cubicBezTo>
                  <a:pt x="2258383" y="1999266"/>
                  <a:pt x="2272519" y="2000169"/>
                  <a:pt x="2285858" y="2004179"/>
                </a:cubicBezTo>
                <a:cubicBezTo>
                  <a:pt x="2301865" y="2008991"/>
                  <a:pt x="2316725" y="2018277"/>
                  <a:pt x="2328235" y="2031797"/>
                </a:cubicBezTo>
                <a:cubicBezTo>
                  <a:pt x="2358927" y="2067851"/>
                  <a:pt x="2354172" y="2120360"/>
                  <a:pt x="2317615" y="2149078"/>
                </a:cubicBezTo>
                <a:cubicBezTo>
                  <a:pt x="2281057" y="2177797"/>
                  <a:pt x="2226539" y="2171851"/>
                  <a:pt x="2195847" y="2135798"/>
                </a:cubicBezTo>
                <a:cubicBezTo>
                  <a:pt x="2165154" y="2099744"/>
                  <a:pt x="2169909" y="2047235"/>
                  <a:pt x="2206467" y="2018517"/>
                </a:cubicBezTo>
                <a:cubicBezTo>
                  <a:pt x="2217891" y="2009542"/>
                  <a:pt x="2231069" y="2003953"/>
                  <a:pt x="2244726" y="2001609"/>
                </a:cubicBezTo>
                <a:close/>
                <a:moveTo>
                  <a:pt x="3440652" y="1968888"/>
                </a:moveTo>
                <a:cubicBezTo>
                  <a:pt x="3454268" y="1966358"/>
                  <a:pt x="3468411" y="1967068"/>
                  <a:pt x="3481803" y="1970897"/>
                </a:cubicBezTo>
                <a:cubicBezTo>
                  <a:pt x="3497872" y="1975492"/>
                  <a:pt x="3512862" y="1984577"/>
                  <a:pt x="3524564" y="1997944"/>
                </a:cubicBezTo>
                <a:cubicBezTo>
                  <a:pt x="3555771" y="2033588"/>
                  <a:pt x="3551787" y="2086175"/>
                  <a:pt x="3515667" y="2115401"/>
                </a:cubicBezTo>
                <a:cubicBezTo>
                  <a:pt x="3479547" y="2144627"/>
                  <a:pt x="3424968" y="2139424"/>
                  <a:pt x="3393761" y="2103779"/>
                </a:cubicBezTo>
                <a:cubicBezTo>
                  <a:pt x="3362555" y="2068135"/>
                  <a:pt x="3366538" y="2015548"/>
                  <a:pt x="3402658" y="1986322"/>
                </a:cubicBezTo>
                <a:cubicBezTo>
                  <a:pt x="3413946" y="1977189"/>
                  <a:pt x="3427036" y="1971419"/>
                  <a:pt x="3440652" y="1968888"/>
                </a:cubicBezTo>
                <a:close/>
                <a:moveTo>
                  <a:pt x="5512947" y="1934165"/>
                </a:moveTo>
                <a:cubicBezTo>
                  <a:pt x="5601876" y="1939442"/>
                  <a:pt x="5683295" y="1996763"/>
                  <a:pt x="5714951" y="2086004"/>
                </a:cubicBezTo>
                <a:cubicBezTo>
                  <a:pt x="5757159" y="2204991"/>
                  <a:pt x="5694916" y="2335667"/>
                  <a:pt x="5575928" y="2377875"/>
                </a:cubicBezTo>
                <a:cubicBezTo>
                  <a:pt x="5456941" y="2420083"/>
                  <a:pt x="5326265" y="2357840"/>
                  <a:pt x="5284057" y="2238853"/>
                </a:cubicBezTo>
                <a:cubicBezTo>
                  <a:pt x="5241850" y="2119865"/>
                  <a:pt x="5304092" y="1989189"/>
                  <a:pt x="5423080" y="1946982"/>
                </a:cubicBezTo>
                <a:cubicBezTo>
                  <a:pt x="5452827" y="1936430"/>
                  <a:pt x="5483304" y="1932406"/>
                  <a:pt x="5512947" y="1934165"/>
                </a:cubicBezTo>
                <a:close/>
                <a:moveTo>
                  <a:pt x="1966747" y="1907664"/>
                </a:moveTo>
                <a:cubicBezTo>
                  <a:pt x="1987891" y="1910793"/>
                  <a:pt x="2008404" y="1919829"/>
                  <a:pt x="2025453" y="1934880"/>
                </a:cubicBezTo>
                <a:cubicBezTo>
                  <a:pt x="2070918" y="1975018"/>
                  <a:pt x="2074534" y="2042728"/>
                  <a:pt x="2033531" y="2086115"/>
                </a:cubicBezTo>
                <a:cubicBezTo>
                  <a:pt x="1992528" y="2129503"/>
                  <a:pt x="1922432" y="2132138"/>
                  <a:pt x="1876967" y="2092001"/>
                </a:cubicBezTo>
                <a:cubicBezTo>
                  <a:pt x="1831503" y="2051864"/>
                  <a:pt x="1827886" y="1984153"/>
                  <a:pt x="1868889" y="1940766"/>
                </a:cubicBezTo>
                <a:cubicBezTo>
                  <a:pt x="1894516" y="1913649"/>
                  <a:pt x="1931508" y="1902450"/>
                  <a:pt x="1966747" y="1907664"/>
                </a:cubicBezTo>
                <a:close/>
                <a:moveTo>
                  <a:pt x="4434988" y="1899830"/>
                </a:moveTo>
                <a:cubicBezTo>
                  <a:pt x="4481858" y="1903974"/>
                  <a:pt x="4525835" y="1929859"/>
                  <a:pt x="4550237" y="1972802"/>
                </a:cubicBezTo>
                <a:cubicBezTo>
                  <a:pt x="4589279" y="2041509"/>
                  <a:pt x="4563424" y="2127863"/>
                  <a:pt x="4492486" y="2165678"/>
                </a:cubicBezTo>
                <a:cubicBezTo>
                  <a:pt x="4421549" y="2203493"/>
                  <a:pt x="4332392" y="2178451"/>
                  <a:pt x="4293350" y="2109743"/>
                </a:cubicBezTo>
                <a:cubicBezTo>
                  <a:pt x="4254307" y="2041035"/>
                  <a:pt x="4280163" y="1954682"/>
                  <a:pt x="4351100" y="1916867"/>
                </a:cubicBezTo>
                <a:cubicBezTo>
                  <a:pt x="4377702" y="1902686"/>
                  <a:pt x="4406865" y="1897345"/>
                  <a:pt x="4434988" y="1899830"/>
                </a:cubicBezTo>
                <a:close/>
                <a:moveTo>
                  <a:pt x="2469104" y="1876395"/>
                </a:moveTo>
                <a:cubicBezTo>
                  <a:pt x="2480256" y="1875422"/>
                  <a:pt x="2491478" y="1876583"/>
                  <a:pt x="2502138" y="1879692"/>
                </a:cubicBezTo>
                <a:cubicBezTo>
                  <a:pt x="2523458" y="1885911"/>
                  <a:pt x="2542530" y="1899925"/>
                  <a:pt x="2554300" y="1920261"/>
                </a:cubicBezTo>
                <a:cubicBezTo>
                  <a:pt x="2577841" y="1960931"/>
                  <a:pt x="2563262" y="2011486"/>
                  <a:pt x="2521736" y="2033178"/>
                </a:cubicBezTo>
                <a:cubicBezTo>
                  <a:pt x="2480211" y="2054869"/>
                  <a:pt x="2427464" y="2039483"/>
                  <a:pt x="2403924" y="1998812"/>
                </a:cubicBezTo>
                <a:cubicBezTo>
                  <a:pt x="2380383" y="1958142"/>
                  <a:pt x="2394962" y="1907587"/>
                  <a:pt x="2436487" y="1885895"/>
                </a:cubicBezTo>
                <a:cubicBezTo>
                  <a:pt x="2446869" y="1880473"/>
                  <a:pt x="2457951" y="1877367"/>
                  <a:pt x="2469104" y="1876395"/>
                </a:cubicBezTo>
                <a:close/>
                <a:moveTo>
                  <a:pt x="3221939" y="1859403"/>
                </a:moveTo>
                <a:cubicBezTo>
                  <a:pt x="3233115" y="1858650"/>
                  <a:pt x="3244685" y="1860004"/>
                  <a:pt x="3256069" y="1863745"/>
                </a:cubicBezTo>
                <a:cubicBezTo>
                  <a:pt x="3301602" y="1878707"/>
                  <a:pt x="3326900" y="1926179"/>
                  <a:pt x="3312574" y="1969777"/>
                </a:cubicBezTo>
                <a:cubicBezTo>
                  <a:pt x="3298248" y="2013375"/>
                  <a:pt x="3249722" y="2036589"/>
                  <a:pt x="3204189" y="2021627"/>
                </a:cubicBezTo>
                <a:cubicBezTo>
                  <a:pt x="3158656" y="2006664"/>
                  <a:pt x="3133357" y="1959192"/>
                  <a:pt x="3147683" y="1915594"/>
                </a:cubicBezTo>
                <a:cubicBezTo>
                  <a:pt x="3158428" y="1882896"/>
                  <a:pt x="3188410" y="1861663"/>
                  <a:pt x="3221939" y="1859403"/>
                </a:cubicBezTo>
                <a:close/>
                <a:moveTo>
                  <a:pt x="4859521" y="1830422"/>
                </a:moveTo>
                <a:cubicBezTo>
                  <a:pt x="4877261" y="1828749"/>
                  <a:pt x="4894938" y="1829780"/>
                  <a:pt x="4912018" y="1833290"/>
                </a:cubicBezTo>
                <a:cubicBezTo>
                  <a:pt x="4968947" y="1844991"/>
                  <a:pt x="5019228" y="1884245"/>
                  <a:pt x="5043057" y="1942758"/>
                </a:cubicBezTo>
                <a:cubicBezTo>
                  <a:pt x="5081181" y="2036379"/>
                  <a:pt x="5037147" y="2143853"/>
                  <a:pt x="4944703" y="2182807"/>
                </a:cubicBezTo>
                <a:cubicBezTo>
                  <a:pt x="4852261" y="2221761"/>
                  <a:pt x="4746414" y="2177444"/>
                  <a:pt x="4708290" y="2083823"/>
                </a:cubicBezTo>
                <a:cubicBezTo>
                  <a:pt x="4670165" y="1990201"/>
                  <a:pt x="4714200" y="1882729"/>
                  <a:pt x="4806643" y="1843774"/>
                </a:cubicBezTo>
                <a:cubicBezTo>
                  <a:pt x="4823976" y="1836471"/>
                  <a:pt x="4841780" y="1832094"/>
                  <a:pt x="4859521" y="1830422"/>
                </a:cubicBezTo>
                <a:close/>
                <a:moveTo>
                  <a:pt x="1496759" y="1828555"/>
                </a:moveTo>
                <a:cubicBezTo>
                  <a:pt x="1524988" y="1827828"/>
                  <a:pt x="1553735" y="1834977"/>
                  <a:pt x="1579339" y="1850787"/>
                </a:cubicBezTo>
                <a:cubicBezTo>
                  <a:pt x="1647616" y="1892948"/>
                  <a:pt x="1667678" y="1980736"/>
                  <a:pt x="1624149" y="2046865"/>
                </a:cubicBezTo>
                <a:cubicBezTo>
                  <a:pt x="1580620" y="2112995"/>
                  <a:pt x="1489983" y="2132427"/>
                  <a:pt x="1421707" y="2090266"/>
                </a:cubicBezTo>
                <a:cubicBezTo>
                  <a:pt x="1353431" y="2048106"/>
                  <a:pt x="1333369" y="1960318"/>
                  <a:pt x="1376898" y="1894188"/>
                </a:cubicBezTo>
                <a:cubicBezTo>
                  <a:pt x="1404103" y="1852857"/>
                  <a:pt x="1449710" y="1829767"/>
                  <a:pt x="1496759" y="1828555"/>
                </a:cubicBezTo>
                <a:close/>
                <a:moveTo>
                  <a:pt x="3756023" y="1813208"/>
                </a:moveTo>
                <a:cubicBezTo>
                  <a:pt x="3784036" y="1817881"/>
                  <a:pt x="3810338" y="1832850"/>
                  <a:pt x="3828288" y="1857006"/>
                </a:cubicBezTo>
                <a:cubicBezTo>
                  <a:pt x="3864188" y="1905318"/>
                  <a:pt x="3853089" y="1972086"/>
                  <a:pt x="3803496" y="2006136"/>
                </a:cubicBezTo>
                <a:cubicBezTo>
                  <a:pt x="3753903" y="2040186"/>
                  <a:pt x="3684597" y="2028625"/>
                  <a:pt x="3648696" y="1980313"/>
                </a:cubicBezTo>
                <a:cubicBezTo>
                  <a:pt x="3612796" y="1932001"/>
                  <a:pt x="3623896" y="1865232"/>
                  <a:pt x="3673488" y="1831182"/>
                </a:cubicBezTo>
                <a:cubicBezTo>
                  <a:pt x="3698285" y="1814157"/>
                  <a:pt x="3728010" y="1808535"/>
                  <a:pt x="3756023" y="1813208"/>
                </a:cubicBezTo>
                <a:close/>
                <a:moveTo>
                  <a:pt x="2968565" y="1807687"/>
                </a:moveTo>
                <a:cubicBezTo>
                  <a:pt x="2980482" y="1807388"/>
                  <a:pt x="2991960" y="1809438"/>
                  <a:pt x="3002513" y="1813401"/>
                </a:cubicBezTo>
                <a:cubicBezTo>
                  <a:pt x="3034171" y="1825290"/>
                  <a:pt x="3057495" y="1854396"/>
                  <a:pt x="3059345" y="1888955"/>
                </a:cubicBezTo>
                <a:cubicBezTo>
                  <a:pt x="3061812" y="1935033"/>
                  <a:pt x="3025167" y="1973356"/>
                  <a:pt x="2977497" y="1974551"/>
                </a:cubicBezTo>
                <a:cubicBezTo>
                  <a:pt x="2929827" y="1975746"/>
                  <a:pt x="2889183" y="1939361"/>
                  <a:pt x="2886717" y="1893283"/>
                </a:cubicBezTo>
                <a:cubicBezTo>
                  <a:pt x="2884250" y="1847205"/>
                  <a:pt x="2920895" y="1808882"/>
                  <a:pt x="2968565" y="1807687"/>
                </a:cubicBezTo>
                <a:close/>
                <a:moveTo>
                  <a:pt x="2722784" y="1803361"/>
                </a:moveTo>
                <a:cubicBezTo>
                  <a:pt x="2731286" y="1803506"/>
                  <a:pt x="2739655" y="1804870"/>
                  <a:pt x="2747644" y="1807324"/>
                </a:cubicBezTo>
                <a:cubicBezTo>
                  <a:pt x="2774274" y="1815505"/>
                  <a:pt x="2796685" y="1835800"/>
                  <a:pt x="2805776" y="1863456"/>
                </a:cubicBezTo>
                <a:cubicBezTo>
                  <a:pt x="2820320" y="1907705"/>
                  <a:pt x="2795255" y="1954041"/>
                  <a:pt x="2749792" y="1966950"/>
                </a:cubicBezTo>
                <a:cubicBezTo>
                  <a:pt x="2704328" y="1979859"/>
                  <a:pt x="2655681" y="1954453"/>
                  <a:pt x="2641136" y="1910204"/>
                </a:cubicBezTo>
                <a:cubicBezTo>
                  <a:pt x="2626592" y="1865955"/>
                  <a:pt x="2651657" y="1819619"/>
                  <a:pt x="2697120" y="1806710"/>
                </a:cubicBezTo>
                <a:cubicBezTo>
                  <a:pt x="2705645" y="1804289"/>
                  <a:pt x="2714281" y="1803216"/>
                  <a:pt x="2722784" y="1803361"/>
                </a:cubicBezTo>
                <a:close/>
                <a:moveTo>
                  <a:pt x="376538" y="1790854"/>
                </a:moveTo>
                <a:cubicBezTo>
                  <a:pt x="391720" y="1791301"/>
                  <a:pt x="407085" y="1793277"/>
                  <a:pt x="422446" y="1796894"/>
                </a:cubicBezTo>
                <a:cubicBezTo>
                  <a:pt x="545336" y="1825836"/>
                  <a:pt x="621497" y="1948920"/>
                  <a:pt x="592556" y="2071810"/>
                </a:cubicBezTo>
                <a:cubicBezTo>
                  <a:pt x="563614" y="2194700"/>
                  <a:pt x="440530" y="2270861"/>
                  <a:pt x="317640" y="2241920"/>
                </a:cubicBezTo>
                <a:cubicBezTo>
                  <a:pt x="194750" y="2212978"/>
                  <a:pt x="118589" y="2089894"/>
                  <a:pt x="147530" y="1967004"/>
                </a:cubicBezTo>
                <a:cubicBezTo>
                  <a:pt x="172854" y="1859476"/>
                  <a:pt x="270256" y="1787724"/>
                  <a:pt x="376538" y="1790854"/>
                </a:cubicBezTo>
                <a:close/>
                <a:moveTo>
                  <a:pt x="1039345" y="1788569"/>
                </a:moveTo>
                <a:cubicBezTo>
                  <a:pt x="1051255" y="1790250"/>
                  <a:pt x="1063173" y="1793168"/>
                  <a:pt x="1074943" y="1797397"/>
                </a:cubicBezTo>
                <a:cubicBezTo>
                  <a:pt x="1169105" y="1831226"/>
                  <a:pt x="1218156" y="1936144"/>
                  <a:pt x="1184501" y="2031737"/>
                </a:cubicBezTo>
                <a:cubicBezTo>
                  <a:pt x="1150845" y="2127329"/>
                  <a:pt x="1047228" y="2177399"/>
                  <a:pt x="953066" y="2143569"/>
                </a:cubicBezTo>
                <a:cubicBezTo>
                  <a:pt x="858903" y="2109740"/>
                  <a:pt x="809853" y="2004822"/>
                  <a:pt x="843508" y="1909230"/>
                </a:cubicBezTo>
                <a:cubicBezTo>
                  <a:pt x="872957" y="1825587"/>
                  <a:pt x="955970" y="1776797"/>
                  <a:pt x="1039345" y="1788569"/>
                </a:cubicBezTo>
                <a:close/>
                <a:moveTo>
                  <a:pt x="2217661" y="1708775"/>
                </a:moveTo>
                <a:cubicBezTo>
                  <a:pt x="2245788" y="1712699"/>
                  <a:pt x="2272500" y="1726964"/>
                  <a:pt x="2291129" y="1750640"/>
                </a:cubicBezTo>
                <a:cubicBezTo>
                  <a:pt x="2328388" y="1797991"/>
                  <a:pt x="2319211" y="1865053"/>
                  <a:pt x="2270631" y="1900428"/>
                </a:cubicBezTo>
                <a:cubicBezTo>
                  <a:pt x="2222051" y="1935802"/>
                  <a:pt x="2152463" y="1926093"/>
                  <a:pt x="2115204" y="1878741"/>
                </a:cubicBezTo>
                <a:cubicBezTo>
                  <a:pt x="2077945" y="1831390"/>
                  <a:pt x="2087122" y="1764328"/>
                  <a:pt x="2135702" y="1728954"/>
                </a:cubicBezTo>
                <a:cubicBezTo>
                  <a:pt x="2159993" y="1711267"/>
                  <a:pt x="2189534" y="1704851"/>
                  <a:pt x="2217661" y="1708775"/>
                </a:cubicBezTo>
                <a:close/>
                <a:moveTo>
                  <a:pt x="3474404" y="1641517"/>
                </a:moveTo>
                <a:cubicBezTo>
                  <a:pt x="3495587" y="1644357"/>
                  <a:pt x="3516227" y="1653114"/>
                  <a:pt x="3533492" y="1667934"/>
                </a:cubicBezTo>
                <a:cubicBezTo>
                  <a:pt x="3579531" y="1707454"/>
                  <a:pt x="3584139" y="1775121"/>
                  <a:pt x="3543782" y="1819071"/>
                </a:cubicBezTo>
                <a:cubicBezTo>
                  <a:pt x="3503426" y="1863022"/>
                  <a:pt x="3433388" y="1866614"/>
                  <a:pt x="3387348" y="1827094"/>
                </a:cubicBezTo>
                <a:cubicBezTo>
                  <a:pt x="3341308" y="1787574"/>
                  <a:pt x="3336701" y="1719908"/>
                  <a:pt x="3377057" y="1675957"/>
                </a:cubicBezTo>
                <a:cubicBezTo>
                  <a:pt x="3402280" y="1648488"/>
                  <a:pt x="3439097" y="1636784"/>
                  <a:pt x="3474404" y="1641517"/>
                </a:cubicBezTo>
                <a:close/>
                <a:moveTo>
                  <a:pt x="2482937" y="1570349"/>
                </a:moveTo>
                <a:cubicBezTo>
                  <a:pt x="2493725" y="1568943"/>
                  <a:pt x="2504568" y="1569113"/>
                  <a:pt x="2515131" y="1570741"/>
                </a:cubicBezTo>
                <a:cubicBezTo>
                  <a:pt x="2550338" y="1576168"/>
                  <a:pt x="2582430" y="1597801"/>
                  <a:pt x="2599010" y="1631294"/>
                </a:cubicBezTo>
                <a:cubicBezTo>
                  <a:pt x="2625540" y="1684882"/>
                  <a:pt x="2602316" y="1748538"/>
                  <a:pt x="2547139" y="1773473"/>
                </a:cubicBezTo>
                <a:cubicBezTo>
                  <a:pt x="2491962" y="1798409"/>
                  <a:pt x="2425725" y="1775181"/>
                  <a:pt x="2399196" y="1721593"/>
                </a:cubicBezTo>
                <a:cubicBezTo>
                  <a:pt x="2372667" y="1668005"/>
                  <a:pt x="2395891" y="1604348"/>
                  <a:pt x="2451068" y="1579413"/>
                </a:cubicBezTo>
                <a:cubicBezTo>
                  <a:pt x="2461414" y="1574738"/>
                  <a:pt x="2472148" y="1571756"/>
                  <a:pt x="2482937" y="1570349"/>
                </a:cubicBezTo>
                <a:close/>
                <a:moveTo>
                  <a:pt x="4147400" y="1569746"/>
                </a:moveTo>
                <a:cubicBezTo>
                  <a:pt x="4184893" y="1568336"/>
                  <a:pt x="4222942" y="1580779"/>
                  <a:pt x="4252659" y="1607410"/>
                </a:cubicBezTo>
                <a:cubicBezTo>
                  <a:pt x="4312094" y="1660671"/>
                  <a:pt x="4315697" y="1750516"/>
                  <a:pt x="4260707" y="1808083"/>
                </a:cubicBezTo>
                <a:cubicBezTo>
                  <a:pt x="4205717" y="1865649"/>
                  <a:pt x="4112957" y="1869139"/>
                  <a:pt x="4053522" y="1815878"/>
                </a:cubicBezTo>
                <a:cubicBezTo>
                  <a:pt x="3994087" y="1762616"/>
                  <a:pt x="3990484" y="1672771"/>
                  <a:pt x="4045474" y="1615204"/>
                </a:cubicBezTo>
                <a:cubicBezTo>
                  <a:pt x="4072969" y="1586421"/>
                  <a:pt x="4109907" y="1571157"/>
                  <a:pt x="4147400" y="1569746"/>
                </a:cubicBezTo>
                <a:close/>
                <a:moveTo>
                  <a:pt x="3169020" y="1547400"/>
                </a:moveTo>
                <a:cubicBezTo>
                  <a:pt x="3229399" y="1557920"/>
                  <a:pt x="3270131" y="1613597"/>
                  <a:pt x="3259997" y="1671759"/>
                </a:cubicBezTo>
                <a:cubicBezTo>
                  <a:pt x="3249864" y="1729921"/>
                  <a:pt x="3192702" y="1768543"/>
                  <a:pt x="3132323" y="1758023"/>
                </a:cubicBezTo>
                <a:cubicBezTo>
                  <a:pt x="3071944" y="1747503"/>
                  <a:pt x="3031212" y="1691825"/>
                  <a:pt x="3041346" y="1633663"/>
                </a:cubicBezTo>
                <a:cubicBezTo>
                  <a:pt x="3051479" y="1575501"/>
                  <a:pt x="3108641" y="1536880"/>
                  <a:pt x="3169020" y="1547400"/>
                </a:cubicBezTo>
                <a:close/>
                <a:moveTo>
                  <a:pt x="2794827" y="1529862"/>
                </a:moveTo>
                <a:cubicBezTo>
                  <a:pt x="2809856" y="1527252"/>
                  <a:pt x="2824761" y="1527712"/>
                  <a:pt x="2838845" y="1530781"/>
                </a:cubicBezTo>
                <a:cubicBezTo>
                  <a:pt x="2881098" y="1539987"/>
                  <a:pt x="2915961" y="1572662"/>
                  <a:pt x="2924644" y="1616293"/>
                </a:cubicBezTo>
                <a:cubicBezTo>
                  <a:pt x="2936221" y="1674470"/>
                  <a:pt x="2896870" y="1730095"/>
                  <a:pt x="2836751" y="1740537"/>
                </a:cubicBezTo>
                <a:cubicBezTo>
                  <a:pt x="2776632" y="1750978"/>
                  <a:pt x="2718511" y="1712281"/>
                  <a:pt x="2706934" y="1654104"/>
                </a:cubicBezTo>
                <a:cubicBezTo>
                  <a:pt x="2695357" y="1595929"/>
                  <a:pt x="2734708" y="1540303"/>
                  <a:pt x="2794827" y="1529862"/>
                </a:cubicBezTo>
                <a:close/>
                <a:moveTo>
                  <a:pt x="1778234" y="1511058"/>
                </a:moveTo>
                <a:cubicBezTo>
                  <a:pt x="1815732" y="1509781"/>
                  <a:pt x="1853733" y="1522358"/>
                  <a:pt x="1883350" y="1549095"/>
                </a:cubicBezTo>
                <a:cubicBezTo>
                  <a:pt x="1942582" y="1602567"/>
                  <a:pt x="1945845" y="1692423"/>
                  <a:pt x="1890637" y="1749795"/>
                </a:cubicBezTo>
                <a:cubicBezTo>
                  <a:pt x="1835430" y="1807165"/>
                  <a:pt x="1742657" y="1810326"/>
                  <a:pt x="1683424" y="1756853"/>
                </a:cubicBezTo>
                <a:cubicBezTo>
                  <a:pt x="1624191" y="1703381"/>
                  <a:pt x="1620928" y="1613525"/>
                  <a:pt x="1676136" y="1556153"/>
                </a:cubicBezTo>
                <a:cubicBezTo>
                  <a:pt x="1703740" y="1527468"/>
                  <a:pt x="1740735" y="1512335"/>
                  <a:pt x="1778234" y="1511058"/>
                </a:cubicBezTo>
                <a:close/>
                <a:moveTo>
                  <a:pt x="4606116" y="1369909"/>
                </a:moveTo>
                <a:cubicBezTo>
                  <a:pt x="4652329" y="1373197"/>
                  <a:pt x="4697250" y="1394365"/>
                  <a:pt x="4729926" y="1432637"/>
                </a:cubicBezTo>
                <a:cubicBezTo>
                  <a:pt x="4795276" y="1509180"/>
                  <a:pt x="4786897" y="1625147"/>
                  <a:pt x="4711210" y="1691657"/>
                </a:cubicBezTo>
                <a:cubicBezTo>
                  <a:pt x="4635524" y="1758167"/>
                  <a:pt x="4521190" y="1750034"/>
                  <a:pt x="4455839" y="1673491"/>
                </a:cubicBezTo>
                <a:cubicBezTo>
                  <a:pt x="4390488" y="1596947"/>
                  <a:pt x="4398867" y="1480981"/>
                  <a:pt x="4474554" y="1414470"/>
                </a:cubicBezTo>
                <a:cubicBezTo>
                  <a:pt x="4512397" y="1381215"/>
                  <a:pt x="4559903" y="1366621"/>
                  <a:pt x="4606116" y="1369909"/>
                </a:cubicBezTo>
                <a:close/>
                <a:moveTo>
                  <a:pt x="1316334" y="1341966"/>
                </a:moveTo>
                <a:cubicBezTo>
                  <a:pt x="1351081" y="1344872"/>
                  <a:pt x="1385342" y="1357971"/>
                  <a:pt x="1414511" y="1381774"/>
                </a:cubicBezTo>
                <a:cubicBezTo>
                  <a:pt x="1492294" y="1445252"/>
                  <a:pt x="1504406" y="1560815"/>
                  <a:pt x="1441565" y="1639890"/>
                </a:cubicBezTo>
                <a:cubicBezTo>
                  <a:pt x="1378723" y="1718966"/>
                  <a:pt x="1264724" y="1731611"/>
                  <a:pt x="1186942" y="1668134"/>
                </a:cubicBezTo>
                <a:cubicBezTo>
                  <a:pt x="1109159" y="1604656"/>
                  <a:pt x="1097046" y="1489094"/>
                  <a:pt x="1159888" y="1410018"/>
                </a:cubicBezTo>
                <a:cubicBezTo>
                  <a:pt x="1199164" y="1360596"/>
                  <a:pt x="1258423" y="1337123"/>
                  <a:pt x="1316334" y="1341966"/>
                </a:cubicBezTo>
                <a:close/>
                <a:moveTo>
                  <a:pt x="5243369" y="1315034"/>
                </a:moveTo>
                <a:cubicBezTo>
                  <a:pt x="5316449" y="1321705"/>
                  <a:pt x="5385019" y="1363375"/>
                  <a:pt x="5423067" y="1432504"/>
                </a:cubicBezTo>
                <a:cubicBezTo>
                  <a:pt x="5483942" y="1543109"/>
                  <a:pt x="5443628" y="1682123"/>
                  <a:pt x="5333021" y="1742999"/>
                </a:cubicBezTo>
                <a:cubicBezTo>
                  <a:pt x="5222416" y="1803874"/>
                  <a:pt x="5083401" y="1763560"/>
                  <a:pt x="5022526" y="1652954"/>
                </a:cubicBezTo>
                <a:cubicBezTo>
                  <a:pt x="4961650" y="1542347"/>
                  <a:pt x="5001965" y="1403335"/>
                  <a:pt x="5112571" y="1342459"/>
                </a:cubicBezTo>
                <a:cubicBezTo>
                  <a:pt x="5154048" y="1319631"/>
                  <a:pt x="5199520" y="1311033"/>
                  <a:pt x="5243369" y="1315034"/>
                </a:cubicBezTo>
                <a:close/>
                <a:moveTo>
                  <a:pt x="3804173" y="1296960"/>
                </a:moveTo>
                <a:cubicBezTo>
                  <a:pt x="3841693" y="1296688"/>
                  <a:pt x="3879320" y="1310280"/>
                  <a:pt x="3908162" y="1337800"/>
                </a:cubicBezTo>
                <a:cubicBezTo>
                  <a:pt x="3965844" y="1392840"/>
                  <a:pt x="3966538" y="1482750"/>
                  <a:pt x="3909712" y="1538618"/>
                </a:cubicBezTo>
                <a:cubicBezTo>
                  <a:pt x="3852886" y="1594488"/>
                  <a:pt x="3760059" y="1595160"/>
                  <a:pt x="3702376" y="1540120"/>
                </a:cubicBezTo>
                <a:cubicBezTo>
                  <a:pt x="3644694" y="1485081"/>
                  <a:pt x="3644000" y="1395171"/>
                  <a:pt x="3700826" y="1339301"/>
                </a:cubicBezTo>
                <a:cubicBezTo>
                  <a:pt x="3729239" y="1311367"/>
                  <a:pt x="3766653" y="1297232"/>
                  <a:pt x="3804173" y="1296960"/>
                </a:cubicBezTo>
                <a:close/>
                <a:moveTo>
                  <a:pt x="2134104" y="1262586"/>
                </a:moveTo>
                <a:cubicBezTo>
                  <a:pt x="2181159" y="1261661"/>
                  <a:pt x="2227833" y="1282654"/>
                  <a:pt x="2257009" y="1322706"/>
                </a:cubicBezTo>
                <a:cubicBezTo>
                  <a:pt x="2303690" y="1386787"/>
                  <a:pt x="2287899" y="1475389"/>
                  <a:pt x="2221738" y="1520603"/>
                </a:cubicBezTo>
                <a:cubicBezTo>
                  <a:pt x="2155577" y="1565817"/>
                  <a:pt x="2064099" y="1550522"/>
                  <a:pt x="2017418" y="1486440"/>
                </a:cubicBezTo>
                <a:cubicBezTo>
                  <a:pt x="1970737" y="1422359"/>
                  <a:pt x="1986528" y="1333757"/>
                  <a:pt x="2052689" y="1288543"/>
                </a:cubicBezTo>
                <a:cubicBezTo>
                  <a:pt x="2077499" y="1271588"/>
                  <a:pt x="2105870" y="1263142"/>
                  <a:pt x="2134104" y="1262586"/>
                </a:cubicBezTo>
                <a:close/>
                <a:moveTo>
                  <a:pt x="662052" y="1200294"/>
                </a:moveTo>
                <a:cubicBezTo>
                  <a:pt x="706067" y="1199124"/>
                  <a:pt x="750891" y="1210632"/>
                  <a:pt x="790813" y="1236083"/>
                </a:cubicBezTo>
                <a:cubicBezTo>
                  <a:pt x="897270" y="1303954"/>
                  <a:pt x="928551" y="1445276"/>
                  <a:pt x="860680" y="1551732"/>
                </a:cubicBezTo>
                <a:cubicBezTo>
                  <a:pt x="792809" y="1658189"/>
                  <a:pt x="651488" y="1689470"/>
                  <a:pt x="545031" y="1621600"/>
                </a:cubicBezTo>
                <a:cubicBezTo>
                  <a:pt x="438574" y="1553729"/>
                  <a:pt x="407293" y="1412408"/>
                  <a:pt x="475164" y="1305952"/>
                </a:cubicBezTo>
                <a:cubicBezTo>
                  <a:pt x="517583" y="1239415"/>
                  <a:pt x="588694" y="1202245"/>
                  <a:pt x="662052" y="1200294"/>
                </a:cubicBezTo>
                <a:close/>
                <a:moveTo>
                  <a:pt x="3398696" y="1136483"/>
                </a:moveTo>
                <a:cubicBezTo>
                  <a:pt x="3426912" y="1135369"/>
                  <a:pt x="3455762" y="1142123"/>
                  <a:pt x="3481593" y="1157581"/>
                </a:cubicBezTo>
                <a:cubicBezTo>
                  <a:pt x="3550478" y="1198803"/>
                  <a:pt x="3571820" y="1286307"/>
                  <a:pt x="3529261" y="1353027"/>
                </a:cubicBezTo>
                <a:cubicBezTo>
                  <a:pt x="3486701" y="1419747"/>
                  <a:pt x="3396357" y="1440417"/>
                  <a:pt x="3327472" y="1399195"/>
                </a:cubicBezTo>
                <a:cubicBezTo>
                  <a:pt x="3258588" y="1357974"/>
                  <a:pt x="3237246" y="1270470"/>
                  <a:pt x="3279805" y="1203750"/>
                </a:cubicBezTo>
                <a:cubicBezTo>
                  <a:pt x="3306405" y="1162050"/>
                  <a:pt x="3351670" y="1138339"/>
                  <a:pt x="3398696" y="1136483"/>
                </a:cubicBezTo>
                <a:close/>
                <a:moveTo>
                  <a:pt x="2546373" y="1136479"/>
                </a:moveTo>
                <a:cubicBezTo>
                  <a:pt x="2603454" y="1138893"/>
                  <a:pt x="2656240" y="1173705"/>
                  <a:pt x="2677436" y="1228826"/>
                </a:cubicBezTo>
                <a:cubicBezTo>
                  <a:pt x="2705697" y="1302321"/>
                  <a:pt x="2667093" y="1384090"/>
                  <a:pt x="2591213" y="1411463"/>
                </a:cubicBezTo>
                <a:cubicBezTo>
                  <a:pt x="2515334" y="1438835"/>
                  <a:pt x="2430910" y="1401445"/>
                  <a:pt x="2402650" y="1327950"/>
                </a:cubicBezTo>
                <a:cubicBezTo>
                  <a:pt x="2374389" y="1254455"/>
                  <a:pt x="2412992" y="1172686"/>
                  <a:pt x="2488872" y="1145313"/>
                </a:cubicBezTo>
                <a:cubicBezTo>
                  <a:pt x="2507842" y="1138470"/>
                  <a:pt x="2527346" y="1135675"/>
                  <a:pt x="2546373" y="1136479"/>
                </a:cubicBezTo>
                <a:close/>
                <a:moveTo>
                  <a:pt x="2979881" y="1082943"/>
                </a:moveTo>
                <a:cubicBezTo>
                  <a:pt x="3060853" y="1082943"/>
                  <a:pt x="3126494" y="1146521"/>
                  <a:pt x="3126494" y="1224948"/>
                </a:cubicBezTo>
                <a:cubicBezTo>
                  <a:pt x="3126494" y="1303374"/>
                  <a:pt x="3060853" y="1366952"/>
                  <a:pt x="2979881" y="1366952"/>
                </a:cubicBezTo>
                <a:cubicBezTo>
                  <a:pt x="2898909" y="1366952"/>
                  <a:pt x="2833268" y="1303374"/>
                  <a:pt x="2833268" y="1224948"/>
                </a:cubicBezTo>
                <a:cubicBezTo>
                  <a:pt x="2833268" y="1146521"/>
                  <a:pt x="2898909" y="1082943"/>
                  <a:pt x="2979881" y="1082943"/>
                </a:cubicBezTo>
                <a:close/>
                <a:moveTo>
                  <a:pt x="4223768" y="972603"/>
                </a:moveTo>
                <a:cubicBezTo>
                  <a:pt x="4269853" y="977357"/>
                  <a:pt x="4314093" y="999946"/>
                  <a:pt x="4345567" y="1039241"/>
                </a:cubicBezTo>
                <a:cubicBezTo>
                  <a:pt x="4408512" y="1117832"/>
                  <a:pt x="4396555" y="1233488"/>
                  <a:pt x="4318857" y="1297565"/>
                </a:cubicBezTo>
                <a:cubicBezTo>
                  <a:pt x="4241159" y="1361643"/>
                  <a:pt x="4127144" y="1349879"/>
                  <a:pt x="4064197" y="1271290"/>
                </a:cubicBezTo>
                <a:cubicBezTo>
                  <a:pt x="4001250" y="1192700"/>
                  <a:pt x="4013209" y="1077044"/>
                  <a:pt x="4090906" y="1012965"/>
                </a:cubicBezTo>
                <a:cubicBezTo>
                  <a:pt x="4129755" y="980926"/>
                  <a:pt x="4177684" y="967848"/>
                  <a:pt x="4223768" y="972603"/>
                </a:cubicBezTo>
                <a:close/>
                <a:moveTo>
                  <a:pt x="1707001" y="972178"/>
                </a:moveTo>
                <a:cubicBezTo>
                  <a:pt x="1753201" y="975636"/>
                  <a:pt x="1798045" y="996972"/>
                  <a:pt x="1830582" y="1035366"/>
                </a:cubicBezTo>
                <a:cubicBezTo>
                  <a:pt x="1895654" y="1112152"/>
                  <a:pt x="1886856" y="1228089"/>
                  <a:pt x="1810930" y="1294318"/>
                </a:cubicBezTo>
                <a:cubicBezTo>
                  <a:pt x="1735004" y="1360546"/>
                  <a:pt x="1620701" y="1351988"/>
                  <a:pt x="1555629" y="1275201"/>
                </a:cubicBezTo>
                <a:cubicBezTo>
                  <a:pt x="1490556" y="1198415"/>
                  <a:pt x="1499354" y="1082479"/>
                  <a:pt x="1575280" y="1016249"/>
                </a:cubicBezTo>
                <a:cubicBezTo>
                  <a:pt x="1613243" y="983135"/>
                  <a:pt x="1660800" y="968718"/>
                  <a:pt x="1707001" y="972178"/>
                </a:cubicBezTo>
                <a:close/>
                <a:moveTo>
                  <a:pt x="4794959" y="783661"/>
                </a:moveTo>
                <a:cubicBezTo>
                  <a:pt x="4853419" y="781392"/>
                  <a:pt x="4912745" y="801422"/>
                  <a:pt x="4959081" y="844292"/>
                </a:cubicBezTo>
                <a:cubicBezTo>
                  <a:pt x="5051752" y="930033"/>
                  <a:pt x="5057370" y="1074666"/>
                  <a:pt x="4971629" y="1167338"/>
                </a:cubicBezTo>
                <a:cubicBezTo>
                  <a:pt x="4885888" y="1260009"/>
                  <a:pt x="4741255" y="1265627"/>
                  <a:pt x="4648584" y="1179886"/>
                </a:cubicBezTo>
                <a:cubicBezTo>
                  <a:pt x="4555912" y="1094144"/>
                  <a:pt x="4550294" y="949512"/>
                  <a:pt x="4636035" y="856840"/>
                </a:cubicBezTo>
                <a:cubicBezTo>
                  <a:pt x="4678906" y="810504"/>
                  <a:pt x="4736500" y="785932"/>
                  <a:pt x="4794959" y="783661"/>
                </a:cubicBezTo>
                <a:close/>
                <a:moveTo>
                  <a:pt x="3749026" y="711180"/>
                </a:moveTo>
                <a:cubicBezTo>
                  <a:pt x="3783811" y="713587"/>
                  <a:pt x="3818254" y="726193"/>
                  <a:pt x="3847753" y="749576"/>
                </a:cubicBezTo>
                <a:cubicBezTo>
                  <a:pt x="3926416" y="811929"/>
                  <a:pt x="3940139" y="927302"/>
                  <a:pt x="3878404" y="1007267"/>
                </a:cubicBezTo>
                <a:cubicBezTo>
                  <a:pt x="3816668" y="1087233"/>
                  <a:pt x="3702852" y="1101510"/>
                  <a:pt x="3624188" y="1039157"/>
                </a:cubicBezTo>
                <a:cubicBezTo>
                  <a:pt x="3545525" y="976803"/>
                  <a:pt x="3531801" y="861431"/>
                  <a:pt x="3593537" y="781466"/>
                </a:cubicBezTo>
                <a:cubicBezTo>
                  <a:pt x="3632121" y="731487"/>
                  <a:pt x="3691050" y="707169"/>
                  <a:pt x="3749026" y="711180"/>
                </a:cubicBezTo>
                <a:close/>
                <a:moveTo>
                  <a:pt x="2179132" y="701228"/>
                </a:moveTo>
                <a:cubicBezTo>
                  <a:pt x="2237010" y="706440"/>
                  <a:pt x="2291299" y="739772"/>
                  <a:pt x="2321397" y="795219"/>
                </a:cubicBezTo>
                <a:cubicBezTo>
                  <a:pt x="2369555" y="883934"/>
                  <a:pt x="2337552" y="995666"/>
                  <a:pt x="2249916" y="1044779"/>
                </a:cubicBezTo>
                <a:cubicBezTo>
                  <a:pt x="2162280" y="1093892"/>
                  <a:pt x="2052196" y="1061789"/>
                  <a:pt x="2004039" y="973074"/>
                </a:cubicBezTo>
                <a:cubicBezTo>
                  <a:pt x="1955882" y="884360"/>
                  <a:pt x="1987885" y="772627"/>
                  <a:pt x="2075521" y="723514"/>
                </a:cubicBezTo>
                <a:cubicBezTo>
                  <a:pt x="2108384" y="705097"/>
                  <a:pt x="2144404" y="698101"/>
                  <a:pt x="2179132" y="701228"/>
                </a:cubicBezTo>
                <a:close/>
                <a:moveTo>
                  <a:pt x="1100931" y="689184"/>
                </a:moveTo>
                <a:cubicBezTo>
                  <a:pt x="1159398" y="687128"/>
                  <a:pt x="1218651" y="707376"/>
                  <a:pt x="1264829" y="750416"/>
                </a:cubicBezTo>
                <a:cubicBezTo>
                  <a:pt x="1357185" y="836497"/>
                  <a:pt x="1362273" y="981149"/>
                  <a:pt x="1276192" y="1073505"/>
                </a:cubicBezTo>
                <a:cubicBezTo>
                  <a:pt x="1190112" y="1165861"/>
                  <a:pt x="1045459" y="1170949"/>
                  <a:pt x="953103" y="1084868"/>
                </a:cubicBezTo>
                <a:cubicBezTo>
                  <a:pt x="860746" y="998788"/>
                  <a:pt x="855659" y="854136"/>
                  <a:pt x="941739" y="761779"/>
                </a:cubicBezTo>
                <a:cubicBezTo>
                  <a:pt x="984780" y="715601"/>
                  <a:pt x="1042463" y="691241"/>
                  <a:pt x="1100931" y="689184"/>
                </a:cubicBezTo>
                <a:close/>
                <a:moveTo>
                  <a:pt x="2667513" y="593304"/>
                </a:moveTo>
                <a:cubicBezTo>
                  <a:pt x="2679533" y="592745"/>
                  <a:pt x="2691425" y="593416"/>
                  <a:pt x="2703043" y="595227"/>
                </a:cubicBezTo>
                <a:cubicBezTo>
                  <a:pt x="2772749" y="606094"/>
                  <a:pt x="2832569" y="658019"/>
                  <a:pt x="2850727" y="731750"/>
                </a:cubicBezTo>
                <a:cubicBezTo>
                  <a:pt x="2874938" y="830058"/>
                  <a:pt x="2815913" y="929904"/>
                  <a:pt x="2718892" y="954764"/>
                </a:cubicBezTo>
                <a:cubicBezTo>
                  <a:pt x="2621872" y="979623"/>
                  <a:pt x="2523593" y="920080"/>
                  <a:pt x="2499383" y="821773"/>
                </a:cubicBezTo>
                <a:cubicBezTo>
                  <a:pt x="2475173" y="723466"/>
                  <a:pt x="2534197" y="623618"/>
                  <a:pt x="2631218" y="598759"/>
                </a:cubicBezTo>
                <a:cubicBezTo>
                  <a:pt x="2643346" y="595652"/>
                  <a:pt x="2655493" y="593863"/>
                  <a:pt x="2667513" y="593304"/>
                </a:cubicBezTo>
                <a:close/>
                <a:moveTo>
                  <a:pt x="3206006" y="585079"/>
                </a:moveTo>
                <a:cubicBezTo>
                  <a:pt x="3217988" y="583947"/>
                  <a:pt x="3230257" y="584014"/>
                  <a:pt x="3242678" y="585391"/>
                </a:cubicBezTo>
                <a:cubicBezTo>
                  <a:pt x="3342048" y="596406"/>
                  <a:pt x="3413545" y="687053"/>
                  <a:pt x="3402371" y="787855"/>
                </a:cubicBezTo>
                <a:cubicBezTo>
                  <a:pt x="3391197" y="888657"/>
                  <a:pt x="3301583" y="961443"/>
                  <a:pt x="3202213" y="950428"/>
                </a:cubicBezTo>
                <a:cubicBezTo>
                  <a:pt x="3102843" y="939413"/>
                  <a:pt x="3031346" y="848767"/>
                  <a:pt x="3042520" y="747964"/>
                </a:cubicBezTo>
                <a:cubicBezTo>
                  <a:pt x="3052298" y="659763"/>
                  <a:pt x="3122130" y="593010"/>
                  <a:pt x="3206006" y="585079"/>
                </a:cubicBezTo>
                <a:close/>
                <a:moveTo>
                  <a:pt x="4259796" y="344526"/>
                </a:moveTo>
                <a:cubicBezTo>
                  <a:pt x="4318298" y="344088"/>
                  <a:pt x="4376967" y="365969"/>
                  <a:pt x="4421937" y="410271"/>
                </a:cubicBezTo>
                <a:cubicBezTo>
                  <a:pt x="4511875" y="498876"/>
                  <a:pt x="4512958" y="643613"/>
                  <a:pt x="4424354" y="733551"/>
                </a:cubicBezTo>
                <a:cubicBezTo>
                  <a:pt x="4335750" y="823490"/>
                  <a:pt x="4191013" y="824572"/>
                  <a:pt x="4101074" y="735969"/>
                </a:cubicBezTo>
                <a:cubicBezTo>
                  <a:pt x="4011135" y="647366"/>
                  <a:pt x="4010053" y="502628"/>
                  <a:pt x="4098656" y="412688"/>
                </a:cubicBezTo>
                <a:cubicBezTo>
                  <a:pt x="4142958" y="367719"/>
                  <a:pt x="4201294" y="344964"/>
                  <a:pt x="4259796" y="344526"/>
                </a:cubicBezTo>
                <a:close/>
                <a:moveTo>
                  <a:pt x="1655807" y="289191"/>
                </a:moveTo>
                <a:cubicBezTo>
                  <a:pt x="1729176" y="287701"/>
                  <a:pt x="1801951" y="321497"/>
                  <a:pt x="1847442" y="385972"/>
                </a:cubicBezTo>
                <a:cubicBezTo>
                  <a:pt x="1920228" y="489131"/>
                  <a:pt x="1895606" y="631764"/>
                  <a:pt x="1792447" y="704549"/>
                </a:cubicBezTo>
                <a:cubicBezTo>
                  <a:pt x="1689288" y="777336"/>
                  <a:pt x="1546655" y="752713"/>
                  <a:pt x="1473869" y="649554"/>
                </a:cubicBezTo>
                <a:cubicBezTo>
                  <a:pt x="1401084" y="546395"/>
                  <a:pt x="1425706" y="403762"/>
                  <a:pt x="1528865" y="330976"/>
                </a:cubicBezTo>
                <a:cubicBezTo>
                  <a:pt x="1567549" y="303682"/>
                  <a:pt x="1611785" y="290085"/>
                  <a:pt x="1655807" y="289191"/>
                </a:cubicBezTo>
                <a:close/>
                <a:moveTo>
                  <a:pt x="3627573" y="86188"/>
                </a:moveTo>
                <a:cubicBezTo>
                  <a:pt x="3671567" y="84395"/>
                  <a:pt x="3716550" y="95268"/>
                  <a:pt x="3756827" y="120153"/>
                </a:cubicBezTo>
                <a:cubicBezTo>
                  <a:pt x="3864233" y="186512"/>
                  <a:pt x="3897509" y="327377"/>
                  <a:pt x="3831150" y="434783"/>
                </a:cubicBezTo>
                <a:cubicBezTo>
                  <a:pt x="3764791" y="542190"/>
                  <a:pt x="3623926" y="575466"/>
                  <a:pt x="3516520" y="509106"/>
                </a:cubicBezTo>
                <a:cubicBezTo>
                  <a:pt x="3409114" y="442747"/>
                  <a:pt x="3375838" y="301882"/>
                  <a:pt x="3442197" y="194476"/>
                </a:cubicBezTo>
                <a:cubicBezTo>
                  <a:pt x="3483671" y="127347"/>
                  <a:pt x="3554249" y="89176"/>
                  <a:pt x="3627573" y="86188"/>
                </a:cubicBezTo>
                <a:close/>
                <a:moveTo>
                  <a:pt x="2298622" y="86183"/>
                </a:moveTo>
                <a:cubicBezTo>
                  <a:pt x="2387623" y="90068"/>
                  <a:pt x="2469928" y="146109"/>
                  <a:pt x="2502976" y="234843"/>
                </a:cubicBezTo>
                <a:cubicBezTo>
                  <a:pt x="2547041" y="353156"/>
                  <a:pt x="2486850" y="484789"/>
                  <a:pt x="2368537" y="528854"/>
                </a:cubicBezTo>
                <a:cubicBezTo>
                  <a:pt x="2250225" y="572919"/>
                  <a:pt x="2118591" y="512728"/>
                  <a:pt x="2074527" y="394414"/>
                </a:cubicBezTo>
                <a:cubicBezTo>
                  <a:pt x="2030463" y="276102"/>
                  <a:pt x="2090653" y="144468"/>
                  <a:pt x="2208966" y="100404"/>
                </a:cubicBezTo>
                <a:cubicBezTo>
                  <a:pt x="2238544" y="89388"/>
                  <a:pt x="2268955" y="84888"/>
                  <a:pt x="2298622" y="86183"/>
                </a:cubicBezTo>
                <a:close/>
                <a:moveTo>
                  <a:pt x="2974552" y="0"/>
                </a:moveTo>
                <a:cubicBezTo>
                  <a:pt x="3100804" y="0"/>
                  <a:pt x="3203152" y="102348"/>
                  <a:pt x="3203152" y="228600"/>
                </a:cubicBezTo>
                <a:cubicBezTo>
                  <a:pt x="3203152" y="354852"/>
                  <a:pt x="3100804" y="457200"/>
                  <a:pt x="2974552" y="457200"/>
                </a:cubicBezTo>
                <a:cubicBezTo>
                  <a:pt x="2848300" y="457200"/>
                  <a:pt x="2745952" y="354852"/>
                  <a:pt x="2745952" y="228600"/>
                </a:cubicBezTo>
                <a:cubicBezTo>
                  <a:pt x="2745952" y="102348"/>
                  <a:pt x="2848300" y="0"/>
                  <a:pt x="2974552" y="0"/>
                </a:cubicBezTo>
                <a:close/>
              </a:path>
            </a:pathLst>
          </a:custGeom>
          <a:gradFill>
            <a:gsLst>
              <a:gs pos="61000">
                <a:srgbClr val="00B050">
                  <a:lumMod val="23000"/>
                </a:srgbClr>
              </a:gs>
              <a:gs pos="73000">
                <a:srgbClr val="FFFF00"/>
              </a:gs>
              <a:gs pos="60000">
                <a:srgbClr val="1A8D48"/>
              </a:gs>
              <a:gs pos="36000">
                <a:schemeClr val="accent6">
                  <a:lumMod val="75000"/>
                </a:schemeClr>
              </a:gs>
              <a:gs pos="9000">
                <a:srgbClr val="FFFF00"/>
              </a:gs>
            </a:gsLst>
            <a:path path="circle">
              <a:fillToRect l="50000" t="50000" r="50000" b="50000"/>
            </a:path>
          </a:gradFill>
          <a:ln>
            <a:noFill/>
          </a:ln>
          <a:effectLst/>
          <a:scene3d>
            <a:camera prst="orthographicFront"/>
            <a:lightRig rig="flat" dir="t"/>
          </a:scene3d>
          <a:sp3d>
            <a:bevelT w="1016000" h="139700" prst="softRound"/>
            <a:bevelB prst="angle"/>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6" name="Forma libre 23"/>
          <p:cNvSpPr/>
          <p:nvPr/>
        </p:nvSpPr>
        <p:spPr>
          <a:xfrm>
            <a:off x="2376869" y="1171017"/>
            <a:ext cx="4417475" cy="4515966"/>
          </a:xfrm>
          <a:custGeom>
            <a:avLst/>
            <a:gdLst>
              <a:gd name="connsiteX0" fmla="*/ 2974552 w 5814973"/>
              <a:gd name="connsiteY0" fmla="*/ 5260425 h 5717625"/>
              <a:gd name="connsiteX1" fmla="*/ 3203152 w 5814973"/>
              <a:gd name="connsiteY1" fmla="*/ 5489025 h 5717625"/>
              <a:gd name="connsiteX2" fmla="*/ 2974552 w 5814973"/>
              <a:gd name="connsiteY2" fmla="*/ 5717625 h 5717625"/>
              <a:gd name="connsiteX3" fmla="*/ 2745952 w 5814973"/>
              <a:gd name="connsiteY3" fmla="*/ 5489025 h 5717625"/>
              <a:gd name="connsiteX4" fmla="*/ 2974552 w 5814973"/>
              <a:gd name="connsiteY4" fmla="*/ 5260425 h 5717625"/>
              <a:gd name="connsiteX5" fmla="*/ 2253728 w 5814973"/>
              <a:gd name="connsiteY5" fmla="*/ 5182999 h 5717625"/>
              <a:gd name="connsiteX6" fmla="*/ 2341419 w 5814973"/>
              <a:gd name="connsiteY6" fmla="*/ 5206462 h 5717625"/>
              <a:gd name="connsiteX7" fmla="*/ 2444570 w 5814973"/>
              <a:gd name="connsiteY7" fmla="*/ 5512854 h 5717625"/>
              <a:gd name="connsiteX8" fmla="*/ 2138178 w 5814973"/>
              <a:gd name="connsiteY8" fmla="*/ 5616004 h 5717625"/>
              <a:gd name="connsiteX9" fmla="*/ 2035028 w 5814973"/>
              <a:gd name="connsiteY9" fmla="*/ 5309613 h 5717625"/>
              <a:gd name="connsiteX10" fmla="*/ 2253728 w 5814973"/>
              <a:gd name="connsiteY10" fmla="*/ 5182999 h 5717625"/>
              <a:gd name="connsiteX11" fmla="*/ 3729882 w 5814973"/>
              <a:gd name="connsiteY11" fmla="*/ 5145880 h 5717625"/>
              <a:gd name="connsiteX12" fmla="*/ 3939506 w 5814973"/>
              <a:gd name="connsiteY12" fmla="*/ 5287014 h 5717625"/>
              <a:gd name="connsiteX13" fmla="*/ 3815844 w 5814973"/>
              <a:gd name="connsiteY13" fmla="*/ 5585717 h 5717625"/>
              <a:gd name="connsiteX14" fmla="*/ 3517140 w 5814973"/>
              <a:gd name="connsiteY14" fmla="*/ 5462055 h 5717625"/>
              <a:gd name="connsiteX15" fmla="*/ 3640803 w 5814973"/>
              <a:gd name="connsiteY15" fmla="*/ 5163351 h 5717625"/>
              <a:gd name="connsiteX16" fmla="*/ 3729882 w 5814973"/>
              <a:gd name="connsiteY16" fmla="*/ 5145880 h 5717625"/>
              <a:gd name="connsiteX17" fmla="*/ 1551384 w 5814973"/>
              <a:gd name="connsiteY17" fmla="*/ 4940680 h 5717625"/>
              <a:gd name="connsiteX18" fmla="*/ 1714955 w 5814973"/>
              <a:gd name="connsiteY18" fmla="*/ 5002781 h 5717625"/>
              <a:gd name="connsiteX19" fmla="*/ 1724604 w 5814973"/>
              <a:gd name="connsiteY19" fmla="*/ 5325926 h 5717625"/>
              <a:gd name="connsiteX20" fmla="*/ 1401459 w 5814973"/>
              <a:gd name="connsiteY20" fmla="*/ 5335575 h 5717625"/>
              <a:gd name="connsiteX21" fmla="*/ 1391810 w 5814973"/>
              <a:gd name="connsiteY21" fmla="*/ 5012430 h 5717625"/>
              <a:gd name="connsiteX22" fmla="*/ 1551384 w 5814973"/>
              <a:gd name="connsiteY22" fmla="*/ 4940680 h 5717625"/>
              <a:gd name="connsiteX23" fmla="*/ 4350132 w 5814973"/>
              <a:gd name="connsiteY23" fmla="*/ 4833887 h 5717625"/>
              <a:gd name="connsiteX24" fmla="*/ 4532548 w 5814973"/>
              <a:gd name="connsiteY24" fmla="*/ 4947092 h 5717625"/>
              <a:gd name="connsiteX25" fmla="*/ 4449842 w 5814973"/>
              <a:gd name="connsiteY25" fmla="*/ 5259623 h 5717625"/>
              <a:gd name="connsiteX26" fmla="*/ 4137311 w 5814973"/>
              <a:gd name="connsiteY26" fmla="*/ 5176917 h 5717625"/>
              <a:gd name="connsiteX27" fmla="*/ 4220017 w 5814973"/>
              <a:gd name="connsiteY27" fmla="*/ 4864386 h 5717625"/>
              <a:gd name="connsiteX28" fmla="*/ 4350132 w 5814973"/>
              <a:gd name="connsiteY28" fmla="*/ 4833887 h 5717625"/>
              <a:gd name="connsiteX29" fmla="*/ 2740426 w 5814973"/>
              <a:gd name="connsiteY29" fmla="*/ 4785101 h 5717625"/>
              <a:gd name="connsiteX30" fmla="*/ 2777098 w 5814973"/>
              <a:gd name="connsiteY30" fmla="*/ 4785412 h 5717625"/>
              <a:gd name="connsiteX31" fmla="*/ 2936791 w 5814973"/>
              <a:gd name="connsiteY31" fmla="*/ 4987876 h 5717625"/>
              <a:gd name="connsiteX32" fmla="*/ 2736633 w 5814973"/>
              <a:gd name="connsiteY32" fmla="*/ 5150449 h 5717625"/>
              <a:gd name="connsiteX33" fmla="*/ 2576940 w 5814973"/>
              <a:gd name="connsiteY33" fmla="*/ 4947986 h 5717625"/>
              <a:gd name="connsiteX34" fmla="*/ 2740426 w 5814973"/>
              <a:gd name="connsiteY34" fmla="*/ 4785101 h 5717625"/>
              <a:gd name="connsiteX35" fmla="*/ 3346158 w 5814973"/>
              <a:gd name="connsiteY35" fmla="*/ 4759248 h 5717625"/>
              <a:gd name="connsiteX36" fmla="*/ 3381737 w 5814973"/>
              <a:gd name="connsiteY36" fmla="*/ 4759859 h 5717625"/>
              <a:gd name="connsiteX37" fmla="*/ 3534236 w 5814973"/>
              <a:gd name="connsiteY37" fmla="*/ 4890832 h 5717625"/>
              <a:gd name="connsiteX38" fmla="*/ 3410467 w 5814973"/>
              <a:gd name="connsiteY38" fmla="*/ 5118533 h 5717625"/>
              <a:gd name="connsiteX39" fmla="*/ 3186310 w 5814973"/>
              <a:gd name="connsiteY39" fmla="*/ 4993738 h 5717625"/>
              <a:gd name="connsiteX40" fmla="*/ 3310079 w 5814973"/>
              <a:gd name="connsiteY40" fmla="*/ 4766036 h 5717625"/>
              <a:gd name="connsiteX41" fmla="*/ 3346158 w 5814973"/>
              <a:gd name="connsiteY41" fmla="*/ 4759248 h 5717625"/>
              <a:gd name="connsiteX42" fmla="*/ 2164350 w 5814973"/>
              <a:gd name="connsiteY42" fmla="*/ 4659423 h 5717625"/>
              <a:gd name="connsiteX43" fmla="*/ 2216608 w 5814973"/>
              <a:gd name="connsiteY43" fmla="*/ 4660703 h 5717625"/>
              <a:gd name="connsiteX44" fmla="*/ 2283551 w 5814973"/>
              <a:gd name="connsiteY44" fmla="*/ 4687087 h 5717625"/>
              <a:gd name="connsiteX45" fmla="*/ 2337621 w 5814973"/>
              <a:gd name="connsiteY45" fmla="*/ 4940716 h 5717625"/>
              <a:gd name="connsiteX46" fmla="*/ 2087338 w 5814973"/>
              <a:gd name="connsiteY46" fmla="*/ 4996341 h 5717625"/>
              <a:gd name="connsiteX47" fmla="*/ 2033269 w 5814973"/>
              <a:gd name="connsiteY47" fmla="*/ 4742713 h 5717625"/>
              <a:gd name="connsiteX48" fmla="*/ 2164350 w 5814973"/>
              <a:gd name="connsiteY48" fmla="*/ 4659423 h 5717625"/>
              <a:gd name="connsiteX49" fmla="*/ 3844981 w 5814973"/>
              <a:gd name="connsiteY49" fmla="*/ 4563261 h 5717625"/>
              <a:gd name="connsiteX50" fmla="*/ 3897533 w 5814973"/>
              <a:gd name="connsiteY50" fmla="*/ 4564874 h 5717625"/>
              <a:gd name="connsiteX51" fmla="*/ 4031089 w 5814973"/>
              <a:gd name="connsiteY51" fmla="*/ 4671175 h 5717625"/>
              <a:gd name="connsiteX52" fmla="*/ 3938332 w 5814973"/>
              <a:gd name="connsiteY52" fmla="*/ 4913489 h 5717625"/>
              <a:gd name="connsiteX53" fmla="*/ 3699667 w 5814973"/>
              <a:gd name="connsiteY53" fmla="*/ 4820187 h 5717625"/>
              <a:gd name="connsiteX54" fmla="*/ 3792424 w 5814973"/>
              <a:gd name="connsiteY54" fmla="*/ 4577873 h 5717625"/>
              <a:gd name="connsiteX55" fmla="*/ 3844981 w 5814973"/>
              <a:gd name="connsiteY55" fmla="*/ 4563261 h 5717625"/>
              <a:gd name="connsiteX56" fmla="*/ 1029296 w 5814973"/>
              <a:gd name="connsiteY56" fmla="*/ 4450918 h 5717625"/>
              <a:gd name="connsiteX57" fmla="*/ 1187796 w 5814973"/>
              <a:gd name="connsiteY57" fmla="*/ 4525010 h 5717625"/>
              <a:gd name="connsiteX58" fmla="*/ 1173391 w 5814973"/>
              <a:gd name="connsiteY58" fmla="*/ 4847978 h 5717625"/>
              <a:gd name="connsiteX59" fmla="*/ 850423 w 5814973"/>
              <a:gd name="connsiteY59" fmla="*/ 4833573 h 5717625"/>
              <a:gd name="connsiteX60" fmla="*/ 864828 w 5814973"/>
              <a:gd name="connsiteY60" fmla="*/ 4510605 h 5717625"/>
              <a:gd name="connsiteX61" fmla="*/ 1029296 w 5814973"/>
              <a:gd name="connsiteY61" fmla="*/ 4450918 h 5717625"/>
              <a:gd name="connsiteX62" fmla="*/ 4902548 w 5814973"/>
              <a:gd name="connsiteY62" fmla="*/ 4450742 h 5717625"/>
              <a:gd name="connsiteX63" fmla="*/ 5058669 w 5814973"/>
              <a:gd name="connsiteY63" fmla="*/ 4529725 h 5717625"/>
              <a:gd name="connsiteX64" fmla="*/ 5034232 w 5814973"/>
              <a:gd name="connsiteY64" fmla="*/ 4852089 h 5717625"/>
              <a:gd name="connsiteX65" fmla="*/ 4711867 w 5814973"/>
              <a:gd name="connsiteY65" fmla="*/ 4827652 h 5717625"/>
              <a:gd name="connsiteX66" fmla="*/ 4736305 w 5814973"/>
              <a:gd name="connsiteY66" fmla="*/ 4505287 h 5717625"/>
              <a:gd name="connsiteX67" fmla="*/ 4902548 w 5814973"/>
              <a:gd name="connsiteY67" fmla="*/ 4450742 h 5717625"/>
              <a:gd name="connsiteX68" fmla="*/ 1685257 w 5814973"/>
              <a:gd name="connsiteY68" fmla="*/ 4405953 h 5717625"/>
              <a:gd name="connsiteX69" fmla="*/ 1808504 w 5814973"/>
              <a:gd name="connsiteY69" fmla="*/ 4469807 h 5717625"/>
              <a:gd name="connsiteX70" fmla="*/ 1787498 w 5814973"/>
              <a:gd name="connsiteY70" fmla="*/ 4728653 h 5717625"/>
              <a:gd name="connsiteX71" fmla="*/ 1532305 w 5814973"/>
              <a:gd name="connsiteY71" fmla="*/ 4708163 h 5717625"/>
              <a:gd name="connsiteX72" fmla="*/ 1553311 w 5814973"/>
              <a:gd name="connsiteY72" fmla="*/ 4449316 h 5717625"/>
              <a:gd name="connsiteX73" fmla="*/ 1685257 w 5814973"/>
              <a:gd name="connsiteY73" fmla="*/ 4405953 h 5717625"/>
              <a:gd name="connsiteX74" fmla="*/ 2979881 w 5814973"/>
              <a:gd name="connsiteY74" fmla="*/ 4350672 h 5717625"/>
              <a:gd name="connsiteX75" fmla="*/ 3126494 w 5814973"/>
              <a:gd name="connsiteY75" fmla="*/ 4492676 h 5717625"/>
              <a:gd name="connsiteX76" fmla="*/ 2979881 w 5814973"/>
              <a:gd name="connsiteY76" fmla="*/ 4634680 h 5717625"/>
              <a:gd name="connsiteX77" fmla="*/ 2833268 w 5814973"/>
              <a:gd name="connsiteY77" fmla="*/ 4492676 h 5717625"/>
              <a:gd name="connsiteX78" fmla="*/ 2979881 w 5814973"/>
              <a:gd name="connsiteY78" fmla="*/ 4350672 h 5717625"/>
              <a:gd name="connsiteX79" fmla="*/ 4366237 w 5814973"/>
              <a:gd name="connsiteY79" fmla="*/ 4307162 h 5717625"/>
              <a:gd name="connsiteX80" fmla="*/ 4482125 w 5814973"/>
              <a:gd name="connsiteY80" fmla="*/ 4383844 h 5717625"/>
              <a:gd name="connsiteX81" fmla="*/ 4434360 w 5814973"/>
              <a:gd name="connsiteY81" fmla="*/ 4639094 h 5717625"/>
              <a:gd name="connsiteX82" fmla="*/ 4182798 w 5814973"/>
              <a:gd name="connsiteY82" fmla="*/ 4591457 h 5717625"/>
              <a:gd name="connsiteX83" fmla="*/ 4230563 w 5814973"/>
              <a:gd name="connsiteY83" fmla="*/ 4336207 h 5717625"/>
              <a:gd name="connsiteX84" fmla="*/ 4366237 w 5814973"/>
              <a:gd name="connsiteY84" fmla="*/ 4307162 h 5717625"/>
              <a:gd name="connsiteX85" fmla="*/ 2517580 w 5814973"/>
              <a:gd name="connsiteY85" fmla="*/ 4302575 h 5717625"/>
              <a:gd name="connsiteX86" fmla="*/ 2573821 w 5814973"/>
              <a:gd name="connsiteY86" fmla="*/ 4317150 h 5717625"/>
              <a:gd name="connsiteX87" fmla="*/ 2639977 w 5814973"/>
              <a:gd name="connsiteY87" fmla="*/ 4507478 h 5717625"/>
              <a:gd name="connsiteX88" fmla="*/ 2443472 w 5814973"/>
              <a:gd name="connsiteY88" fmla="*/ 4571554 h 5717625"/>
              <a:gd name="connsiteX89" fmla="*/ 2377317 w 5814973"/>
              <a:gd name="connsiteY89" fmla="*/ 4381227 h 5717625"/>
              <a:gd name="connsiteX90" fmla="*/ 2517580 w 5814973"/>
              <a:gd name="connsiteY90" fmla="*/ 4302575 h 5717625"/>
              <a:gd name="connsiteX91" fmla="*/ 3464312 w 5814973"/>
              <a:gd name="connsiteY91" fmla="*/ 4279517 h 5717625"/>
              <a:gd name="connsiteX92" fmla="*/ 3598755 w 5814973"/>
              <a:gd name="connsiteY92" fmla="*/ 4367188 h 5717625"/>
              <a:gd name="connsiteX93" fmla="*/ 3519444 w 5814973"/>
              <a:gd name="connsiteY93" fmla="*/ 4552740 h 5717625"/>
              <a:gd name="connsiteX94" fmla="*/ 3327870 w 5814973"/>
              <a:gd name="connsiteY94" fmla="*/ 4475922 h 5717625"/>
              <a:gd name="connsiteX95" fmla="*/ 3407181 w 5814973"/>
              <a:gd name="connsiteY95" fmla="*/ 4290370 h 5717625"/>
              <a:gd name="connsiteX96" fmla="*/ 3464312 w 5814973"/>
              <a:gd name="connsiteY96" fmla="*/ 4279517 h 5717625"/>
              <a:gd name="connsiteX97" fmla="*/ 2067132 w 5814973"/>
              <a:gd name="connsiteY97" fmla="*/ 4152049 h 5717625"/>
              <a:gd name="connsiteX98" fmla="*/ 2172038 w 5814973"/>
              <a:gd name="connsiteY98" fmla="*/ 4190625 h 5717625"/>
              <a:gd name="connsiteX99" fmla="*/ 2178227 w 5814973"/>
              <a:gd name="connsiteY99" fmla="*/ 4391360 h 5717625"/>
              <a:gd name="connsiteX100" fmla="*/ 1970977 w 5814973"/>
              <a:gd name="connsiteY100" fmla="*/ 4397354 h 5717625"/>
              <a:gd name="connsiteX101" fmla="*/ 1964789 w 5814973"/>
              <a:gd name="connsiteY101" fmla="*/ 4196619 h 5717625"/>
              <a:gd name="connsiteX102" fmla="*/ 2067132 w 5814973"/>
              <a:gd name="connsiteY102" fmla="*/ 4152049 h 5717625"/>
              <a:gd name="connsiteX103" fmla="*/ 3862110 w 5814973"/>
              <a:gd name="connsiteY103" fmla="*/ 4085710 h 5717625"/>
              <a:gd name="connsiteX104" fmla="*/ 3979102 w 5814973"/>
              <a:gd name="connsiteY104" fmla="*/ 4156032 h 5717625"/>
              <a:gd name="connsiteX105" fmla="*/ 3926059 w 5814973"/>
              <a:gd name="connsiteY105" fmla="*/ 4350173 h 5717625"/>
              <a:gd name="connsiteX106" fmla="*/ 3725617 w 5814973"/>
              <a:gd name="connsiteY106" fmla="*/ 4298797 h 5717625"/>
              <a:gd name="connsiteX107" fmla="*/ 3778661 w 5814973"/>
              <a:gd name="connsiteY107" fmla="*/ 4104656 h 5717625"/>
              <a:gd name="connsiteX108" fmla="*/ 3862110 w 5814973"/>
              <a:gd name="connsiteY108" fmla="*/ 4085710 h 5717625"/>
              <a:gd name="connsiteX109" fmla="*/ 3117217 w 5814973"/>
              <a:gd name="connsiteY109" fmla="*/ 3980944 h 5717625"/>
              <a:gd name="connsiteX110" fmla="*/ 3206139 w 5814973"/>
              <a:gd name="connsiteY110" fmla="*/ 4063428 h 5717625"/>
              <a:gd name="connsiteX111" fmla="*/ 3123024 w 5814973"/>
              <a:gd name="connsiteY111" fmla="*/ 4190731 h 5717625"/>
              <a:gd name="connsiteX112" fmla="*/ 2990097 w 5814973"/>
              <a:gd name="connsiteY112" fmla="*/ 4108873 h 5717625"/>
              <a:gd name="connsiteX113" fmla="*/ 3073213 w 5814973"/>
              <a:gd name="connsiteY113" fmla="*/ 3981570 h 5717625"/>
              <a:gd name="connsiteX114" fmla="*/ 3117217 w 5814973"/>
              <a:gd name="connsiteY114" fmla="*/ 3980944 h 5717625"/>
              <a:gd name="connsiteX115" fmla="*/ 2746793 w 5814973"/>
              <a:gd name="connsiteY115" fmla="*/ 3970775 h 5717625"/>
              <a:gd name="connsiteX116" fmla="*/ 2837771 w 5814973"/>
              <a:gd name="connsiteY116" fmla="*/ 4095135 h 5717625"/>
              <a:gd name="connsiteX117" fmla="*/ 2710096 w 5814973"/>
              <a:gd name="connsiteY117" fmla="*/ 4181398 h 5717625"/>
              <a:gd name="connsiteX118" fmla="*/ 2619119 w 5814973"/>
              <a:gd name="connsiteY118" fmla="*/ 4057039 h 5717625"/>
              <a:gd name="connsiteX119" fmla="*/ 2746793 w 5814973"/>
              <a:gd name="connsiteY119" fmla="*/ 3970775 h 5717625"/>
              <a:gd name="connsiteX120" fmla="*/ 1317682 w 5814973"/>
              <a:gd name="connsiteY120" fmla="*/ 3969366 h 5717625"/>
              <a:gd name="connsiteX121" fmla="*/ 1435876 w 5814973"/>
              <a:gd name="connsiteY121" fmla="*/ 4042351 h 5717625"/>
              <a:gd name="connsiteX122" fmla="*/ 1395953 w 5814973"/>
              <a:gd name="connsiteY122" fmla="*/ 4298958 h 5717625"/>
              <a:gd name="connsiteX123" fmla="*/ 1143028 w 5814973"/>
              <a:gd name="connsiteY123" fmla="*/ 4259278 h 5717625"/>
              <a:gd name="connsiteX124" fmla="*/ 1182951 w 5814973"/>
              <a:gd name="connsiteY124" fmla="*/ 4002672 h 5717625"/>
              <a:gd name="connsiteX125" fmla="*/ 1317682 w 5814973"/>
              <a:gd name="connsiteY125" fmla="*/ 3969366 h 5717625"/>
              <a:gd name="connsiteX126" fmla="*/ 578263 w 5814973"/>
              <a:gd name="connsiteY126" fmla="*/ 3931389 h 5717625"/>
              <a:gd name="connsiteX127" fmla="*/ 733078 w 5814973"/>
              <a:gd name="connsiteY127" fmla="*/ 4012901 h 5717625"/>
              <a:gd name="connsiteX128" fmla="*/ 703398 w 5814973"/>
              <a:gd name="connsiteY128" fmla="*/ 4334825 h 5717625"/>
              <a:gd name="connsiteX129" fmla="*/ 381474 w 5814973"/>
              <a:gd name="connsiteY129" fmla="*/ 4305145 h 5717625"/>
              <a:gd name="connsiteX130" fmla="*/ 411154 w 5814973"/>
              <a:gd name="connsiteY130" fmla="*/ 3983221 h 5717625"/>
              <a:gd name="connsiteX131" fmla="*/ 578263 w 5814973"/>
              <a:gd name="connsiteY131" fmla="*/ 3931389 h 5717625"/>
              <a:gd name="connsiteX132" fmla="*/ 3406818 w 5814973"/>
              <a:gd name="connsiteY132" fmla="*/ 3885783 h 5717625"/>
              <a:gd name="connsiteX133" fmla="*/ 3438888 w 5814973"/>
              <a:gd name="connsiteY133" fmla="*/ 3888897 h 5717625"/>
              <a:gd name="connsiteX134" fmla="*/ 3517040 w 5814973"/>
              <a:gd name="connsiteY134" fmla="*/ 3956248 h 5717625"/>
              <a:gd name="connsiteX135" fmla="*/ 3452401 w 5814973"/>
              <a:gd name="connsiteY135" fmla="*/ 4093333 h 5717625"/>
              <a:gd name="connsiteX136" fmla="*/ 3309575 w 5814973"/>
              <a:gd name="connsiteY136" fmla="*/ 4029191 h 5717625"/>
              <a:gd name="connsiteX137" fmla="*/ 3374213 w 5814973"/>
              <a:gd name="connsiteY137" fmla="*/ 3892105 h 5717625"/>
              <a:gd name="connsiteX138" fmla="*/ 3406818 w 5814973"/>
              <a:gd name="connsiteY138" fmla="*/ 3885783 h 5717625"/>
              <a:gd name="connsiteX139" fmla="*/ 4686184 w 5814973"/>
              <a:gd name="connsiteY139" fmla="*/ 3883182 h 5717625"/>
              <a:gd name="connsiteX140" fmla="*/ 4729465 w 5814973"/>
              <a:gd name="connsiteY140" fmla="*/ 3885969 h 5717625"/>
              <a:gd name="connsiteX141" fmla="*/ 4823167 w 5814973"/>
              <a:gd name="connsiteY141" fmla="*/ 3935597 h 5717625"/>
              <a:gd name="connsiteX142" fmla="*/ 4824488 w 5814973"/>
              <a:gd name="connsiteY142" fmla="*/ 4195245 h 5717625"/>
              <a:gd name="connsiteX143" fmla="*/ 4568435 w 5814973"/>
              <a:gd name="connsiteY143" fmla="*/ 4197398 h 5717625"/>
              <a:gd name="connsiteX144" fmla="*/ 4567114 w 5814973"/>
              <a:gd name="connsiteY144" fmla="*/ 3937750 h 5717625"/>
              <a:gd name="connsiteX145" fmla="*/ 4686184 w 5814973"/>
              <a:gd name="connsiteY145" fmla="*/ 3883182 h 5717625"/>
              <a:gd name="connsiteX146" fmla="*/ 5299837 w 5814973"/>
              <a:gd name="connsiteY146" fmla="*/ 3879794 h 5717625"/>
              <a:gd name="connsiteX147" fmla="*/ 5424348 w 5814973"/>
              <a:gd name="connsiteY147" fmla="*/ 3928346 h 5717625"/>
              <a:gd name="connsiteX148" fmla="*/ 5462130 w 5814973"/>
              <a:gd name="connsiteY148" fmla="*/ 4249420 h 5717625"/>
              <a:gd name="connsiteX149" fmla="*/ 5141056 w 5814973"/>
              <a:gd name="connsiteY149" fmla="*/ 4287202 h 5717625"/>
              <a:gd name="connsiteX150" fmla="*/ 5103274 w 5814973"/>
              <a:gd name="connsiteY150" fmla="*/ 3966128 h 5717625"/>
              <a:gd name="connsiteX151" fmla="*/ 5299837 w 5814973"/>
              <a:gd name="connsiteY151" fmla="*/ 3879794 h 5717625"/>
              <a:gd name="connsiteX152" fmla="*/ 2376380 w 5814973"/>
              <a:gd name="connsiteY152" fmla="*/ 3872136 h 5717625"/>
              <a:gd name="connsiteX153" fmla="*/ 2408280 w 5814973"/>
              <a:gd name="connsiteY153" fmla="*/ 3875044 h 5717625"/>
              <a:gd name="connsiteX154" fmla="*/ 2448335 w 5814973"/>
              <a:gd name="connsiteY154" fmla="*/ 3893160 h 5717625"/>
              <a:gd name="connsiteX155" fmla="*/ 2473073 w 5814973"/>
              <a:gd name="connsiteY155" fmla="*/ 4042904 h 5717625"/>
              <a:gd name="connsiteX156" fmla="*/ 2318265 w 5814973"/>
              <a:gd name="connsiteY156" fmla="*/ 4064893 h 5717625"/>
              <a:gd name="connsiteX157" fmla="*/ 2293527 w 5814973"/>
              <a:gd name="connsiteY157" fmla="*/ 3915150 h 5717625"/>
              <a:gd name="connsiteX158" fmla="*/ 2376380 w 5814973"/>
              <a:gd name="connsiteY158" fmla="*/ 3872136 h 5717625"/>
              <a:gd name="connsiteX159" fmla="*/ 1732291 w 5814973"/>
              <a:gd name="connsiteY159" fmla="*/ 3847813 h 5717625"/>
              <a:gd name="connsiteX160" fmla="*/ 1833945 w 5814973"/>
              <a:gd name="connsiteY160" fmla="*/ 3893838 h 5717625"/>
              <a:gd name="connsiteX161" fmla="*/ 1824706 w 5814973"/>
              <a:gd name="connsiteY161" fmla="*/ 4094463 h 5717625"/>
              <a:gd name="connsiteX162" fmla="*/ 1617570 w 5814973"/>
              <a:gd name="connsiteY162" fmla="*/ 4085515 h 5717625"/>
              <a:gd name="connsiteX163" fmla="*/ 1626809 w 5814973"/>
              <a:gd name="connsiteY163" fmla="*/ 3884890 h 5717625"/>
              <a:gd name="connsiteX164" fmla="*/ 1732291 w 5814973"/>
              <a:gd name="connsiteY164" fmla="*/ 3847813 h 5717625"/>
              <a:gd name="connsiteX165" fmla="*/ 4216402 w 5814973"/>
              <a:gd name="connsiteY165" fmla="*/ 3847704 h 5717625"/>
              <a:gd name="connsiteX166" fmla="*/ 4316530 w 5814973"/>
              <a:gd name="connsiteY166" fmla="*/ 3896767 h 5717625"/>
              <a:gd name="connsiteX167" fmla="*/ 4300858 w 5814973"/>
              <a:gd name="connsiteY167" fmla="*/ 4097017 h 5717625"/>
              <a:gd name="connsiteX168" fmla="*/ 4094109 w 5814973"/>
              <a:gd name="connsiteY168" fmla="*/ 4081837 h 5717625"/>
              <a:gd name="connsiteX169" fmla="*/ 4109782 w 5814973"/>
              <a:gd name="connsiteY169" fmla="*/ 3881587 h 5717625"/>
              <a:gd name="connsiteX170" fmla="*/ 4216402 w 5814973"/>
              <a:gd name="connsiteY170" fmla="*/ 3847704 h 5717625"/>
              <a:gd name="connsiteX171" fmla="*/ 3691384 w 5814973"/>
              <a:gd name="connsiteY171" fmla="*/ 3755860 h 5717625"/>
              <a:gd name="connsiteX172" fmla="*/ 3733828 w 5814973"/>
              <a:gd name="connsiteY172" fmla="*/ 3758419 h 5717625"/>
              <a:gd name="connsiteX173" fmla="*/ 3802152 w 5814973"/>
              <a:gd name="connsiteY173" fmla="*/ 3807813 h 5717625"/>
              <a:gd name="connsiteX174" fmla="*/ 3764591 w 5814973"/>
              <a:gd name="connsiteY174" fmla="*/ 3954284 h 5717625"/>
              <a:gd name="connsiteX175" fmla="*/ 3612385 w 5814973"/>
              <a:gd name="connsiteY175" fmla="*/ 3916165 h 5717625"/>
              <a:gd name="connsiteX176" fmla="*/ 3649946 w 5814973"/>
              <a:gd name="connsiteY176" fmla="*/ 3769694 h 5717625"/>
              <a:gd name="connsiteX177" fmla="*/ 3691384 w 5814973"/>
              <a:gd name="connsiteY177" fmla="*/ 3755860 h 5717625"/>
              <a:gd name="connsiteX178" fmla="*/ 2910453 w 5814973"/>
              <a:gd name="connsiteY178" fmla="*/ 3725728 h 5717625"/>
              <a:gd name="connsiteX179" fmla="*/ 2944562 w 5814973"/>
              <a:gd name="connsiteY179" fmla="*/ 3730251 h 5717625"/>
              <a:gd name="connsiteX180" fmla="*/ 3004149 w 5814973"/>
              <a:gd name="connsiteY180" fmla="*/ 3803831 h 5717625"/>
              <a:gd name="connsiteX181" fmla="*/ 2925655 w 5814973"/>
              <a:gd name="connsiteY181" fmla="*/ 3892325 h 5717625"/>
              <a:gd name="connsiteX182" fmla="*/ 2831959 w 5814973"/>
              <a:gd name="connsiteY182" fmla="*/ 3814222 h 5717625"/>
              <a:gd name="connsiteX183" fmla="*/ 2910453 w 5814973"/>
              <a:gd name="connsiteY183" fmla="*/ 3725728 h 5717625"/>
              <a:gd name="connsiteX184" fmla="*/ 2091841 w 5814973"/>
              <a:gd name="connsiteY184" fmla="*/ 3704890 h 5717625"/>
              <a:gd name="connsiteX185" fmla="*/ 2165083 w 5814973"/>
              <a:gd name="connsiteY185" fmla="*/ 3747128 h 5717625"/>
              <a:gd name="connsiteX186" fmla="*/ 2143760 w 5814973"/>
              <a:gd name="connsiteY186" fmla="*/ 3896799 h 5717625"/>
              <a:gd name="connsiteX187" fmla="*/ 1988444 w 5814973"/>
              <a:gd name="connsiteY187" fmla="*/ 3874318 h 5717625"/>
              <a:gd name="connsiteX188" fmla="*/ 2009767 w 5814973"/>
              <a:gd name="connsiteY188" fmla="*/ 3724648 h 5717625"/>
              <a:gd name="connsiteX189" fmla="*/ 2091841 w 5814973"/>
              <a:gd name="connsiteY189" fmla="*/ 3704890 h 5717625"/>
              <a:gd name="connsiteX190" fmla="*/ 3179199 w 5814973"/>
              <a:gd name="connsiteY190" fmla="*/ 3689975 h 5717625"/>
              <a:gd name="connsiteX191" fmla="*/ 3203660 w 5814973"/>
              <a:gd name="connsiteY191" fmla="*/ 3696019 h 5717625"/>
              <a:gd name="connsiteX192" fmla="*/ 3256603 w 5814973"/>
              <a:gd name="connsiteY192" fmla="*/ 3756729 h 5717625"/>
              <a:gd name="connsiteX193" fmla="*/ 3191311 w 5814973"/>
              <a:gd name="connsiteY193" fmla="*/ 3854852 h 5717625"/>
              <a:gd name="connsiteX194" fmla="*/ 3087981 w 5814973"/>
              <a:gd name="connsiteY194" fmla="*/ 3789254 h 5717625"/>
              <a:gd name="connsiteX195" fmla="*/ 3153273 w 5814973"/>
              <a:gd name="connsiteY195" fmla="*/ 3691131 h 5717625"/>
              <a:gd name="connsiteX196" fmla="*/ 3179199 w 5814973"/>
              <a:gd name="connsiteY196" fmla="*/ 3689975 h 5717625"/>
              <a:gd name="connsiteX197" fmla="*/ 2625023 w 5814973"/>
              <a:gd name="connsiteY197" fmla="*/ 3675950 h 5717625"/>
              <a:gd name="connsiteX198" fmla="*/ 2659153 w 5814973"/>
              <a:gd name="connsiteY198" fmla="*/ 3680292 h 5717625"/>
              <a:gd name="connsiteX199" fmla="*/ 2715658 w 5814973"/>
              <a:gd name="connsiteY199" fmla="*/ 3786324 h 5717625"/>
              <a:gd name="connsiteX200" fmla="*/ 2607273 w 5814973"/>
              <a:gd name="connsiteY200" fmla="*/ 3838174 h 5717625"/>
              <a:gd name="connsiteX201" fmla="*/ 2550767 w 5814973"/>
              <a:gd name="connsiteY201" fmla="*/ 3732141 h 5717625"/>
              <a:gd name="connsiteX202" fmla="*/ 2625023 w 5814973"/>
              <a:gd name="connsiteY202" fmla="*/ 3675950 h 5717625"/>
              <a:gd name="connsiteX203" fmla="*/ 3413819 w 5814973"/>
              <a:gd name="connsiteY203" fmla="*/ 3622380 h 5717625"/>
              <a:gd name="connsiteX204" fmla="*/ 3446367 w 5814973"/>
              <a:gd name="connsiteY204" fmla="*/ 3629177 h 5717625"/>
              <a:gd name="connsiteX205" fmla="*/ 3493710 w 5814973"/>
              <a:gd name="connsiteY205" fmla="*/ 3674953 h 5717625"/>
              <a:gd name="connsiteX206" fmla="*/ 3448317 w 5814973"/>
              <a:gd name="connsiteY206" fmla="*/ 3783377 h 5717625"/>
              <a:gd name="connsiteX207" fmla="*/ 3334828 w 5814973"/>
              <a:gd name="connsiteY207" fmla="*/ 3736735 h 5717625"/>
              <a:gd name="connsiteX208" fmla="*/ 3380222 w 5814973"/>
              <a:gd name="connsiteY208" fmla="*/ 3628311 h 5717625"/>
              <a:gd name="connsiteX209" fmla="*/ 3413819 w 5814973"/>
              <a:gd name="connsiteY209" fmla="*/ 3622380 h 5717625"/>
              <a:gd name="connsiteX210" fmla="*/ 2358855 w 5814973"/>
              <a:gd name="connsiteY210" fmla="*/ 3563269 h 5717625"/>
              <a:gd name="connsiteX211" fmla="*/ 2407971 w 5814973"/>
              <a:gd name="connsiteY211" fmla="*/ 3568130 h 5717625"/>
              <a:gd name="connsiteX212" fmla="*/ 2436935 w 5814973"/>
              <a:gd name="connsiteY212" fmla="*/ 3586624 h 5717625"/>
              <a:gd name="connsiteX213" fmla="*/ 2439369 w 5814973"/>
              <a:gd name="connsiteY213" fmla="*/ 3704653 h 5717625"/>
              <a:gd name="connsiteX214" fmla="*/ 2317163 w 5814973"/>
              <a:gd name="connsiteY214" fmla="*/ 3703963 h 5717625"/>
              <a:gd name="connsiteX215" fmla="*/ 2314729 w 5814973"/>
              <a:gd name="connsiteY215" fmla="*/ 3585934 h 5717625"/>
              <a:gd name="connsiteX216" fmla="*/ 2358855 w 5814973"/>
              <a:gd name="connsiteY216" fmla="*/ 3563269 h 5717625"/>
              <a:gd name="connsiteX217" fmla="*/ 3916860 w 5814973"/>
              <a:gd name="connsiteY217" fmla="*/ 3527798 h 5717625"/>
              <a:gd name="connsiteX218" fmla="*/ 3969655 w 5814973"/>
              <a:gd name="connsiteY218" fmla="*/ 3528498 h 5717625"/>
              <a:gd name="connsiteX219" fmla="*/ 4025304 w 5814973"/>
              <a:gd name="connsiteY219" fmla="*/ 3561240 h 5717625"/>
              <a:gd name="connsiteX220" fmla="*/ 4017602 w 5814973"/>
              <a:gd name="connsiteY220" fmla="*/ 3712300 h 5717625"/>
              <a:gd name="connsiteX221" fmla="*/ 3861019 w 5814973"/>
              <a:gd name="connsiteY221" fmla="*/ 3702953 h 5717625"/>
              <a:gd name="connsiteX222" fmla="*/ 3868721 w 5814973"/>
              <a:gd name="connsiteY222" fmla="*/ 3551892 h 5717625"/>
              <a:gd name="connsiteX223" fmla="*/ 3916860 w 5814973"/>
              <a:gd name="connsiteY223" fmla="*/ 3527798 h 5717625"/>
              <a:gd name="connsiteX224" fmla="*/ 1443020 w 5814973"/>
              <a:gd name="connsiteY224" fmla="*/ 3525086 h 5717625"/>
              <a:gd name="connsiteX225" fmla="*/ 1542311 w 5814973"/>
              <a:gd name="connsiteY225" fmla="*/ 3575721 h 5717625"/>
              <a:gd name="connsiteX226" fmla="*/ 1523276 w 5814973"/>
              <a:gd name="connsiteY226" fmla="*/ 3775697 h 5717625"/>
              <a:gd name="connsiteX227" fmla="*/ 1316810 w 5814973"/>
              <a:gd name="connsiteY227" fmla="*/ 3757260 h 5717625"/>
              <a:gd name="connsiteX228" fmla="*/ 1335845 w 5814973"/>
              <a:gd name="connsiteY228" fmla="*/ 3557284 h 5717625"/>
              <a:gd name="connsiteX229" fmla="*/ 1443020 w 5814973"/>
              <a:gd name="connsiteY229" fmla="*/ 3525086 h 5717625"/>
              <a:gd name="connsiteX230" fmla="*/ 939261 w 5814973"/>
              <a:gd name="connsiteY230" fmla="*/ 3514607 h 5717625"/>
              <a:gd name="connsiteX231" fmla="*/ 1008667 w 5814973"/>
              <a:gd name="connsiteY231" fmla="*/ 3515212 h 5717625"/>
              <a:gd name="connsiteX232" fmla="*/ 1123304 w 5814973"/>
              <a:gd name="connsiteY232" fmla="*/ 3593800 h 5717625"/>
              <a:gd name="connsiteX233" fmla="*/ 1071451 w 5814973"/>
              <a:gd name="connsiteY233" fmla="*/ 3848241 h 5717625"/>
              <a:gd name="connsiteX234" fmla="*/ 820700 w 5814973"/>
              <a:gd name="connsiteY234" fmla="*/ 3796456 h 5717625"/>
              <a:gd name="connsiteX235" fmla="*/ 872552 w 5814973"/>
              <a:gd name="connsiteY235" fmla="*/ 3542016 h 5717625"/>
              <a:gd name="connsiteX236" fmla="*/ 939261 w 5814973"/>
              <a:gd name="connsiteY236" fmla="*/ 3514607 h 5717625"/>
              <a:gd name="connsiteX237" fmla="*/ 4471203 w 5814973"/>
              <a:gd name="connsiteY237" fmla="*/ 3493036 h 5717625"/>
              <a:gd name="connsiteX238" fmla="*/ 4551059 w 5814973"/>
              <a:gd name="connsiteY238" fmla="*/ 3523196 h 5717625"/>
              <a:gd name="connsiteX239" fmla="*/ 4575290 w 5814973"/>
              <a:gd name="connsiteY239" fmla="*/ 3722644 h 5717625"/>
              <a:gd name="connsiteX240" fmla="*/ 4369369 w 5814973"/>
              <a:gd name="connsiteY240" fmla="*/ 3746114 h 5717625"/>
              <a:gd name="connsiteX241" fmla="*/ 4345138 w 5814973"/>
              <a:gd name="connsiteY241" fmla="*/ 3546666 h 5717625"/>
              <a:gd name="connsiteX242" fmla="*/ 4471203 w 5814973"/>
              <a:gd name="connsiteY242" fmla="*/ 3493036 h 5717625"/>
              <a:gd name="connsiteX243" fmla="*/ 3613676 w 5814973"/>
              <a:gd name="connsiteY243" fmla="*/ 3472554 h 5717625"/>
              <a:gd name="connsiteX244" fmla="*/ 3654438 w 5814973"/>
              <a:gd name="connsiteY244" fmla="*/ 3479098 h 5717625"/>
              <a:gd name="connsiteX245" fmla="*/ 3693834 w 5814973"/>
              <a:gd name="connsiteY245" fmla="*/ 3510620 h 5717625"/>
              <a:gd name="connsiteX246" fmla="*/ 3671027 w 5814973"/>
              <a:gd name="connsiteY246" fmla="*/ 3625972 h 5717625"/>
              <a:gd name="connsiteX247" fmla="*/ 3550943 w 5814973"/>
              <a:gd name="connsiteY247" fmla="*/ 3600968 h 5717625"/>
              <a:gd name="connsiteX248" fmla="*/ 3573750 w 5814973"/>
              <a:gd name="connsiteY248" fmla="*/ 3485616 h 5717625"/>
              <a:gd name="connsiteX249" fmla="*/ 3613676 w 5814973"/>
              <a:gd name="connsiteY249" fmla="*/ 3472554 h 5717625"/>
              <a:gd name="connsiteX250" fmla="*/ 1838978 w 5814973"/>
              <a:gd name="connsiteY250" fmla="*/ 3434479 h 5717625"/>
              <a:gd name="connsiteX251" fmla="*/ 1881468 w 5814973"/>
              <a:gd name="connsiteY251" fmla="*/ 3435764 h 5717625"/>
              <a:gd name="connsiteX252" fmla="*/ 1951322 w 5814973"/>
              <a:gd name="connsiteY252" fmla="*/ 3483103 h 5717625"/>
              <a:gd name="connsiteX253" fmla="*/ 1918510 w 5814973"/>
              <a:gd name="connsiteY253" fmla="*/ 3630688 h 5717625"/>
              <a:gd name="connsiteX254" fmla="*/ 1765210 w 5814973"/>
              <a:gd name="connsiteY254" fmla="*/ 3597141 h 5717625"/>
              <a:gd name="connsiteX255" fmla="*/ 1798022 w 5814973"/>
              <a:gd name="connsiteY255" fmla="*/ 3449556 h 5717625"/>
              <a:gd name="connsiteX256" fmla="*/ 1838978 w 5814973"/>
              <a:gd name="connsiteY256" fmla="*/ 3434479 h 5717625"/>
              <a:gd name="connsiteX257" fmla="*/ 4956569 w 5814973"/>
              <a:gd name="connsiteY257" fmla="*/ 3415278 h 5717625"/>
              <a:gd name="connsiteX258" fmla="*/ 4992719 w 5814973"/>
              <a:gd name="connsiteY258" fmla="*/ 3421429 h 5717625"/>
              <a:gd name="connsiteX259" fmla="*/ 5118974 w 5814973"/>
              <a:gd name="connsiteY259" fmla="*/ 3646925 h 5717625"/>
              <a:gd name="connsiteX260" fmla="*/ 4896208 w 5814973"/>
              <a:gd name="connsiteY260" fmla="*/ 3775663 h 5717625"/>
              <a:gd name="connsiteX261" fmla="*/ 4769953 w 5814973"/>
              <a:gd name="connsiteY261" fmla="*/ 3550167 h 5717625"/>
              <a:gd name="connsiteX262" fmla="*/ 4956569 w 5814973"/>
              <a:gd name="connsiteY262" fmla="*/ 3415278 h 5717625"/>
              <a:gd name="connsiteX263" fmla="*/ 2149145 w 5814973"/>
              <a:gd name="connsiteY263" fmla="*/ 3397750 h 5717625"/>
              <a:gd name="connsiteX264" fmla="*/ 2182165 w 5814973"/>
              <a:gd name="connsiteY264" fmla="*/ 3401216 h 5717625"/>
              <a:gd name="connsiteX265" fmla="*/ 2234111 w 5814973"/>
              <a:gd name="connsiteY265" fmla="*/ 3442046 h 5717625"/>
              <a:gd name="connsiteX266" fmla="*/ 2200922 w 5814973"/>
              <a:gd name="connsiteY266" fmla="*/ 3554779 h 5717625"/>
              <a:gd name="connsiteX267" fmla="*/ 2083284 w 5814973"/>
              <a:gd name="connsiteY267" fmla="*/ 3519815 h 5717625"/>
              <a:gd name="connsiteX268" fmla="*/ 2116473 w 5814973"/>
              <a:gd name="connsiteY268" fmla="*/ 3407082 h 5717625"/>
              <a:gd name="connsiteX269" fmla="*/ 2149145 w 5814973"/>
              <a:gd name="connsiteY269" fmla="*/ 3397750 h 5717625"/>
              <a:gd name="connsiteX270" fmla="*/ 277077 w 5814973"/>
              <a:gd name="connsiteY270" fmla="*/ 3295589 h 5717625"/>
              <a:gd name="connsiteX271" fmla="*/ 515954 w 5814973"/>
              <a:gd name="connsiteY271" fmla="*/ 3458104 h 5717625"/>
              <a:gd name="connsiteX272" fmla="*/ 362143 w 5814973"/>
              <a:gd name="connsiteY272" fmla="*/ 3742459 h 5717625"/>
              <a:gd name="connsiteX273" fmla="*/ 77788 w 5814973"/>
              <a:gd name="connsiteY273" fmla="*/ 3588649 h 5717625"/>
              <a:gd name="connsiteX274" fmla="*/ 231598 w 5814973"/>
              <a:gd name="connsiteY274" fmla="*/ 3304293 h 5717625"/>
              <a:gd name="connsiteX275" fmla="*/ 277077 w 5814973"/>
              <a:gd name="connsiteY275" fmla="*/ 3295589 h 5717625"/>
              <a:gd name="connsiteX276" fmla="*/ 3773919 w 5814973"/>
              <a:gd name="connsiteY276" fmla="*/ 3290013 h 5717625"/>
              <a:gd name="connsiteX277" fmla="*/ 3803238 w 5814973"/>
              <a:gd name="connsiteY277" fmla="*/ 3293254 h 5717625"/>
              <a:gd name="connsiteX278" fmla="*/ 3819609 w 5814973"/>
              <a:gd name="connsiteY278" fmla="*/ 3299649 h 5717625"/>
              <a:gd name="connsiteX279" fmla="*/ 3858380 w 5814973"/>
              <a:gd name="connsiteY279" fmla="*/ 3412511 h 5717625"/>
              <a:gd name="connsiteX280" fmla="*/ 3742462 w 5814973"/>
              <a:gd name="connsiteY280" fmla="*/ 3447054 h 5717625"/>
              <a:gd name="connsiteX281" fmla="*/ 3703691 w 5814973"/>
              <a:gd name="connsiteY281" fmla="*/ 3334192 h 5717625"/>
              <a:gd name="connsiteX282" fmla="*/ 3773919 w 5814973"/>
              <a:gd name="connsiteY282" fmla="*/ 3290013 h 5717625"/>
              <a:gd name="connsiteX283" fmla="*/ 5519388 w 5814973"/>
              <a:gd name="connsiteY283" fmla="*/ 3266273 h 5717625"/>
              <a:gd name="connsiteX284" fmla="*/ 5565616 w 5814973"/>
              <a:gd name="connsiteY284" fmla="*/ 3268926 h 5717625"/>
              <a:gd name="connsiteX285" fmla="*/ 5755453 w 5814973"/>
              <a:gd name="connsiteY285" fmla="*/ 3530609 h 5717625"/>
              <a:gd name="connsiteX286" fmla="*/ 5493770 w 5814973"/>
              <a:gd name="connsiteY286" fmla="*/ 3720446 h 5717625"/>
              <a:gd name="connsiteX287" fmla="*/ 5303933 w 5814973"/>
              <a:gd name="connsiteY287" fmla="*/ 3458763 h 5717625"/>
              <a:gd name="connsiteX288" fmla="*/ 5519388 w 5814973"/>
              <a:gd name="connsiteY288" fmla="*/ 3266273 h 5717625"/>
              <a:gd name="connsiteX289" fmla="*/ 4123898 w 5814973"/>
              <a:gd name="connsiteY289" fmla="*/ 3264155 h 5717625"/>
              <a:gd name="connsiteX290" fmla="*/ 4145793 w 5814973"/>
              <a:gd name="connsiteY290" fmla="*/ 3269229 h 5717625"/>
              <a:gd name="connsiteX291" fmla="*/ 4215577 w 5814973"/>
              <a:gd name="connsiteY291" fmla="*/ 3405599 h 5717625"/>
              <a:gd name="connsiteX292" fmla="*/ 4075192 w 5814973"/>
              <a:gd name="connsiteY292" fmla="*/ 3471249 h 5717625"/>
              <a:gd name="connsiteX293" fmla="*/ 4005408 w 5814973"/>
              <a:gd name="connsiteY293" fmla="*/ 3334878 h 5717625"/>
              <a:gd name="connsiteX294" fmla="*/ 4123898 w 5814973"/>
              <a:gd name="connsiteY294" fmla="*/ 3264155 h 5717625"/>
              <a:gd name="connsiteX295" fmla="*/ 2016722 w 5814973"/>
              <a:gd name="connsiteY295" fmla="*/ 3164396 h 5717625"/>
              <a:gd name="connsiteX296" fmla="*/ 2049447 w 5814973"/>
              <a:gd name="connsiteY296" fmla="*/ 3170217 h 5717625"/>
              <a:gd name="connsiteX297" fmla="*/ 2098203 w 5814973"/>
              <a:gd name="connsiteY297" fmla="*/ 3214587 h 5717625"/>
              <a:gd name="connsiteX298" fmla="*/ 2056360 w 5814973"/>
              <a:gd name="connsiteY298" fmla="*/ 3324408 h 5717625"/>
              <a:gd name="connsiteX299" fmla="*/ 1941515 w 5814973"/>
              <a:gd name="connsiteY299" fmla="*/ 3281159 h 5717625"/>
              <a:gd name="connsiteX300" fmla="*/ 1983359 w 5814973"/>
              <a:gd name="connsiteY300" fmla="*/ 3171338 h 5717625"/>
              <a:gd name="connsiteX301" fmla="*/ 2016722 w 5814973"/>
              <a:gd name="connsiteY301" fmla="*/ 3164396 h 5717625"/>
              <a:gd name="connsiteX302" fmla="*/ 1665060 w 5814973"/>
              <a:gd name="connsiteY302" fmla="*/ 3155620 h 5717625"/>
              <a:gd name="connsiteX303" fmla="*/ 1707465 w 5814973"/>
              <a:gd name="connsiteY303" fmla="*/ 3158845 h 5717625"/>
              <a:gd name="connsiteX304" fmla="*/ 1774961 w 5814973"/>
              <a:gd name="connsiteY304" fmla="*/ 3209296 h 5717625"/>
              <a:gd name="connsiteX305" fmla="*/ 1734928 w 5814973"/>
              <a:gd name="connsiteY305" fmla="*/ 3355127 h 5717625"/>
              <a:gd name="connsiteX306" fmla="*/ 1583353 w 5814973"/>
              <a:gd name="connsiteY306" fmla="*/ 3314630 h 5717625"/>
              <a:gd name="connsiteX307" fmla="*/ 1623387 w 5814973"/>
              <a:gd name="connsiteY307" fmla="*/ 3168799 h 5717625"/>
              <a:gd name="connsiteX308" fmla="*/ 1665060 w 5814973"/>
              <a:gd name="connsiteY308" fmla="*/ 3155620 h 5717625"/>
              <a:gd name="connsiteX309" fmla="*/ 1249855 w 5814973"/>
              <a:gd name="connsiteY309" fmla="*/ 3130133 h 5717625"/>
              <a:gd name="connsiteX310" fmla="*/ 1403059 w 5814973"/>
              <a:gd name="connsiteY310" fmla="*/ 3231086 h 5717625"/>
              <a:gd name="connsiteX311" fmla="*/ 1304412 w 5814973"/>
              <a:gd name="connsiteY311" fmla="*/ 3407725 h 5717625"/>
              <a:gd name="connsiteX312" fmla="*/ 1122041 w 5814973"/>
              <a:gd name="connsiteY312" fmla="*/ 3312179 h 5717625"/>
              <a:gd name="connsiteX313" fmla="*/ 1220687 w 5814973"/>
              <a:gd name="connsiteY313" fmla="*/ 3135540 h 5717625"/>
              <a:gd name="connsiteX314" fmla="*/ 1249855 w 5814973"/>
              <a:gd name="connsiteY314" fmla="*/ 3130133 h 5717625"/>
              <a:gd name="connsiteX315" fmla="*/ 4612013 w 5814973"/>
              <a:gd name="connsiteY315" fmla="*/ 3111922 h 5717625"/>
              <a:gd name="connsiteX316" fmla="*/ 4641661 w 5814973"/>
              <a:gd name="connsiteY316" fmla="*/ 3113570 h 5717625"/>
              <a:gd name="connsiteX317" fmla="*/ 4763413 w 5814973"/>
              <a:gd name="connsiteY317" fmla="*/ 3276126 h 5717625"/>
              <a:gd name="connsiteX318" fmla="*/ 4595582 w 5814973"/>
              <a:gd name="connsiteY318" fmla="*/ 3394051 h 5717625"/>
              <a:gd name="connsiteX319" fmla="*/ 4473830 w 5814973"/>
              <a:gd name="connsiteY319" fmla="*/ 3231495 h 5717625"/>
              <a:gd name="connsiteX320" fmla="*/ 4612013 w 5814973"/>
              <a:gd name="connsiteY320" fmla="*/ 3111922 h 5717625"/>
              <a:gd name="connsiteX321" fmla="*/ 3871107 w 5814973"/>
              <a:gd name="connsiteY321" fmla="*/ 3059964 h 5717625"/>
              <a:gd name="connsiteX322" fmla="*/ 3905237 w 5814973"/>
              <a:gd name="connsiteY322" fmla="*/ 3064305 h 5717625"/>
              <a:gd name="connsiteX323" fmla="*/ 3961742 w 5814973"/>
              <a:gd name="connsiteY323" fmla="*/ 3170338 h 5717625"/>
              <a:gd name="connsiteX324" fmla="*/ 3853357 w 5814973"/>
              <a:gd name="connsiteY324" fmla="*/ 3222187 h 5717625"/>
              <a:gd name="connsiteX325" fmla="*/ 3796851 w 5814973"/>
              <a:gd name="connsiteY325" fmla="*/ 3116155 h 5717625"/>
              <a:gd name="connsiteX326" fmla="*/ 3871107 w 5814973"/>
              <a:gd name="connsiteY326" fmla="*/ 3059964 h 5717625"/>
              <a:gd name="connsiteX327" fmla="*/ 827883 w 5814973"/>
              <a:gd name="connsiteY327" fmla="*/ 2981299 h 5717625"/>
              <a:gd name="connsiteX328" fmla="*/ 1001514 w 5814973"/>
              <a:gd name="connsiteY328" fmla="*/ 3131896 h 5717625"/>
              <a:gd name="connsiteX329" fmla="*/ 855286 w 5814973"/>
              <a:gd name="connsiteY329" fmla="*/ 3345511 h 5717625"/>
              <a:gd name="connsiteX330" fmla="*/ 645090 w 5814973"/>
              <a:gd name="connsiteY330" fmla="*/ 3197896 h 5717625"/>
              <a:gd name="connsiteX331" fmla="*/ 791318 w 5814973"/>
              <a:gd name="connsiteY331" fmla="*/ 2984281 h 5717625"/>
              <a:gd name="connsiteX332" fmla="*/ 827883 w 5814973"/>
              <a:gd name="connsiteY332" fmla="*/ 2981299 h 5717625"/>
              <a:gd name="connsiteX333" fmla="*/ 4210993 w 5814973"/>
              <a:gd name="connsiteY333" fmla="*/ 2953716 h 5717625"/>
              <a:gd name="connsiteX334" fmla="*/ 4301970 w 5814973"/>
              <a:gd name="connsiteY334" fmla="*/ 3078076 h 5717625"/>
              <a:gd name="connsiteX335" fmla="*/ 4174296 w 5814973"/>
              <a:gd name="connsiteY335" fmla="*/ 3164339 h 5717625"/>
              <a:gd name="connsiteX336" fmla="*/ 4083319 w 5814973"/>
              <a:gd name="connsiteY336" fmla="*/ 3039980 h 5717625"/>
              <a:gd name="connsiteX337" fmla="*/ 4210993 w 5814973"/>
              <a:gd name="connsiteY337" fmla="*/ 2953716 h 5717625"/>
              <a:gd name="connsiteX338" fmla="*/ 1913291 w 5814973"/>
              <a:gd name="connsiteY338" fmla="*/ 2930055 h 5717625"/>
              <a:gd name="connsiteX339" fmla="*/ 1945733 w 5814973"/>
              <a:gd name="connsiteY339" fmla="*/ 2937360 h 5717625"/>
              <a:gd name="connsiteX340" fmla="*/ 1992319 w 5814973"/>
              <a:gd name="connsiteY340" fmla="*/ 2983855 h 5717625"/>
              <a:gd name="connsiteX341" fmla="*/ 1945085 w 5814973"/>
              <a:gd name="connsiteY341" fmla="*/ 3091505 h 5717625"/>
              <a:gd name="connsiteX342" fmla="*/ 1832350 w 5814973"/>
              <a:gd name="connsiteY342" fmla="*/ 3043105 h 5717625"/>
              <a:gd name="connsiteX343" fmla="*/ 1879584 w 5814973"/>
              <a:gd name="connsiteY343" fmla="*/ 2935454 h 5717625"/>
              <a:gd name="connsiteX344" fmla="*/ 1913291 w 5814973"/>
              <a:gd name="connsiteY344" fmla="*/ 2930055 h 5717625"/>
              <a:gd name="connsiteX345" fmla="*/ 5033333 w 5814973"/>
              <a:gd name="connsiteY345" fmla="*/ 2873106 h 5717625"/>
              <a:gd name="connsiteX346" fmla="*/ 5070005 w 5814973"/>
              <a:gd name="connsiteY346" fmla="*/ 2873418 h 5717625"/>
              <a:gd name="connsiteX347" fmla="*/ 5229698 w 5814973"/>
              <a:gd name="connsiteY347" fmla="*/ 3075882 h 5717625"/>
              <a:gd name="connsiteX348" fmla="*/ 5029540 w 5814973"/>
              <a:gd name="connsiteY348" fmla="*/ 3238455 h 5717625"/>
              <a:gd name="connsiteX349" fmla="*/ 4869847 w 5814973"/>
              <a:gd name="connsiteY349" fmla="*/ 3035992 h 5717625"/>
              <a:gd name="connsiteX350" fmla="*/ 5033333 w 5814973"/>
              <a:gd name="connsiteY350" fmla="*/ 2873106 h 5717625"/>
              <a:gd name="connsiteX351" fmla="*/ 1614458 w 5814973"/>
              <a:gd name="connsiteY351" fmla="*/ 2840848 h 5717625"/>
              <a:gd name="connsiteX352" fmla="*/ 1715655 w 5814973"/>
              <a:gd name="connsiteY352" fmla="*/ 2935620 h 5717625"/>
              <a:gd name="connsiteX353" fmla="*/ 1619272 w 5814973"/>
              <a:gd name="connsiteY353" fmla="*/ 3053800 h 5717625"/>
              <a:gd name="connsiteX354" fmla="*/ 1495628 w 5814973"/>
              <a:gd name="connsiteY354" fmla="*/ 2959249 h 5717625"/>
              <a:gd name="connsiteX355" fmla="*/ 1592010 w 5814973"/>
              <a:gd name="connsiteY355" fmla="*/ 2841068 h 5717625"/>
              <a:gd name="connsiteX356" fmla="*/ 1614458 w 5814973"/>
              <a:gd name="connsiteY356" fmla="*/ 2840848 h 5717625"/>
              <a:gd name="connsiteX357" fmla="*/ 3918208 w 5814973"/>
              <a:gd name="connsiteY357" fmla="*/ 2826259 h 5717625"/>
              <a:gd name="connsiteX358" fmla="*/ 3952073 w 5814973"/>
              <a:gd name="connsiteY358" fmla="*/ 2832483 h 5717625"/>
              <a:gd name="connsiteX359" fmla="*/ 4007697 w 5814973"/>
              <a:gd name="connsiteY359" fmla="*/ 2908856 h 5717625"/>
              <a:gd name="connsiteX360" fmla="*/ 3924438 w 5814973"/>
              <a:gd name="connsiteY360" fmla="*/ 2993170 h 5717625"/>
              <a:gd name="connsiteX361" fmla="*/ 3834949 w 5814973"/>
              <a:gd name="connsiteY361" fmla="*/ 2910573 h 5717625"/>
              <a:gd name="connsiteX362" fmla="*/ 3918208 w 5814973"/>
              <a:gd name="connsiteY362" fmla="*/ 2826259 h 5717625"/>
              <a:gd name="connsiteX363" fmla="*/ 4654973 w 5814973"/>
              <a:gd name="connsiteY363" fmla="*/ 2685794 h 5717625"/>
              <a:gd name="connsiteX364" fmla="*/ 4801586 w 5814973"/>
              <a:gd name="connsiteY364" fmla="*/ 2827799 h 5717625"/>
              <a:gd name="connsiteX365" fmla="*/ 4654973 w 5814973"/>
              <a:gd name="connsiteY365" fmla="*/ 2969803 h 5717625"/>
              <a:gd name="connsiteX366" fmla="*/ 4508361 w 5814973"/>
              <a:gd name="connsiteY366" fmla="*/ 2827799 h 5717625"/>
              <a:gd name="connsiteX367" fmla="*/ 4654973 w 5814973"/>
              <a:gd name="connsiteY367" fmla="*/ 2685794 h 5717625"/>
              <a:gd name="connsiteX368" fmla="*/ 1218764 w 5814973"/>
              <a:gd name="connsiteY368" fmla="*/ 2685794 h 5717625"/>
              <a:gd name="connsiteX369" fmla="*/ 1365377 w 5814973"/>
              <a:gd name="connsiteY369" fmla="*/ 2827799 h 5717625"/>
              <a:gd name="connsiteX370" fmla="*/ 1218764 w 5814973"/>
              <a:gd name="connsiteY370" fmla="*/ 2969803 h 5717625"/>
              <a:gd name="connsiteX371" fmla="*/ 1072151 w 5814973"/>
              <a:gd name="connsiteY371" fmla="*/ 2827799 h 5717625"/>
              <a:gd name="connsiteX372" fmla="*/ 1218764 w 5814973"/>
              <a:gd name="connsiteY372" fmla="*/ 2685794 h 5717625"/>
              <a:gd name="connsiteX373" fmla="*/ 1891866 w 5814973"/>
              <a:gd name="connsiteY373" fmla="*/ 2679726 h 5717625"/>
              <a:gd name="connsiteX374" fmla="*/ 1909256 w 5814973"/>
              <a:gd name="connsiteY374" fmla="*/ 2682110 h 5717625"/>
              <a:gd name="connsiteX375" fmla="*/ 1976967 w 5814973"/>
              <a:gd name="connsiteY375" fmla="*/ 2766539 h 5717625"/>
              <a:gd name="connsiteX376" fmla="*/ 1889228 w 5814973"/>
              <a:gd name="connsiteY376" fmla="*/ 2846505 h 5717625"/>
              <a:gd name="connsiteX377" fmla="*/ 1804127 w 5814973"/>
              <a:gd name="connsiteY377" fmla="*/ 2759692 h 5717625"/>
              <a:gd name="connsiteX378" fmla="*/ 1891866 w 5814973"/>
              <a:gd name="connsiteY378" fmla="*/ 2679726 h 5717625"/>
              <a:gd name="connsiteX379" fmla="*/ 4183732 w 5814973"/>
              <a:gd name="connsiteY379" fmla="*/ 2648358 h 5717625"/>
              <a:gd name="connsiteX380" fmla="*/ 4227739 w 5814973"/>
              <a:gd name="connsiteY380" fmla="*/ 2649942 h 5717625"/>
              <a:gd name="connsiteX381" fmla="*/ 4312158 w 5814973"/>
              <a:gd name="connsiteY381" fmla="*/ 2736723 h 5717625"/>
              <a:gd name="connsiteX382" fmla="*/ 4222244 w 5814973"/>
              <a:gd name="connsiteY382" fmla="*/ 2859598 h 5717625"/>
              <a:gd name="connsiteX383" fmla="*/ 4093818 w 5814973"/>
              <a:gd name="connsiteY383" fmla="*/ 2771234 h 5717625"/>
              <a:gd name="connsiteX384" fmla="*/ 4183732 w 5814973"/>
              <a:gd name="connsiteY384" fmla="*/ 2648358 h 5717625"/>
              <a:gd name="connsiteX385" fmla="*/ 5586373 w 5814973"/>
              <a:gd name="connsiteY385" fmla="*/ 2580287 h 5717625"/>
              <a:gd name="connsiteX386" fmla="*/ 5814973 w 5814973"/>
              <a:gd name="connsiteY386" fmla="*/ 2808888 h 5717625"/>
              <a:gd name="connsiteX387" fmla="*/ 5586373 w 5814973"/>
              <a:gd name="connsiteY387" fmla="*/ 3037487 h 5717625"/>
              <a:gd name="connsiteX388" fmla="*/ 5357773 w 5814973"/>
              <a:gd name="connsiteY388" fmla="*/ 2808888 h 5717625"/>
              <a:gd name="connsiteX389" fmla="*/ 5586373 w 5814973"/>
              <a:gd name="connsiteY389" fmla="*/ 2580287 h 5717625"/>
              <a:gd name="connsiteX390" fmla="*/ 228600 w 5814973"/>
              <a:gd name="connsiteY390" fmla="*/ 2580287 h 5717625"/>
              <a:gd name="connsiteX391" fmla="*/ 457200 w 5814973"/>
              <a:gd name="connsiteY391" fmla="*/ 2808888 h 5717625"/>
              <a:gd name="connsiteX392" fmla="*/ 228600 w 5814973"/>
              <a:gd name="connsiteY392" fmla="*/ 3037487 h 5717625"/>
              <a:gd name="connsiteX393" fmla="*/ 0 w 5814973"/>
              <a:gd name="connsiteY393" fmla="*/ 2808888 h 5717625"/>
              <a:gd name="connsiteX394" fmla="*/ 228600 w 5814973"/>
              <a:gd name="connsiteY394" fmla="*/ 2580287 h 5717625"/>
              <a:gd name="connsiteX395" fmla="*/ 3900782 w 5814973"/>
              <a:gd name="connsiteY395" fmla="*/ 2580140 h 5717625"/>
              <a:gd name="connsiteX396" fmla="*/ 3925103 w 5814973"/>
              <a:gd name="connsiteY396" fmla="*/ 2586735 h 5717625"/>
              <a:gd name="connsiteX397" fmla="*/ 3976582 w 5814973"/>
              <a:gd name="connsiteY397" fmla="*/ 2648596 h 5717625"/>
              <a:gd name="connsiteX398" fmla="*/ 3908874 w 5814973"/>
              <a:gd name="connsiteY398" fmla="*/ 2745146 h 5717625"/>
              <a:gd name="connsiteX399" fmla="*/ 3807111 w 5814973"/>
              <a:gd name="connsiteY399" fmla="*/ 2677254 h 5717625"/>
              <a:gd name="connsiteX400" fmla="*/ 3874819 w 5814973"/>
              <a:gd name="connsiteY400" fmla="*/ 2580704 h 5717625"/>
              <a:gd name="connsiteX401" fmla="*/ 3900782 w 5814973"/>
              <a:gd name="connsiteY401" fmla="*/ 2580140 h 5717625"/>
              <a:gd name="connsiteX402" fmla="*/ 1648688 w 5814973"/>
              <a:gd name="connsiteY402" fmla="*/ 2507283 h 5717625"/>
              <a:gd name="connsiteX403" fmla="*/ 1739665 w 5814973"/>
              <a:gd name="connsiteY403" fmla="*/ 2631643 h 5717625"/>
              <a:gd name="connsiteX404" fmla="*/ 1611991 w 5814973"/>
              <a:gd name="connsiteY404" fmla="*/ 2717906 h 5717625"/>
              <a:gd name="connsiteX405" fmla="*/ 1521014 w 5814973"/>
              <a:gd name="connsiteY405" fmla="*/ 2593547 h 5717625"/>
              <a:gd name="connsiteX406" fmla="*/ 1648688 w 5814973"/>
              <a:gd name="connsiteY406" fmla="*/ 2507283 h 5717625"/>
              <a:gd name="connsiteX407" fmla="*/ 1938810 w 5814973"/>
              <a:gd name="connsiteY407" fmla="*/ 2425013 h 5717625"/>
              <a:gd name="connsiteX408" fmla="*/ 1972940 w 5814973"/>
              <a:gd name="connsiteY408" fmla="*/ 2429354 h 5717625"/>
              <a:gd name="connsiteX409" fmla="*/ 2029445 w 5814973"/>
              <a:gd name="connsiteY409" fmla="*/ 2535387 h 5717625"/>
              <a:gd name="connsiteX410" fmla="*/ 1921060 w 5814973"/>
              <a:gd name="connsiteY410" fmla="*/ 2587236 h 5717625"/>
              <a:gd name="connsiteX411" fmla="*/ 1864555 w 5814973"/>
              <a:gd name="connsiteY411" fmla="*/ 2481204 h 5717625"/>
              <a:gd name="connsiteX412" fmla="*/ 1938810 w 5814973"/>
              <a:gd name="connsiteY412" fmla="*/ 2425013 h 5717625"/>
              <a:gd name="connsiteX413" fmla="*/ 816365 w 5814973"/>
              <a:gd name="connsiteY413" fmla="*/ 2405648 h 5717625"/>
              <a:gd name="connsiteX414" fmla="*/ 853037 w 5814973"/>
              <a:gd name="connsiteY414" fmla="*/ 2405959 h 5717625"/>
              <a:gd name="connsiteX415" fmla="*/ 1012730 w 5814973"/>
              <a:gd name="connsiteY415" fmla="*/ 2608424 h 5717625"/>
              <a:gd name="connsiteX416" fmla="*/ 812572 w 5814973"/>
              <a:gd name="connsiteY416" fmla="*/ 2770997 h 5717625"/>
              <a:gd name="connsiteX417" fmla="*/ 652879 w 5814973"/>
              <a:gd name="connsiteY417" fmla="*/ 2568534 h 5717625"/>
              <a:gd name="connsiteX418" fmla="*/ 816365 w 5814973"/>
              <a:gd name="connsiteY418" fmla="*/ 2405648 h 5717625"/>
              <a:gd name="connsiteX419" fmla="*/ 5033905 w 5814973"/>
              <a:gd name="connsiteY419" fmla="*/ 2348650 h 5717625"/>
              <a:gd name="connsiteX420" fmla="*/ 5069399 w 5814973"/>
              <a:gd name="connsiteY420" fmla="*/ 2351136 h 5717625"/>
              <a:gd name="connsiteX421" fmla="*/ 5214953 w 5814973"/>
              <a:gd name="connsiteY421" fmla="*/ 2489991 h 5717625"/>
              <a:gd name="connsiteX422" fmla="*/ 5079699 w 5814973"/>
              <a:gd name="connsiteY422" fmla="*/ 2710897 h 5717625"/>
              <a:gd name="connsiteX423" fmla="*/ 4862279 w 5814973"/>
              <a:gd name="connsiteY423" fmla="*/ 2574434 h 5717625"/>
              <a:gd name="connsiteX424" fmla="*/ 4997533 w 5814973"/>
              <a:gd name="connsiteY424" fmla="*/ 2353529 h 5717625"/>
              <a:gd name="connsiteX425" fmla="*/ 5033905 w 5814973"/>
              <a:gd name="connsiteY425" fmla="*/ 2348650 h 5717625"/>
              <a:gd name="connsiteX426" fmla="*/ 3790636 w 5814973"/>
              <a:gd name="connsiteY426" fmla="*/ 2346917 h 5717625"/>
              <a:gd name="connsiteX427" fmla="*/ 3823679 w 5814973"/>
              <a:gd name="connsiteY427" fmla="*/ 2350098 h 5717625"/>
              <a:gd name="connsiteX428" fmla="*/ 3875991 w 5814973"/>
              <a:gd name="connsiteY428" fmla="*/ 2390485 h 5717625"/>
              <a:gd name="connsiteX429" fmla="*/ 3843859 w 5814973"/>
              <a:gd name="connsiteY429" fmla="*/ 2503528 h 5717625"/>
              <a:gd name="connsiteX430" fmla="*/ 3725928 w 5814973"/>
              <a:gd name="connsiteY430" fmla="*/ 2469577 h 5717625"/>
              <a:gd name="connsiteX431" fmla="*/ 3758059 w 5814973"/>
              <a:gd name="connsiteY431" fmla="*/ 2356534 h 5717625"/>
              <a:gd name="connsiteX432" fmla="*/ 3790636 w 5814973"/>
              <a:gd name="connsiteY432" fmla="*/ 2346917 h 5717625"/>
              <a:gd name="connsiteX433" fmla="*/ 4116515 w 5814973"/>
              <a:gd name="connsiteY433" fmla="*/ 2338417 h 5717625"/>
              <a:gd name="connsiteX434" fmla="*/ 4148510 w 5814973"/>
              <a:gd name="connsiteY434" fmla="*/ 2342258 h 5717625"/>
              <a:gd name="connsiteX435" fmla="*/ 4225020 w 5814973"/>
              <a:gd name="connsiteY435" fmla="*/ 2411347 h 5717625"/>
              <a:gd name="connsiteX436" fmla="*/ 4157035 w 5814973"/>
              <a:gd name="connsiteY436" fmla="*/ 2546883 h 5717625"/>
              <a:gd name="connsiteX437" fmla="*/ 4015771 w 5814973"/>
              <a:gd name="connsiteY437" fmla="*/ 2479529 h 5717625"/>
              <a:gd name="connsiteX438" fmla="*/ 4083756 w 5814973"/>
              <a:gd name="connsiteY438" fmla="*/ 2343993 h 5717625"/>
              <a:gd name="connsiteX439" fmla="*/ 4116515 w 5814973"/>
              <a:gd name="connsiteY439" fmla="*/ 2338417 h 5717625"/>
              <a:gd name="connsiteX440" fmla="*/ 4607882 w 5814973"/>
              <a:gd name="connsiteY440" fmla="*/ 2284429 h 5717625"/>
              <a:gd name="connsiteX441" fmla="*/ 4737437 w 5814973"/>
              <a:gd name="connsiteY441" fmla="*/ 2378750 h 5717625"/>
              <a:gd name="connsiteX442" fmla="*/ 4648275 w 5814973"/>
              <a:gd name="connsiteY442" fmla="*/ 2560058 h 5717625"/>
              <a:gd name="connsiteX443" fmla="*/ 4461083 w 5814973"/>
              <a:gd name="connsiteY443" fmla="*/ 2473698 h 5717625"/>
              <a:gd name="connsiteX444" fmla="*/ 4550245 w 5814973"/>
              <a:gd name="connsiteY444" fmla="*/ 2292391 h 5717625"/>
              <a:gd name="connsiteX445" fmla="*/ 4607882 w 5814973"/>
              <a:gd name="connsiteY445" fmla="*/ 2284429 h 5717625"/>
              <a:gd name="connsiteX446" fmla="*/ 1313644 w 5814973"/>
              <a:gd name="connsiteY446" fmla="*/ 2195406 h 5717625"/>
              <a:gd name="connsiteX447" fmla="*/ 1343087 w 5814973"/>
              <a:gd name="connsiteY447" fmla="*/ 2199158 h 5717625"/>
              <a:gd name="connsiteX448" fmla="*/ 1452187 w 5814973"/>
              <a:gd name="connsiteY448" fmla="*/ 2369933 h 5717625"/>
              <a:gd name="connsiteX449" fmla="*/ 1275870 w 5814973"/>
              <a:gd name="connsiteY449" fmla="*/ 2475604 h 5717625"/>
              <a:gd name="connsiteX450" fmla="*/ 1166770 w 5814973"/>
              <a:gd name="connsiteY450" fmla="*/ 2304828 h 5717625"/>
              <a:gd name="connsiteX451" fmla="*/ 1313644 w 5814973"/>
              <a:gd name="connsiteY451" fmla="*/ 2195406 h 5717625"/>
              <a:gd name="connsiteX452" fmla="*/ 2086825 w 5814973"/>
              <a:gd name="connsiteY452" fmla="*/ 2168971 h 5717625"/>
              <a:gd name="connsiteX453" fmla="*/ 2115874 w 5814973"/>
              <a:gd name="connsiteY453" fmla="*/ 2174277 h 5717625"/>
              <a:gd name="connsiteX454" fmla="*/ 2131745 w 5814973"/>
              <a:gd name="connsiteY454" fmla="*/ 2181803 h 5717625"/>
              <a:gd name="connsiteX455" fmla="*/ 2161900 w 5814973"/>
              <a:gd name="connsiteY455" fmla="*/ 2296898 h 5717625"/>
              <a:gd name="connsiteX456" fmla="*/ 2043448 w 5814973"/>
              <a:gd name="connsiteY456" fmla="*/ 2323060 h 5717625"/>
              <a:gd name="connsiteX457" fmla="*/ 2013293 w 5814973"/>
              <a:gd name="connsiteY457" fmla="*/ 2207966 h 5717625"/>
              <a:gd name="connsiteX458" fmla="*/ 2086825 w 5814973"/>
              <a:gd name="connsiteY458" fmla="*/ 2168971 h 5717625"/>
              <a:gd name="connsiteX459" fmla="*/ 1745060 w 5814973"/>
              <a:gd name="connsiteY459" fmla="*/ 2154618 h 5717625"/>
              <a:gd name="connsiteX460" fmla="*/ 1782802 w 5814973"/>
              <a:gd name="connsiteY460" fmla="*/ 2155933 h 5717625"/>
              <a:gd name="connsiteX461" fmla="*/ 1804272 w 5814973"/>
              <a:gd name="connsiteY461" fmla="*/ 2162541 h 5717625"/>
              <a:gd name="connsiteX462" fmla="*/ 1863559 w 5814973"/>
              <a:gd name="connsiteY462" fmla="*/ 2303364 h 5717625"/>
              <a:gd name="connsiteX463" fmla="*/ 1718430 w 5814973"/>
              <a:gd name="connsiteY463" fmla="*/ 2358823 h 5717625"/>
              <a:gd name="connsiteX464" fmla="*/ 1659142 w 5814973"/>
              <a:gd name="connsiteY464" fmla="*/ 2218000 h 5717625"/>
              <a:gd name="connsiteX465" fmla="*/ 1745060 w 5814973"/>
              <a:gd name="connsiteY465" fmla="*/ 2154618 h 5717625"/>
              <a:gd name="connsiteX466" fmla="*/ 3647551 w 5814973"/>
              <a:gd name="connsiteY466" fmla="*/ 2130855 h 5717625"/>
              <a:gd name="connsiteX467" fmla="*/ 3680501 w 5814973"/>
              <a:gd name="connsiteY467" fmla="*/ 2135032 h 5717625"/>
              <a:gd name="connsiteX468" fmla="*/ 3731518 w 5814973"/>
              <a:gd name="connsiteY468" fmla="*/ 2176951 h 5717625"/>
              <a:gd name="connsiteX469" fmla="*/ 3695706 w 5814973"/>
              <a:gd name="connsiteY469" fmla="*/ 2288873 h 5717625"/>
              <a:gd name="connsiteX470" fmla="*/ 3578840 w 5814973"/>
              <a:gd name="connsiteY470" fmla="*/ 2251396 h 5717625"/>
              <a:gd name="connsiteX471" fmla="*/ 3614651 w 5814973"/>
              <a:gd name="connsiteY471" fmla="*/ 2139473 h 5717625"/>
              <a:gd name="connsiteX472" fmla="*/ 3647551 w 5814973"/>
              <a:gd name="connsiteY472" fmla="*/ 2130855 h 5717625"/>
              <a:gd name="connsiteX473" fmla="*/ 3976712 w 5814973"/>
              <a:gd name="connsiteY473" fmla="*/ 2060101 h 5717625"/>
              <a:gd name="connsiteX474" fmla="*/ 4050336 w 5814973"/>
              <a:gd name="connsiteY474" fmla="*/ 2101708 h 5717625"/>
              <a:gd name="connsiteX475" fmla="*/ 4030408 w 5814973"/>
              <a:gd name="connsiteY475" fmla="*/ 2251575 h 5717625"/>
              <a:gd name="connsiteX476" fmla="*/ 3874907 w 5814973"/>
              <a:gd name="connsiteY476" fmla="*/ 2230438 h 5717625"/>
              <a:gd name="connsiteX477" fmla="*/ 3894835 w 5814973"/>
              <a:gd name="connsiteY477" fmla="*/ 2080571 h 5717625"/>
              <a:gd name="connsiteX478" fmla="*/ 3976712 w 5814973"/>
              <a:gd name="connsiteY478" fmla="*/ 2060101 h 5717625"/>
              <a:gd name="connsiteX479" fmla="*/ 2244726 w 5814973"/>
              <a:gd name="connsiteY479" fmla="*/ 2001609 h 5717625"/>
              <a:gd name="connsiteX480" fmla="*/ 2285858 w 5814973"/>
              <a:gd name="connsiteY480" fmla="*/ 2004179 h 5717625"/>
              <a:gd name="connsiteX481" fmla="*/ 2328235 w 5814973"/>
              <a:gd name="connsiteY481" fmla="*/ 2031797 h 5717625"/>
              <a:gd name="connsiteX482" fmla="*/ 2317615 w 5814973"/>
              <a:gd name="connsiteY482" fmla="*/ 2149078 h 5717625"/>
              <a:gd name="connsiteX483" fmla="*/ 2195847 w 5814973"/>
              <a:gd name="connsiteY483" fmla="*/ 2135798 h 5717625"/>
              <a:gd name="connsiteX484" fmla="*/ 2206467 w 5814973"/>
              <a:gd name="connsiteY484" fmla="*/ 2018517 h 5717625"/>
              <a:gd name="connsiteX485" fmla="*/ 2244726 w 5814973"/>
              <a:gd name="connsiteY485" fmla="*/ 2001609 h 5717625"/>
              <a:gd name="connsiteX486" fmla="*/ 3440652 w 5814973"/>
              <a:gd name="connsiteY486" fmla="*/ 1968888 h 5717625"/>
              <a:gd name="connsiteX487" fmla="*/ 3481803 w 5814973"/>
              <a:gd name="connsiteY487" fmla="*/ 1970897 h 5717625"/>
              <a:gd name="connsiteX488" fmla="*/ 3524564 w 5814973"/>
              <a:gd name="connsiteY488" fmla="*/ 1997944 h 5717625"/>
              <a:gd name="connsiteX489" fmla="*/ 3515667 w 5814973"/>
              <a:gd name="connsiteY489" fmla="*/ 2115401 h 5717625"/>
              <a:gd name="connsiteX490" fmla="*/ 3393761 w 5814973"/>
              <a:gd name="connsiteY490" fmla="*/ 2103779 h 5717625"/>
              <a:gd name="connsiteX491" fmla="*/ 3402658 w 5814973"/>
              <a:gd name="connsiteY491" fmla="*/ 1986322 h 5717625"/>
              <a:gd name="connsiteX492" fmla="*/ 3440652 w 5814973"/>
              <a:gd name="connsiteY492" fmla="*/ 1968888 h 5717625"/>
              <a:gd name="connsiteX493" fmla="*/ 5512947 w 5814973"/>
              <a:gd name="connsiteY493" fmla="*/ 1934165 h 5717625"/>
              <a:gd name="connsiteX494" fmla="*/ 5714951 w 5814973"/>
              <a:gd name="connsiteY494" fmla="*/ 2086004 h 5717625"/>
              <a:gd name="connsiteX495" fmla="*/ 5575928 w 5814973"/>
              <a:gd name="connsiteY495" fmla="*/ 2377875 h 5717625"/>
              <a:gd name="connsiteX496" fmla="*/ 5284057 w 5814973"/>
              <a:gd name="connsiteY496" fmla="*/ 2238853 h 5717625"/>
              <a:gd name="connsiteX497" fmla="*/ 5423080 w 5814973"/>
              <a:gd name="connsiteY497" fmla="*/ 1946982 h 5717625"/>
              <a:gd name="connsiteX498" fmla="*/ 5512947 w 5814973"/>
              <a:gd name="connsiteY498" fmla="*/ 1934165 h 5717625"/>
              <a:gd name="connsiteX499" fmla="*/ 1966747 w 5814973"/>
              <a:gd name="connsiteY499" fmla="*/ 1907664 h 5717625"/>
              <a:gd name="connsiteX500" fmla="*/ 2025453 w 5814973"/>
              <a:gd name="connsiteY500" fmla="*/ 1934880 h 5717625"/>
              <a:gd name="connsiteX501" fmla="*/ 2033531 w 5814973"/>
              <a:gd name="connsiteY501" fmla="*/ 2086115 h 5717625"/>
              <a:gd name="connsiteX502" fmla="*/ 1876967 w 5814973"/>
              <a:gd name="connsiteY502" fmla="*/ 2092001 h 5717625"/>
              <a:gd name="connsiteX503" fmla="*/ 1868889 w 5814973"/>
              <a:gd name="connsiteY503" fmla="*/ 1940766 h 5717625"/>
              <a:gd name="connsiteX504" fmla="*/ 1966747 w 5814973"/>
              <a:gd name="connsiteY504" fmla="*/ 1907664 h 5717625"/>
              <a:gd name="connsiteX505" fmla="*/ 4434988 w 5814973"/>
              <a:gd name="connsiteY505" fmla="*/ 1899830 h 5717625"/>
              <a:gd name="connsiteX506" fmla="*/ 4550237 w 5814973"/>
              <a:gd name="connsiteY506" fmla="*/ 1972802 h 5717625"/>
              <a:gd name="connsiteX507" fmla="*/ 4492486 w 5814973"/>
              <a:gd name="connsiteY507" fmla="*/ 2165678 h 5717625"/>
              <a:gd name="connsiteX508" fmla="*/ 4293350 w 5814973"/>
              <a:gd name="connsiteY508" fmla="*/ 2109743 h 5717625"/>
              <a:gd name="connsiteX509" fmla="*/ 4351100 w 5814973"/>
              <a:gd name="connsiteY509" fmla="*/ 1916867 h 5717625"/>
              <a:gd name="connsiteX510" fmla="*/ 4434988 w 5814973"/>
              <a:gd name="connsiteY510" fmla="*/ 1899830 h 5717625"/>
              <a:gd name="connsiteX511" fmla="*/ 2469104 w 5814973"/>
              <a:gd name="connsiteY511" fmla="*/ 1876395 h 5717625"/>
              <a:gd name="connsiteX512" fmla="*/ 2502138 w 5814973"/>
              <a:gd name="connsiteY512" fmla="*/ 1879692 h 5717625"/>
              <a:gd name="connsiteX513" fmla="*/ 2554300 w 5814973"/>
              <a:gd name="connsiteY513" fmla="*/ 1920261 h 5717625"/>
              <a:gd name="connsiteX514" fmla="*/ 2521736 w 5814973"/>
              <a:gd name="connsiteY514" fmla="*/ 2033178 h 5717625"/>
              <a:gd name="connsiteX515" fmla="*/ 2403924 w 5814973"/>
              <a:gd name="connsiteY515" fmla="*/ 1998812 h 5717625"/>
              <a:gd name="connsiteX516" fmla="*/ 2436487 w 5814973"/>
              <a:gd name="connsiteY516" fmla="*/ 1885895 h 5717625"/>
              <a:gd name="connsiteX517" fmla="*/ 2469104 w 5814973"/>
              <a:gd name="connsiteY517" fmla="*/ 1876395 h 5717625"/>
              <a:gd name="connsiteX518" fmla="*/ 3221939 w 5814973"/>
              <a:gd name="connsiteY518" fmla="*/ 1859403 h 5717625"/>
              <a:gd name="connsiteX519" fmla="*/ 3256069 w 5814973"/>
              <a:gd name="connsiteY519" fmla="*/ 1863745 h 5717625"/>
              <a:gd name="connsiteX520" fmla="*/ 3312574 w 5814973"/>
              <a:gd name="connsiteY520" fmla="*/ 1969777 h 5717625"/>
              <a:gd name="connsiteX521" fmla="*/ 3204189 w 5814973"/>
              <a:gd name="connsiteY521" fmla="*/ 2021627 h 5717625"/>
              <a:gd name="connsiteX522" fmla="*/ 3147683 w 5814973"/>
              <a:gd name="connsiteY522" fmla="*/ 1915594 h 5717625"/>
              <a:gd name="connsiteX523" fmla="*/ 3221939 w 5814973"/>
              <a:gd name="connsiteY523" fmla="*/ 1859403 h 5717625"/>
              <a:gd name="connsiteX524" fmla="*/ 4859521 w 5814973"/>
              <a:gd name="connsiteY524" fmla="*/ 1830422 h 5717625"/>
              <a:gd name="connsiteX525" fmla="*/ 4912018 w 5814973"/>
              <a:gd name="connsiteY525" fmla="*/ 1833290 h 5717625"/>
              <a:gd name="connsiteX526" fmla="*/ 5043057 w 5814973"/>
              <a:gd name="connsiteY526" fmla="*/ 1942758 h 5717625"/>
              <a:gd name="connsiteX527" fmla="*/ 4944703 w 5814973"/>
              <a:gd name="connsiteY527" fmla="*/ 2182807 h 5717625"/>
              <a:gd name="connsiteX528" fmla="*/ 4708290 w 5814973"/>
              <a:gd name="connsiteY528" fmla="*/ 2083823 h 5717625"/>
              <a:gd name="connsiteX529" fmla="*/ 4806643 w 5814973"/>
              <a:gd name="connsiteY529" fmla="*/ 1843774 h 5717625"/>
              <a:gd name="connsiteX530" fmla="*/ 4859521 w 5814973"/>
              <a:gd name="connsiteY530" fmla="*/ 1830422 h 5717625"/>
              <a:gd name="connsiteX531" fmla="*/ 1496759 w 5814973"/>
              <a:gd name="connsiteY531" fmla="*/ 1828555 h 5717625"/>
              <a:gd name="connsiteX532" fmla="*/ 1579339 w 5814973"/>
              <a:gd name="connsiteY532" fmla="*/ 1850787 h 5717625"/>
              <a:gd name="connsiteX533" fmla="*/ 1624149 w 5814973"/>
              <a:gd name="connsiteY533" fmla="*/ 2046865 h 5717625"/>
              <a:gd name="connsiteX534" fmla="*/ 1421707 w 5814973"/>
              <a:gd name="connsiteY534" fmla="*/ 2090266 h 5717625"/>
              <a:gd name="connsiteX535" fmla="*/ 1376898 w 5814973"/>
              <a:gd name="connsiteY535" fmla="*/ 1894188 h 5717625"/>
              <a:gd name="connsiteX536" fmla="*/ 1496759 w 5814973"/>
              <a:gd name="connsiteY536" fmla="*/ 1828555 h 5717625"/>
              <a:gd name="connsiteX537" fmla="*/ 3756023 w 5814973"/>
              <a:gd name="connsiteY537" fmla="*/ 1813208 h 5717625"/>
              <a:gd name="connsiteX538" fmla="*/ 3828288 w 5814973"/>
              <a:gd name="connsiteY538" fmla="*/ 1857006 h 5717625"/>
              <a:gd name="connsiteX539" fmla="*/ 3803496 w 5814973"/>
              <a:gd name="connsiteY539" fmla="*/ 2006136 h 5717625"/>
              <a:gd name="connsiteX540" fmla="*/ 3648696 w 5814973"/>
              <a:gd name="connsiteY540" fmla="*/ 1980313 h 5717625"/>
              <a:gd name="connsiteX541" fmla="*/ 3673488 w 5814973"/>
              <a:gd name="connsiteY541" fmla="*/ 1831182 h 5717625"/>
              <a:gd name="connsiteX542" fmla="*/ 3756023 w 5814973"/>
              <a:gd name="connsiteY542" fmla="*/ 1813208 h 5717625"/>
              <a:gd name="connsiteX543" fmla="*/ 2968565 w 5814973"/>
              <a:gd name="connsiteY543" fmla="*/ 1807687 h 5717625"/>
              <a:gd name="connsiteX544" fmla="*/ 3002513 w 5814973"/>
              <a:gd name="connsiteY544" fmla="*/ 1813401 h 5717625"/>
              <a:gd name="connsiteX545" fmla="*/ 3059345 w 5814973"/>
              <a:gd name="connsiteY545" fmla="*/ 1888955 h 5717625"/>
              <a:gd name="connsiteX546" fmla="*/ 2977497 w 5814973"/>
              <a:gd name="connsiteY546" fmla="*/ 1974551 h 5717625"/>
              <a:gd name="connsiteX547" fmla="*/ 2886717 w 5814973"/>
              <a:gd name="connsiteY547" fmla="*/ 1893283 h 5717625"/>
              <a:gd name="connsiteX548" fmla="*/ 2968565 w 5814973"/>
              <a:gd name="connsiteY548" fmla="*/ 1807687 h 5717625"/>
              <a:gd name="connsiteX549" fmla="*/ 2722784 w 5814973"/>
              <a:gd name="connsiteY549" fmla="*/ 1803361 h 5717625"/>
              <a:gd name="connsiteX550" fmla="*/ 2747644 w 5814973"/>
              <a:gd name="connsiteY550" fmla="*/ 1807324 h 5717625"/>
              <a:gd name="connsiteX551" fmla="*/ 2805776 w 5814973"/>
              <a:gd name="connsiteY551" fmla="*/ 1863456 h 5717625"/>
              <a:gd name="connsiteX552" fmla="*/ 2749792 w 5814973"/>
              <a:gd name="connsiteY552" fmla="*/ 1966950 h 5717625"/>
              <a:gd name="connsiteX553" fmla="*/ 2641136 w 5814973"/>
              <a:gd name="connsiteY553" fmla="*/ 1910204 h 5717625"/>
              <a:gd name="connsiteX554" fmla="*/ 2697120 w 5814973"/>
              <a:gd name="connsiteY554" fmla="*/ 1806710 h 5717625"/>
              <a:gd name="connsiteX555" fmla="*/ 2722784 w 5814973"/>
              <a:gd name="connsiteY555" fmla="*/ 1803361 h 5717625"/>
              <a:gd name="connsiteX556" fmla="*/ 376538 w 5814973"/>
              <a:gd name="connsiteY556" fmla="*/ 1790854 h 5717625"/>
              <a:gd name="connsiteX557" fmla="*/ 422446 w 5814973"/>
              <a:gd name="connsiteY557" fmla="*/ 1796894 h 5717625"/>
              <a:gd name="connsiteX558" fmla="*/ 592556 w 5814973"/>
              <a:gd name="connsiteY558" fmla="*/ 2071810 h 5717625"/>
              <a:gd name="connsiteX559" fmla="*/ 317640 w 5814973"/>
              <a:gd name="connsiteY559" fmla="*/ 2241920 h 5717625"/>
              <a:gd name="connsiteX560" fmla="*/ 147530 w 5814973"/>
              <a:gd name="connsiteY560" fmla="*/ 1967004 h 5717625"/>
              <a:gd name="connsiteX561" fmla="*/ 376538 w 5814973"/>
              <a:gd name="connsiteY561" fmla="*/ 1790854 h 5717625"/>
              <a:gd name="connsiteX562" fmla="*/ 1039345 w 5814973"/>
              <a:gd name="connsiteY562" fmla="*/ 1788569 h 5717625"/>
              <a:gd name="connsiteX563" fmla="*/ 1074943 w 5814973"/>
              <a:gd name="connsiteY563" fmla="*/ 1797397 h 5717625"/>
              <a:gd name="connsiteX564" fmla="*/ 1184501 w 5814973"/>
              <a:gd name="connsiteY564" fmla="*/ 2031737 h 5717625"/>
              <a:gd name="connsiteX565" fmla="*/ 953066 w 5814973"/>
              <a:gd name="connsiteY565" fmla="*/ 2143569 h 5717625"/>
              <a:gd name="connsiteX566" fmla="*/ 843508 w 5814973"/>
              <a:gd name="connsiteY566" fmla="*/ 1909230 h 5717625"/>
              <a:gd name="connsiteX567" fmla="*/ 1039345 w 5814973"/>
              <a:gd name="connsiteY567" fmla="*/ 1788569 h 5717625"/>
              <a:gd name="connsiteX568" fmla="*/ 2217661 w 5814973"/>
              <a:gd name="connsiteY568" fmla="*/ 1708775 h 5717625"/>
              <a:gd name="connsiteX569" fmla="*/ 2291129 w 5814973"/>
              <a:gd name="connsiteY569" fmla="*/ 1750640 h 5717625"/>
              <a:gd name="connsiteX570" fmla="*/ 2270631 w 5814973"/>
              <a:gd name="connsiteY570" fmla="*/ 1900428 h 5717625"/>
              <a:gd name="connsiteX571" fmla="*/ 2115204 w 5814973"/>
              <a:gd name="connsiteY571" fmla="*/ 1878741 h 5717625"/>
              <a:gd name="connsiteX572" fmla="*/ 2135702 w 5814973"/>
              <a:gd name="connsiteY572" fmla="*/ 1728954 h 5717625"/>
              <a:gd name="connsiteX573" fmla="*/ 2217661 w 5814973"/>
              <a:gd name="connsiteY573" fmla="*/ 1708775 h 5717625"/>
              <a:gd name="connsiteX574" fmla="*/ 3474404 w 5814973"/>
              <a:gd name="connsiteY574" fmla="*/ 1641517 h 5717625"/>
              <a:gd name="connsiteX575" fmla="*/ 3533492 w 5814973"/>
              <a:gd name="connsiteY575" fmla="*/ 1667934 h 5717625"/>
              <a:gd name="connsiteX576" fmla="*/ 3543782 w 5814973"/>
              <a:gd name="connsiteY576" fmla="*/ 1819071 h 5717625"/>
              <a:gd name="connsiteX577" fmla="*/ 3387348 w 5814973"/>
              <a:gd name="connsiteY577" fmla="*/ 1827094 h 5717625"/>
              <a:gd name="connsiteX578" fmla="*/ 3377057 w 5814973"/>
              <a:gd name="connsiteY578" fmla="*/ 1675957 h 5717625"/>
              <a:gd name="connsiteX579" fmla="*/ 3474404 w 5814973"/>
              <a:gd name="connsiteY579" fmla="*/ 1641517 h 5717625"/>
              <a:gd name="connsiteX580" fmla="*/ 2482937 w 5814973"/>
              <a:gd name="connsiteY580" fmla="*/ 1570349 h 5717625"/>
              <a:gd name="connsiteX581" fmla="*/ 2515131 w 5814973"/>
              <a:gd name="connsiteY581" fmla="*/ 1570741 h 5717625"/>
              <a:gd name="connsiteX582" fmla="*/ 2599010 w 5814973"/>
              <a:gd name="connsiteY582" fmla="*/ 1631294 h 5717625"/>
              <a:gd name="connsiteX583" fmla="*/ 2547139 w 5814973"/>
              <a:gd name="connsiteY583" fmla="*/ 1773473 h 5717625"/>
              <a:gd name="connsiteX584" fmla="*/ 2399196 w 5814973"/>
              <a:gd name="connsiteY584" fmla="*/ 1721593 h 5717625"/>
              <a:gd name="connsiteX585" fmla="*/ 2451068 w 5814973"/>
              <a:gd name="connsiteY585" fmla="*/ 1579413 h 5717625"/>
              <a:gd name="connsiteX586" fmla="*/ 2482937 w 5814973"/>
              <a:gd name="connsiteY586" fmla="*/ 1570349 h 5717625"/>
              <a:gd name="connsiteX587" fmla="*/ 4147400 w 5814973"/>
              <a:gd name="connsiteY587" fmla="*/ 1569746 h 5717625"/>
              <a:gd name="connsiteX588" fmla="*/ 4252659 w 5814973"/>
              <a:gd name="connsiteY588" fmla="*/ 1607410 h 5717625"/>
              <a:gd name="connsiteX589" fmla="*/ 4260707 w 5814973"/>
              <a:gd name="connsiteY589" fmla="*/ 1808083 h 5717625"/>
              <a:gd name="connsiteX590" fmla="*/ 4053522 w 5814973"/>
              <a:gd name="connsiteY590" fmla="*/ 1815878 h 5717625"/>
              <a:gd name="connsiteX591" fmla="*/ 4045474 w 5814973"/>
              <a:gd name="connsiteY591" fmla="*/ 1615204 h 5717625"/>
              <a:gd name="connsiteX592" fmla="*/ 4147400 w 5814973"/>
              <a:gd name="connsiteY592" fmla="*/ 1569746 h 5717625"/>
              <a:gd name="connsiteX593" fmla="*/ 3169020 w 5814973"/>
              <a:gd name="connsiteY593" fmla="*/ 1547400 h 5717625"/>
              <a:gd name="connsiteX594" fmla="*/ 3259997 w 5814973"/>
              <a:gd name="connsiteY594" fmla="*/ 1671759 h 5717625"/>
              <a:gd name="connsiteX595" fmla="*/ 3132323 w 5814973"/>
              <a:gd name="connsiteY595" fmla="*/ 1758023 h 5717625"/>
              <a:gd name="connsiteX596" fmla="*/ 3041346 w 5814973"/>
              <a:gd name="connsiteY596" fmla="*/ 1633663 h 5717625"/>
              <a:gd name="connsiteX597" fmla="*/ 3169020 w 5814973"/>
              <a:gd name="connsiteY597" fmla="*/ 1547400 h 5717625"/>
              <a:gd name="connsiteX598" fmla="*/ 2794827 w 5814973"/>
              <a:gd name="connsiteY598" fmla="*/ 1529862 h 5717625"/>
              <a:gd name="connsiteX599" fmla="*/ 2838845 w 5814973"/>
              <a:gd name="connsiteY599" fmla="*/ 1530781 h 5717625"/>
              <a:gd name="connsiteX600" fmla="*/ 2924644 w 5814973"/>
              <a:gd name="connsiteY600" fmla="*/ 1616293 h 5717625"/>
              <a:gd name="connsiteX601" fmla="*/ 2836751 w 5814973"/>
              <a:gd name="connsiteY601" fmla="*/ 1740537 h 5717625"/>
              <a:gd name="connsiteX602" fmla="*/ 2706934 w 5814973"/>
              <a:gd name="connsiteY602" fmla="*/ 1654104 h 5717625"/>
              <a:gd name="connsiteX603" fmla="*/ 2794827 w 5814973"/>
              <a:gd name="connsiteY603" fmla="*/ 1529862 h 5717625"/>
              <a:gd name="connsiteX604" fmla="*/ 1778234 w 5814973"/>
              <a:gd name="connsiteY604" fmla="*/ 1511058 h 5717625"/>
              <a:gd name="connsiteX605" fmla="*/ 1883350 w 5814973"/>
              <a:gd name="connsiteY605" fmla="*/ 1549095 h 5717625"/>
              <a:gd name="connsiteX606" fmla="*/ 1890637 w 5814973"/>
              <a:gd name="connsiteY606" fmla="*/ 1749795 h 5717625"/>
              <a:gd name="connsiteX607" fmla="*/ 1683424 w 5814973"/>
              <a:gd name="connsiteY607" fmla="*/ 1756853 h 5717625"/>
              <a:gd name="connsiteX608" fmla="*/ 1676136 w 5814973"/>
              <a:gd name="connsiteY608" fmla="*/ 1556153 h 5717625"/>
              <a:gd name="connsiteX609" fmla="*/ 1778234 w 5814973"/>
              <a:gd name="connsiteY609" fmla="*/ 1511058 h 5717625"/>
              <a:gd name="connsiteX610" fmla="*/ 4606116 w 5814973"/>
              <a:gd name="connsiteY610" fmla="*/ 1369909 h 5717625"/>
              <a:gd name="connsiteX611" fmla="*/ 4729926 w 5814973"/>
              <a:gd name="connsiteY611" fmla="*/ 1432637 h 5717625"/>
              <a:gd name="connsiteX612" fmla="*/ 4711210 w 5814973"/>
              <a:gd name="connsiteY612" fmla="*/ 1691657 h 5717625"/>
              <a:gd name="connsiteX613" fmla="*/ 4455839 w 5814973"/>
              <a:gd name="connsiteY613" fmla="*/ 1673491 h 5717625"/>
              <a:gd name="connsiteX614" fmla="*/ 4474554 w 5814973"/>
              <a:gd name="connsiteY614" fmla="*/ 1414470 h 5717625"/>
              <a:gd name="connsiteX615" fmla="*/ 4606116 w 5814973"/>
              <a:gd name="connsiteY615" fmla="*/ 1369909 h 5717625"/>
              <a:gd name="connsiteX616" fmla="*/ 1316334 w 5814973"/>
              <a:gd name="connsiteY616" fmla="*/ 1341966 h 5717625"/>
              <a:gd name="connsiteX617" fmla="*/ 1414511 w 5814973"/>
              <a:gd name="connsiteY617" fmla="*/ 1381774 h 5717625"/>
              <a:gd name="connsiteX618" fmla="*/ 1441565 w 5814973"/>
              <a:gd name="connsiteY618" fmla="*/ 1639890 h 5717625"/>
              <a:gd name="connsiteX619" fmla="*/ 1186942 w 5814973"/>
              <a:gd name="connsiteY619" fmla="*/ 1668134 h 5717625"/>
              <a:gd name="connsiteX620" fmla="*/ 1159888 w 5814973"/>
              <a:gd name="connsiteY620" fmla="*/ 1410018 h 5717625"/>
              <a:gd name="connsiteX621" fmla="*/ 1316334 w 5814973"/>
              <a:gd name="connsiteY621" fmla="*/ 1341966 h 5717625"/>
              <a:gd name="connsiteX622" fmla="*/ 5243369 w 5814973"/>
              <a:gd name="connsiteY622" fmla="*/ 1315034 h 5717625"/>
              <a:gd name="connsiteX623" fmla="*/ 5423067 w 5814973"/>
              <a:gd name="connsiteY623" fmla="*/ 1432504 h 5717625"/>
              <a:gd name="connsiteX624" fmla="*/ 5333021 w 5814973"/>
              <a:gd name="connsiteY624" fmla="*/ 1742999 h 5717625"/>
              <a:gd name="connsiteX625" fmla="*/ 5022526 w 5814973"/>
              <a:gd name="connsiteY625" fmla="*/ 1652954 h 5717625"/>
              <a:gd name="connsiteX626" fmla="*/ 5112571 w 5814973"/>
              <a:gd name="connsiteY626" fmla="*/ 1342459 h 5717625"/>
              <a:gd name="connsiteX627" fmla="*/ 5243369 w 5814973"/>
              <a:gd name="connsiteY627" fmla="*/ 1315034 h 5717625"/>
              <a:gd name="connsiteX628" fmla="*/ 3804173 w 5814973"/>
              <a:gd name="connsiteY628" fmla="*/ 1296960 h 5717625"/>
              <a:gd name="connsiteX629" fmla="*/ 3908162 w 5814973"/>
              <a:gd name="connsiteY629" fmla="*/ 1337800 h 5717625"/>
              <a:gd name="connsiteX630" fmla="*/ 3909712 w 5814973"/>
              <a:gd name="connsiteY630" fmla="*/ 1538618 h 5717625"/>
              <a:gd name="connsiteX631" fmla="*/ 3702376 w 5814973"/>
              <a:gd name="connsiteY631" fmla="*/ 1540120 h 5717625"/>
              <a:gd name="connsiteX632" fmla="*/ 3700826 w 5814973"/>
              <a:gd name="connsiteY632" fmla="*/ 1339301 h 5717625"/>
              <a:gd name="connsiteX633" fmla="*/ 3804173 w 5814973"/>
              <a:gd name="connsiteY633" fmla="*/ 1296960 h 5717625"/>
              <a:gd name="connsiteX634" fmla="*/ 2134104 w 5814973"/>
              <a:gd name="connsiteY634" fmla="*/ 1262586 h 5717625"/>
              <a:gd name="connsiteX635" fmla="*/ 2257009 w 5814973"/>
              <a:gd name="connsiteY635" fmla="*/ 1322706 h 5717625"/>
              <a:gd name="connsiteX636" fmla="*/ 2221738 w 5814973"/>
              <a:gd name="connsiteY636" fmla="*/ 1520603 h 5717625"/>
              <a:gd name="connsiteX637" fmla="*/ 2017418 w 5814973"/>
              <a:gd name="connsiteY637" fmla="*/ 1486440 h 5717625"/>
              <a:gd name="connsiteX638" fmla="*/ 2052689 w 5814973"/>
              <a:gd name="connsiteY638" fmla="*/ 1288543 h 5717625"/>
              <a:gd name="connsiteX639" fmla="*/ 2134104 w 5814973"/>
              <a:gd name="connsiteY639" fmla="*/ 1262586 h 5717625"/>
              <a:gd name="connsiteX640" fmla="*/ 662052 w 5814973"/>
              <a:gd name="connsiteY640" fmla="*/ 1200294 h 5717625"/>
              <a:gd name="connsiteX641" fmla="*/ 790813 w 5814973"/>
              <a:gd name="connsiteY641" fmla="*/ 1236083 h 5717625"/>
              <a:gd name="connsiteX642" fmla="*/ 860680 w 5814973"/>
              <a:gd name="connsiteY642" fmla="*/ 1551732 h 5717625"/>
              <a:gd name="connsiteX643" fmla="*/ 545031 w 5814973"/>
              <a:gd name="connsiteY643" fmla="*/ 1621600 h 5717625"/>
              <a:gd name="connsiteX644" fmla="*/ 475164 w 5814973"/>
              <a:gd name="connsiteY644" fmla="*/ 1305952 h 5717625"/>
              <a:gd name="connsiteX645" fmla="*/ 662052 w 5814973"/>
              <a:gd name="connsiteY645" fmla="*/ 1200294 h 5717625"/>
              <a:gd name="connsiteX646" fmla="*/ 3398696 w 5814973"/>
              <a:gd name="connsiteY646" fmla="*/ 1136483 h 5717625"/>
              <a:gd name="connsiteX647" fmla="*/ 3481593 w 5814973"/>
              <a:gd name="connsiteY647" fmla="*/ 1157581 h 5717625"/>
              <a:gd name="connsiteX648" fmla="*/ 3529261 w 5814973"/>
              <a:gd name="connsiteY648" fmla="*/ 1353027 h 5717625"/>
              <a:gd name="connsiteX649" fmla="*/ 3327472 w 5814973"/>
              <a:gd name="connsiteY649" fmla="*/ 1399195 h 5717625"/>
              <a:gd name="connsiteX650" fmla="*/ 3279805 w 5814973"/>
              <a:gd name="connsiteY650" fmla="*/ 1203750 h 5717625"/>
              <a:gd name="connsiteX651" fmla="*/ 3398696 w 5814973"/>
              <a:gd name="connsiteY651" fmla="*/ 1136483 h 5717625"/>
              <a:gd name="connsiteX652" fmla="*/ 2546373 w 5814973"/>
              <a:gd name="connsiteY652" fmla="*/ 1136479 h 5717625"/>
              <a:gd name="connsiteX653" fmla="*/ 2677436 w 5814973"/>
              <a:gd name="connsiteY653" fmla="*/ 1228826 h 5717625"/>
              <a:gd name="connsiteX654" fmla="*/ 2591213 w 5814973"/>
              <a:gd name="connsiteY654" fmla="*/ 1411463 h 5717625"/>
              <a:gd name="connsiteX655" fmla="*/ 2402650 w 5814973"/>
              <a:gd name="connsiteY655" fmla="*/ 1327950 h 5717625"/>
              <a:gd name="connsiteX656" fmla="*/ 2488872 w 5814973"/>
              <a:gd name="connsiteY656" fmla="*/ 1145313 h 5717625"/>
              <a:gd name="connsiteX657" fmla="*/ 2546373 w 5814973"/>
              <a:gd name="connsiteY657" fmla="*/ 1136479 h 5717625"/>
              <a:gd name="connsiteX658" fmla="*/ 2979881 w 5814973"/>
              <a:gd name="connsiteY658" fmla="*/ 1082943 h 5717625"/>
              <a:gd name="connsiteX659" fmla="*/ 3126494 w 5814973"/>
              <a:gd name="connsiteY659" fmla="*/ 1224948 h 5717625"/>
              <a:gd name="connsiteX660" fmla="*/ 2979881 w 5814973"/>
              <a:gd name="connsiteY660" fmla="*/ 1366952 h 5717625"/>
              <a:gd name="connsiteX661" fmla="*/ 2833268 w 5814973"/>
              <a:gd name="connsiteY661" fmla="*/ 1224948 h 5717625"/>
              <a:gd name="connsiteX662" fmla="*/ 2979881 w 5814973"/>
              <a:gd name="connsiteY662" fmla="*/ 1082943 h 5717625"/>
              <a:gd name="connsiteX663" fmla="*/ 4223768 w 5814973"/>
              <a:gd name="connsiteY663" fmla="*/ 972603 h 5717625"/>
              <a:gd name="connsiteX664" fmla="*/ 4345567 w 5814973"/>
              <a:gd name="connsiteY664" fmla="*/ 1039241 h 5717625"/>
              <a:gd name="connsiteX665" fmla="*/ 4318857 w 5814973"/>
              <a:gd name="connsiteY665" fmla="*/ 1297565 h 5717625"/>
              <a:gd name="connsiteX666" fmla="*/ 4064197 w 5814973"/>
              <a:gd name="connsiteY666" fmla="*/ 1271290 h 5717625"/>
              <a:gd name="connsiteX667" fmla="*/ 4090906 w 5814973"/>
              <a:gd name="connsiteY667" fmla="*/ 1012965 h 5717625"/>
              <a:gd name="connsiteX668" fmla="*/ 4223768 w 5814973"/>
              <a:gd name="connsiteY668" fmla="*/ 972603 h 5717625"/>
              <a:gd name="connsiteX669" fmla="*/ 1707001 w 5814973"/>
              <a:gd name="connsiteY669" fmla="*/ 972178 h 5717625"/>
              <a:gd name="connsiteX670" fmla="*/ 1830582 w 5814973"/>
              <a:gd name="connsiteY670" fmla="*/ 1035366 h 5717625"/>
              <a:gd name="connsiteX671" fmla="*/ 1810930 w 5814973"/>
              <a:gd name="connsiteY671" fmla="*/ 1294318 h 5717625"/>
              <a:gd name="connsiteX672" fmla="*/ 1555629 w 5814973"/>
              <a:gd name="connsiteY672" fmla="*/ 1275201 h 5717625"/>
              <a:gd name="connsiteX673" fmla="*/ 1575280 w 5814973"/>
              <a:gd name="connsiteY673" fmla="*/ 1016249 h 5717625"/>
              <a:gd name="connsiteX674" fmla="*/ 1707001 w 5814973"/>
              <a:gd name="connsiteY674" fmla="*/ 972178 h 5717625"/>
              <a:gd name="connsiteX675" fmla="*/ 4794959 w 5814973"/>
              <a:gd name="connsiteY675" fmla="*/ 783661 h 5717625"/>
              <a:gd name="connsiteX676" fmla="*/ 4959081 w 5814973"/>
              <a:gd name="connsiteY676" fmla="*/ 844292 h 5717625"/>
              <a:gd name="connsiteX677" fmla="*/ 4971629 w 5814973"/>
              <a:gd name="connsiteY677" fmla="*/ 1167338 h 5717625"/>
              <a:gd name="connsiteX678" fmla="*/ 4648584 w 5814973"/>
              <a:gd name="connsiteY678" fmla="*/ 1179886 h 5717625"/>
              <a:gd name="connsiteX679" fmla="*/ 4636035 w 5814973"/>
              <a:gd name="connsiteY679" fmla="*/ 856840 h 5717625"/>
              <a:gd name="connsiteX680" fmla="*/ 4794959 w 5814973"/>
              <a:gd name="connsiteY680" fmla="*/ 783661 h 5717625"/>
              <a:gd name="connsiteX681" fmla="*/ 3749026 w 5814973"/>
              <a:gd name="connsiteY681" fmla="*/ 711180 h 5717625"/>
              <a:gd name="connsiteX682" fmla="*/ 3847753 w 5814973"/>
              <a:gd name="connsiteY682" fmla="*/ 749576 h 5717625"/>
              <a:gd name="connsiteX683" fmla="*/ 3878404 w 5814973"/>
              <a:gd name="connsiteY683" fmla="*/ 1007267 h 5717625"/>
              <a:gd name="connsiteX684" fmla="*/ 3624188 w 5814973"/>
              <a:gd name="connsiteY684" fmla="*/ 1039157 h 5717625"/>
              <a:gd name="connsiteX685" fmla="*/ 3593537 w 5814973"/>
              <a:gd name="connsiteY685" fmla="*/ 781466 h 5717625"/>
              <a:gd name="connsiteX686" fmla="*/ 3749026 w 5814973"/>
              <a:gd name="connsiteY686" fmla="*/ 711180 h 5717625"/>
              <a:gd name="connsiteX687" fmla="*/ 2179132 w 5814973"/>
              <a:gd name="connsiteY687" fmla="*/ 701228 h 5717625"/>
              <a:gd name="connsiteX688" fmla="*/ 2321397 w 5814973"/>
              <a:gd name="connsiteY688" fmla="*/ 795219 h 5717625"/>
              <a:gd name="connsiteX689" fmla="*/ 2249916 w 5814973"/>
              <a:gd name="connsiteY689" fmla="*/ 1044779 h 5717625"/>
              <a:gd name="connsiteX690" fmla="*/ 2004039 w 5814973"/>
              <a:gd name="connsiteY690" fmla="*/ 973074 h 5717625"/>
              <a:gd name="connsiteX691" fmla="*/ 2075521 w 5814973"/>
              <a:gd name="connsiteY691" fmla="*/ 723514 h 5717625"/>
              <a:gd name="connsiteX692" fmla="*/ 2179132 w 5814973"/>
              <a:gd name="connsiteY692" fmla="*/ 701228 h 5717625"/>
              <a:gd name="connsiteX693" fmla="*/ 1100931 w 5814973"/>
              <a:gd name="connsiteY693" fmla="*/ 689184 h 5717625"/>
              <a:gd name="connsiteX694" fmla="*/ 1264829 w 5814973"/>
              <a:gd name="connsiteY694" fmla="*/ 750416 h 5717625"/>
              <a:gd name="connsiteX695" fmla="*/ 1276192 w 5814973"/>
              <a:gd name="connsiteY695" fmla="*/ 1073505 h 5717625"/>
              <a:gd name="connsiteX696" fmla="*/ 953103 w 5814973"/>
              <a:gd name="connsiteY696" fmla="*/ 1084868 h 5717625"/>
              <a:gd name="connsiteX697" fmla="*/ 941739 w 5814973"/>
              <a:gd name="connsiteY697" fmla="*/ 761779 h 5717625"/>
              <a:gd name="connsiteX698" fmla="*/ 1100931 w 5814973"/>
              <a:gd name="connsiteY698" fmla="*/ 689184 h 5717625"/>
              <a:gd name="connsiteX699" fmla="*/ 2667513 w 5814973"/>
              <a:gd name="connsiteY699" fmla="*/ 593304 h 5717625"/>
              <a:gd name="connsiteX700" fmla="*/ 2703043 w 5814973"/>
              <a:gd name="connsiteY700" fmla="*/ 595227 h 5717625"/>
              <a:gd name="connsiteX701" fmla="*/ 2850727 w 5814973"/>
              <a:gd name="connsiteY701" fmla="*/ 731750 h 5717625"/>
              <a:gd name="connsiteX702" fmla="*/ 2718892 w 5814973"/>
              <a:gd name="connsiteY702" fmla="*/ 954764 h 5717625"/>
              <a:gd name="connsiteX703" fmla="*/ 2499383 w 5814973"/>
              <a:gd name="connsiteY703" fmla="*/ 821773 h 5717625"/>
              <a:gd name="connsiteX704" fmla="*/ 2631218 w 5814973"/>
              <a:gd name="connsiteY704" fmla="*/ 598759 h 5717625"/>
              <a:gd name="connsiteX705" fmla="*/ 2667513 w 5814973"/>
              <a:gd name="connsiteY705" fmla="*/ 593304 h 5717625"/>
              <a:gd name="connsiteX706" fmla="*/ 3206006 w 5814973"/>
              <a:gd name="connsiteY706" fmla="*/ 585079 h 5717625"/>
              <a:gd name="connsiteX707" fmla="*/ 3242678 w 5814973"/>
              <a:gd name="connsiteY707" fmla="*/ 585391 h 5717625"/>
              <a:gd name="connsiteX708" fmla="*/ 3402371 w 5814973"/>
              <a:gd name="connsiteY708" fmla="*/ 787855 h 5717625"/>
              <a:gd name="connsiteX709" fmla="*/ 3202213 w 5814973"/>
              <a:gd name="connsiteY709" fmla="*/ 950428 h 5717625"/>
              <a:gd name="connsiteX710" fmla="*/ 3042520 w 5814973"/>
              <a:gd name="connsiteY710" fmla="*/ 747964 h 5717625"/>
              <a:gd name="connsiteX711" fmla="*/ 3206006 w 5814973"/>
              <a:gd name="connsiteY711" fmla="*/ 585079 h 5717625"/>
              <a:gd name="connsiteX712" fmla="*/ 4259796 w 5814973"/>
              <a:gd name="connsiteY712" fmla="*/ 344526 h 5717625"/>
              <a:gd name="connsiteX713" fmla="*/ 4421937 w 5814973"/>
              <a:gd name="connsiteY713" fmla="*/ 410271 h 5717625"/>
              <a:gd name="connsiteX714" fmla="*/ 4424354 w 5814973"/>
              <a:gd name="connsiteY714" fmla="*/ 733551 h 5717625"/>
              <a:gd name="connsiteX715" fmla="*/ 4101074 w 5814973"/>
              <a:gd name="connsiteY715" fmla="*/ 735969 h 5717625"/>
              <a:gd name="connsiteX716" fmla="*/ 4098656 w 5814973"/>
              <a:gd name="connsiteY716" fmla="*/ 412688 h 5717625"/>
              <a:gd name="connsiteX717" fmla="*/ 4259796 w 5814973"/>
              <a:gd name="connsiteY717" fmla="*/ 344526 h 5717625"/>
              <a:gd name="connsiteX718" fmla="*/ 1655807 w 5814973"/>
              <a:gd name="connsiteY718" fmla="*/ 289191 h 5717625"/>
              <a:gd name="connsiteX719" fmla="*/ 1847442 w 5814973"/>
              <a:gd name="connsiteY719" fmla="*/ 385972 h 5717625"/>
              <a:gd name="connsiteX720" fmla="*/ 1792447 w 5814973"/>
              <a:gd name="connsiteY720" fmla="*/ 704549 h 5717625"/>
              <a:gd name="connsiteX721" fmla="*/ 1473869 w 5814973"/>
              <a:gd name="connsiteY721" fmla="*/ 649554 h 5717625"/>
              <a:gd name="connsiteX722" fmla="*/ 1528865 w 5814973"/>
              <a:gd name="connsiteY722" fmla="*/ 330976 h 5717625"/>
              <a:gd name="connsiteX723" fmla="*/ 1655807 w 5814973"/>
              <a:gd name="connsiteY723" fmla="*/ 289191 h 5717625"/>
              <a:gd name="connsiteX724" fmla="*/ 3627573 w 5814973"/>
              <a:gd name="connsiteY724" fmla="*/ 86188 h 5717625"/>
              <a:gd name="connsiteX725" fmla="*/ 3756827 w 5814973"/>
              <a:gd name="connsiteY725" fmla="*/ 120153 h 5717625"/>
              <a:gd name="connsiteX726" fmla="*/ 3831150 w 5814973"/>
              <a:gd name="connsiteY726" fmla="*/ 434783 h 5717625"/>
              <a:gd name="connsiteX727" fmla="*/ 3516520 w 5814973"/>
              <a:gd name="connsiteY727" fmla="*/ 509106 h 5717625"/>
              <a:gd name="connsiteX728" fmla="*/ 3442197 w 5814973"/>
              <a:gd name="connsiteY728" fmla="*/ 194476 h 5717625"/>
              <a:gd name="connsiteX729" fmla="*/ 3627573 w 5814973"/>
              <a:gd name="connsiteY729" fmla="*/ 86188 h 5717625"/>
              <a:gd name="connsiteX730" fmla="*/ 2298622 w 5814973"/>
              <a:gd name="connsiteY730" fmla="*/ 86183 h 5717625"/>
              <a:gd name="connsiteX731" fmla="*/ 2502976 w 5814973"/>
              <a:gd name="connsiteY731" fmla="*/ 234843 h 5717625"/>
              <a:gd name="connsiteX732" fmla="*/ 2368537 w 5814973"/>
              <a:gd name="connsiteY732" fmla="*/ 528854 h 5717625"/>
              <a:gd name="connsiteX733" fmla="*/ 2074527 w 5814973"/>
              <a:gd name="connsiteY733" fmla="*/ 394414 h 5717625"/>
              <a:gd name="connsiteX734" fmla="*/ 2208966 w 5814973"/>
              <a:gd name="connsiteY734" fmla="*/ 100404 h 5717625"/>
              <a:gd name="connsiteX735" fmla="*/ 2298622 w 5814973"/>
              <a:gd name="connsiteY735" fmla="*/ 86183 h 5717625"/>
              <a:gd name="connsiteX736" fmla="*/ 2974552 w 5814973"/>
              <a:gd name="connsiteY736" fmla="*/ 0 h 5717625"/>
              <a:gd name="connsiteX737" fmla="*/ 3203152 w 5814973"/>
              <a:gd name="connsiteY737" fmla="*/ 228600 h 5717625"/>
              <a:gd name="connsiteX738" fmla="*/ 2974552 w 5814973"/>
              <a:gd name="connsiteY738" fmla="*/ 457200 h 5717625"/>
              <a:gd name="connsiteX739" fmla="*/ 2745952 w 5814973"/>
              <a:gd name="connsiteY739" fmla="*/ 228600 h 5717625"/>
              <a:gd name="connsiteX740" fmla="*/ 2974552 w 5814973"/>
              <a:gd name="connsiteY740" fmla="*/ 0 h 571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Lst>
            <a:rect l="l" t="t" r="r" b="b"/>
            <a:pathLst>
              <a:path w="5814973" h="5717625">
                <a:moveTo>
                  <a:pt x="2974552" y="5260425"/>
                </a:moveTo>
                <a:cubicBezTo>
                  <a:pt x="3100804" y="5260425"/>
                  <a:pt x="3203152" y="5362773"/>
                  <a:pt x="3203152" y="5489025"/>
                </a:cubicBezTo>
                <a:cubicBezTo>
                  <a:pt x="3203152" y="5615277"/>
                  <a:pt x="3100804" y="5717625"/>
                  <a:pt x="2974552" y="5717625"/>
                </a:cubicBezTo>
                <a:cubicBezTo>
                  <a:pt x="2848300" y="5717625"/>
                  <a:pt x="2745952" y="5615277"/>
                  <a:pt x="2745952" y="5489025"/>
                </a:cubicBezTo>
                <a:cubicBezTo>
                  <a:pt x="2745952" y="5362773"/>
                  <a:pt x="2848300" y="5260425"/>
                  <a:pt x="2974552" y="5260425"/>
                </a:cubicBezTo>
                <a:close/>
                <a:moveTo>
                  <a:pt x="2253728" y="5182999"/>
                </a:moveTo>
                <a:cubicBezTo>
                  <a:pt x="2283368" y="5184795"/>
                  <a:pt x="2313146" y="5192431"/>
                  <a:pt x="2341419" y="5206462"/>
                </a:cubicBezTo>
                <a:cubicBezTo>
                  <a:pt x="2454511" y="5262586"/>
                  <a:pt x="2500693" y="5399762"/>
                  <a:pt x="2444570" y="5512854"/>
                </a:cubicBezTo>
                <a:cubicBezTo>
                  <a:pt x="2388446" y="5625946"/>
                  <a:pt x="2251270" y="5672128"/>
                  <a:pt x="2138178" y="5616004"/>
                </a:cubicBezTo>
                <a:cubicBezTo>
                  <a:pt x="2025086" y="5559881"/>
                  <a:pt x="1978904" y="5422704"/>
                  <a:pt x="2035028" y="5309613"/>
                </a:cubicBezTo>
                <a:cubicBezTo>
                  <a:pt x="2077120" y="5224794"/>
                  <a:pt x="2164805" y="5177612"/>
                  <a:pt x="2253728" y="5182999"/>
                </a:cubicBezTo>
                <a:close/>
                <a:moveTo>
                  <a:pt x="3729882" y="5145880"/>
                </a:moveTo>
                <a:cubicBezTo>
                  <a:pt x="3818966" y="5146527"/>
                  <a:pt x="3903254" y="5199539"/>
                  <a:pt x="3939506" y="5287014"/>
                </a:cubicBezTo>
                <a:cubicBezTo>
                  <a:pt x="3987842" y="5403647"/>
                  <a:pt x="3932476" y="5537381"/>
                  <a:pt x="3815844" y="5585717"/>
                </a:cubicBezTo>
                <a:cubicBezTo>
                  <a:pt x="3699211" y="5634053"/>
                  <a:pt x="3565476" y="5578687"/>
                  <a:pt x="3517140" y="5462055"/>
                </a:cubicBezTo>
                <a:cubicBezTo>
                  <a:pt x="3468804" y="5345422"/>
                  <a:pt x="3524170" y="5211687"/>
                  <a:pt x="3640803" y="5163351"/>
                </a:cubicBezTo>
                <a:cubicBezTo>
                  <a:pt x="3669961" y="5151267"/>
                  <a:pt x="3700188" y="5145665"/>
                  <a:pt x="3729882" y="5145880"/>
                </a:cubicBezTo>
                <a:close/>
                <a:moveTo>
                  <a:pt x="1551384" y="4940680"/>
                </a:moveTo>
                <a:cubicBezTo>
                  <a:pt x="1609862" y="4938934"/>
                  <a:pt x="1669006" y="4959496"/>
                  <a:pt x="1714955" y="5002781"/>
                </a:cubicBezTo>
                <a:cubicBezTo>
                  <a:pt x="1806853" y="5089351"/>
                  <a:pt x="1811173" y="5234028"/>
                  <a:pt x="1724604" y="5325926"/>
                </a:cubicBezTo>
                <a:cubicBezTo>
                  <a:pt x="1638034" y="5417825"/>
                  <a:pt x="1493357" y="5422145"/>
                  <a:pt x="1401459" y="5335575"/>
                </a:cubicBezTo>
                <a:cubicBezTo>
                  <a:pt x="1309560" y="5249006"/>
                  <a:pt x="1305240" y="5104328"/>
                  <a:pt x="1391810" y="5012430"/>
                </a:cubicBezTo>
                <a:cubicBezTo>
                  <a:pt x="1435095" y="4966481"/>
                  <a:pt x="1492906" y="4942426"/>
                  <a:pt x="1551384" y="4940680"/>
                </a:cubicBezTo>
                <a:close/>
                <a:moveTo>
                  <a:pt x="4350132" y="4833887"/>
                </a:moveTo>
                <a:cubicBezTo>
                  <a:pt x="4423350" y="4838834"/>
                  <a:pt x="4492882" y="4878878"/>
                  <a:pt x="4532548" y="4947092"/>
                </a:cubicBezTo>
                <a:cubicBezTo>
                  <a:pt x="4596012" y="5056233"/>
                  <a:pt x="4558983" y="5196158"/>
                  <a:pt x="4449842" y="5259623"/>
                </a:cubicBezTo>
                <a:cubicBezTo>
                  <a:pt x="4340700" y="5323087"/>
                  <a:pt x="4200775" y="5286058"/>
                  <a:pt x="4137311" y="5176917"/>
                </a:cubicBezTo>
                <a:cubicBezTo>
                  <a:pt x="4073846" y="5067775"/>
                  <a:pt x="4110875" y="4927850"/>
                  <a:pt x="4220017" y="4864386"/>
                </a:cubicBezTo>
                <a:cubicBezTo>
                  <a:pt x="4260945" y="4840587"/>
                  <a:pt x="4306202" y="4830919"/>
                  <a:pt x="4350132" y="4833887"/>
                </a:cubicBezTo>
                <a:close/>
                <a:moveTo>
                  <a:pt x="2740426" y="4785101"/>
                </a:moveTo>
                <a:cubicBezTo>
                  <a:pt x="2752408" y="4783968"/>
                  <a:pt x="2764677" y="4784035"/>
                  <a:pt x="2777098" y="4785412"/>
                </a:cubicBezTo>
                <a:cubicBezTo>
                  <a:pt x="2876467" y="4796428"/>
                  <a:pt x="2947965" y="4887074"/>
                  <a:pt x="2936791" y="4987876"/>
                </a:cubicBezTo>
                <a:cubicBezTo>
                  <a:pt x="2925616" y="5088678"/>
                  <a:pt x="2836002" y="5161465"/>
                  <a:pt x="2736633" y="5150449"/>
                </a:cubicBezTo>
                <a:cubicBezTo>
                  <a:pt x="2637263" y="5139434"/>
                  <a:pt x="2565766" y="5048788"/>
                  <a:pt x="2576940" y="4947986"/>
                </a:cubicBezTo>
                <a:cubicBezTo>
                  <a:pt x="2586717" y="4859784"/>
                  <a:pt x="2656550" y="4793032"/>
                  <a:pt x="2740426" y="4785101"/>
                </a:cubicBezTo>
                <a:close/>
                <a:moveTo>
                  <a:pt x="3346158" y="4759248"/>
                </a:moveTo>
                <a:cubicBezTo>
                  <a:pt x="3358151" y="4758246"/>
                  <a:pt x="3370061" y="4758478"/>
                  <a:pt x="3381737" y="4759859"/>
                </a:cubicBezTo>
                <a:cubicBezTo>
                  <a:pt x="3451795" y="4768148"/>
                  <a:pt x="3513445" y="4817828"/>
                  <a:pt x="3534236" y="4890832"/>
                </a:cubicBezTo>
                <a:cubicBezTo>
                  <a:pt x="3561957" y="4988172"/>
                  <a:pt x="3506543" y="5090117"/>
                  <a:pt x="3410467" y="5118533"/>
                </a:cubicBezTo>
                <a:cubicBezTo>
                  <a:pt x="3314390" y="5146950"/>
                  <a:pt x="3214031" y="5091076"/>
                  <a:pt x="3186310" y="4993738"/>
                </a:cubicBezTo>
                <a:cubicBezTo>
                  <a:pt x="3158588" y="4896399"/>
                  <a:pt x="3214002" y="4794452"/>
                  <a:pt x="3310079" y="4766036"/>
                </a:cubicBezTo>
                <a:cubicBezTo>
                  <a:pt x="3322088" y="4762484"/>
                  <a:pt x="3334165" y="4760249"/>
                  <a:pt x="3346158" y="4759248"/>
                </a:cubicBezTo>
                <a:close/>
                <a:moveTo>
                  <a:pt x="2164350" y="4659423"/>
                </a:moveTo>
                <a:cubicBezTo>
                  <a:pt x="2181622" y="4657303"/>
                  <a:pt x="2199230" y="4657688"/>
                  <a:pt x="2216608" y="4660703"/>
                </a:cubicBezTo>
                <a:cubicBezTo>
                  <a:pt x="2239778" y="4664723"/>
                  <a:pt x="2262540" y="4673418"/>
                  <a:pt x="2283551" y="4687087"/>
                </a:cubicBezTo>
                <a:cubicBezTo>
                  <a:pt x="2367595" y="4741765"/>
                  <a:pt x="2391803" y="4855318"/>
                  <a:pt x="2337621" y="4940716"/>
                </a:cubicBezTo>
                <a:cubicBezTo>
                  <a:pt x="2283438" y="5026114"/>
                  <a:pt x="2171382" y="5051019"/>
                  <a:pt x="2087338" y="4996341"/>
                </a:cubicBezTo>
                <a:cubicBezTo>
                  <a:pt x="2003293" y="4941664"/>
                  <a:pt x="1979086" y="4828110"/>
                  <a:pt x="2033269" y="4742713"/>
                </a:cubicBezTo>
                <a:cubicBezTo>
                  <a:pt x="2063746" y="4694676"/>
                  <a:pt x="2112535" y="4665781"/>
                  <a:pt x="2164350" y="4659423"/>
                </a:cubicBezTo>
                <a:close/>
                <a:moveTo>
                  <a:pt x="3844981" y="4563261"/>
                </a:moveTo>
                <a:cubicBezTo>
                  <a:pt x="3862679" y="4561165"/>
                  <a:pt x="3880377" y="4561773"/>
                  <a:pt x="3897533" y="4564874"/>
                </a:cubicBezTo>
                <a:cubicBezTo>
                  <a:pt x="3954724" y="4575212"/>
                  <a:pt x="4005906" y="4613250"/>
                  <a:pt x="4031089" y="4671175"/>
                </a:cubicBezTo>
                <a:cubicBezTo>
                  <a:pt x="4071380" y="4763852"/>
                  <a:pt x="4029852" y="4872340"/>
                  <a:pt x="3938332" y="4913489"/>
                </a:cubicBezTo>
                <a:cubicBezTo>
                  <a:pt x="3846812" y="4954638"/>
                  <a:pt x="3739958" y="4912864"/>
                  <a:pt x="3699667" y="4820187"/>
                </a:cubicBezTo>
                <a:cubicBezTo>
                  <a:pt x="3659375" y="4727509"/>
                  <a:pt x="3700904" y="4619021"/>
                  <a:pt x="3792424" y="4577873"/>
                </a:cubicBezTo>
                <a:cubicBezTo>
                  <a:pt x="3809584" y="4570157"/>
                  <a:pt x="3827283" y="4565357"/>
                  <a:pt x="3844981" y="4563261"/>
                </a:cubicBezTo>
                <a:close/>
                <a:moveTo>
                  <a:pt x="1029296" y="4450918"/>
                </a:moveTo>
                <a:cubicBezTo>
                  <a:pt x="1087741" y="4453525"/>
                  <a:pt x="1145193" y="4478428"/>
                  <a:pt x="1187796" y="4525010"/>
                </a:cubicBezTo>
                <a:cubicBezTo>
                  <a:pt x="1273003" y="4618172"/>
                  <a:pt x="1266554" y="4762770"/>
                  <a:pt x="1173391" y="4847978"/>
                </a:cubicBezTo>
                <a:cubicBezTo>
                  <a:pt x="1080229" y="4933185"/>
                  <a:pt x="935631" y="4926736"/>
                  <a:pt x="850423" y="4833573"/>
                </a:cubicBezTo>
                <a:cubicBezTo>
                  <a:pt x="765216" y="4740410"/>
                  <a:pt x="771665" y="4595812"/>
                  <a:pt x="864828" y="4510605"/>
                </a:cubicBezTo>
                <a:cubicBezTo>
                  <a:pt x="911410" y="4468001"/>
                  <a:pt x="970850" y="4448312"/>
                  <a:pt x="1029296" y="4450918"/>
                </a:cubicBezTo>
                <a:close/>
                <a:moveTo>
                  <a:pt x="4902548" y="4450742"/>
                </a:moveTo>
                <a:cubicBezTo>
                  <a:pt x="4960884" y="4455165"/>
                  <a:pt x="5017534" y="4481842"/>
                  <a:pt x="5058669" y="4529725"/>
                </a:cubicBezTo>
                <a:cubicBezTo>
                  <a:pt x="5140939" y="4625491"/>
                  <a:pt x="5129998" y="4769819"/>
                  <a:pt x="5034232" y="4852089"/>
                </a:cubicBezTo>
                <a:cubicBezTo>
                  <a:pt x="4938465" y="4934359"/>
                  <a:pt x="4794138" y="4923418"/>
                  <a:pt x="4711867" y="4827652"/>
                </a:cubicBezTo>
                <a:cubicBezTo>
                  <a:pt x="4629597" y="4731885"/>
                  <a:pt x="4640538" y="4587558"/>
                  <a:pt x="4736305" y="4505287"/>
                </a:cubicBezTo>
                <a:cubicBezTo>
                  <a:pt x="4784188" y="4464152"/>
                  <a:pt x="4844211" y="4446320"/>
                  <a:pt x="4902548" y="4450742"/>
                </a:cubicBezTo>
                <a:close/>
                <a:moveTo>
                  <a:pt x="1685257" y="4405953"/>
                </a:moveTo>
                <a:cubicBezTo>
                  <a:pt x="1731439" y="4409661"/>
                  <a:pt x="1776169" y="4431238"/>
                  <a:pt x="1808504" y="4469807"/>
                </a:cubicBezTo>
                <a:cubicBezTo>
                  <a:pt x="1873172" y="4546944"/>
                  <a:pt x="1863768" y="4662833"/>
                  <a:pt x="1787498" y="4728653"/>
                </a:cubicBezTo>
                <a:cubicBezTo>
                  <a:pt x="1711227" y="4794474"/>
                  <a:pt x="1596973" y="4785300"/>
                  <a:pt x="1532305" y="4708163"/>
                </a:cubicBezTo>
                <a:cubicBezTo>
                  <a:pt x="1467635" y="4631027"/>
                  <a:pt x="1477040" y="4515136"/>
                  <a:pt x="1553311" y="4449316"/>
                </a:cubicBezTo>
                <a:cubicBezTo>
                  <a:pt x="1591446" y="4416406"/>
                  <a:pt x="1639077" y="4402244"/>
                  <a:pt x="1685257" y="4405953"/>
                </a:cubicBezTo>
                <a:close/>
                <a:moveTo>
                  <a:pt x="2979881" y="4350672"/>
                </a:moveTo>
                <a:cubicBezTo>
                  <a:pt x="3060853" y="4350672"/>
                  <a:pt x="3126494" y="4414249"/>
                  <a:pt x="3126494" y="4492676"/>
                </a:cubicBezTo>
                <a:cubicBezTo>
                  <a:pt x="3126494" y="4571102"/>
                  <a:pt x="3060853" y="4634680"/>
                  <a:pt x="2979881" y="4634680"/>
                </a:cubicBezTo>
                <a:cubicBezTo>
                  <a:pt x="2898909" y="4634680"/>
                  <a:pt x="2833268" y="4571102"/>
                  <a:pt x="2833268" y="4492676"/>
                </a:cubicBezTo>
                <a:cubicBezTo>
                  <a:pt x="2833268" y="4414249"/>
                  <a:pt x="2898909" y="4350672"/>
                  <a:pt x="2979881" y="4350672"/>
                </a:cubicBezTo>
                <a:close/>
                <a:moveTo>
                  <a:pt x="4366237" y="4307162"/>
                </a:moveTo>
                <a:cubicBezTo>
                  <a:pt x="4411760" y="4315783"/>
                  <a:pt x="4453987" y="4342025"/>
                  <a:pt x="4482125" y="4383844"/>
                </a:cubicBezTo>
                <a:cubicBezTo>
                  <a:pt x="4538402" y="4467484"/>
                  <a:pt x="4517017" y="4581763"/>
                  <a:pt x="4434360" y="4639094"/>
                </a:cubicBezTo>
                <a:cubicBezTo>
                  <a:pt x="4351703" y="4696424"/>
                  <a:pt x="4239075" y="4675096"/>
                  <a:pt x="4182798" y="4591457"/>
                </a:cubicBezTo>
                <a:cubicBezTo>
                  <a:pt x="4126521" y="4507817"/>
                  <a:pt x="4147906" y="4393538"/>
                  <a:pt x="4230563" y="4336207"/>
                </a:cubicBezTo>
                <a:cubicBezTo>
                  <a:pt x="4271892" y="4307541"/>
                  <a:pt x="4320712" y="4298541"/>
                  <a:pt x="4366237" y="4307162"/>
                </a:cubicBezTo>
                <a:close/>
                <a:moveTo>
                  <a:pt x="2517580" y="4302575"/>
                </a:moveTo>
                <a:cubicBezTo>
                  <a:pt x="2536590" y="4303691"/>
                  <a:pt x="2555688" y="4308434"/>
                  <a:pt x="2573821" y="4317150"/>
                </a:cubicBezTo>
                <a:cubicBezTo>
                  <a:pt x="2646353" y="4352014"/>
                  <a:pt x="2675972" y="4437227"/>
                  <a:pt x="2639977" y="4507478"/>
                </a:cubicBezTo>
                <a:cubicBezTo>
                  <a:pt x="2603982" y="4577730"/>
                  <a:pt x="2516004" y="4606418"/>
                  <a:pt x="2443472" y="4571554"/>
                </a:cubicBezTo>
                <a:cubicBezTo>
                  <a:pt x="2370941" y="4536691"/>
                  <a:pt x="2341322" y="4451478"/>
                  <a:pt x="2377317" y="4381227"/>
                </a:cubicBezTo>
                <a:cubicBezTo>
                  <a:pt x="2404313" y="4328538"/>
                  <a:pt x="2460550" y="4299229"/>
                  <a:pt x="2517580" y="4302575"/>
                </a:cubicBezTo>
                <a:close/>
                <a:moveTo>
                  <a:pt x="3464312" y="4279517"/>
                </a:moveTo>
                <a:cubicBezTo>
                  <a:pt x="3521446" y="4279919"/>
                  <a:pt x="3575504" y="4312850"/>
                  <a:pt x="3598755" y="4367188"/>
                </a:cubicBezTo>
                <a:cubicBezTo>
                  <a:pt x="3629755" y="4439640"/>
                  <a:pt x="3594246" y="4522714"/>
                  <a:pt x="3519444" y="4552740"/>
                </a:cubicBezTo>
                <a:cubicBezTo>
                  <a:pt x="3444641" y="4582766"/>
                  <a:pt x="3358870" y="4548373"/>
                  <a:pt x="3327870" y="4475922"/>
                </a:cubicBezTo>
                <a:cubicBezTo>
                  <a:pt x="3296870" y="4403471"/>
                  <a:pt x="3332379" y="4320396"/>
                  <a:pt x="3407181" y="4290370"/>
                </a:cubicBezTo>
                <a:cubicBezTo>
                  <a:pt x="3425882" y="4282864"/>
                  <a:pt x="3445268" y="4279384"/>
                  <a:pt x="3464312" y="4279517"/>
                </a:cubicBezTo>
                <a:close/>
                <a:moveTo>
                  <a:pt x="2067132" y="4152049"/>
                </a:moveTo>
                <a:cubicBezTo>
                  <a:pt x="2104637" y="4150964"/>
                  <a:pt x="2142569" y="4163737"/>
                  <a:pt x="2172038" y="4190625"/>
                </a:cubicBezTo>
                <a:cubicBezTo>
                  <a:pt x="2230977" y="4244402"/>
                  <a:pt x="2233748" y="4334274"/>
                  <a:pt x="2178227" y="4391360"/>
                </a:cubicBezTo>
                <a:cubicBezTo>
                  <a:pt x="2122705" y="4448447"/>
                  <a:pt x="2029916" y="4451131"/>
                  <a:pt x="1970977" y="4397354"/>
                </a:cubicBezTo>
                <a:cubicBezTo>
                  <a:pt x="1912038" y="4343578"/>
                  <a:pt x="1909267" y="4253706"/>
                  <a:pt x="1964789" y="4196619"/>
                </a:cubicBezTo>
                <a:cubicBezTo>
                  <a:pt x="1992550" y="4168076"/>
                  <a:pt x="2029627" y="4153134"/>
                  <a:pt x="2067132" y="4152049"/>
                </a:cubicBezTo>
                <a:close/>
                <a:moveTo>
                  <a:pt x="3862110" y="4085710"/>
                </a:moveTo>
                <a:cubicBezTo>
                  <a:pt x="3909068" y="4088783"/>
                  <a:pt x="3953663" y="4113658"/>
                  <a:pt x="3979102" y="4156032"/>
                </a:cubicBezTo>
                <a:cubicBezTo>
                  <a:pt x="4019805" y="4223829"/>
                  <a:pt x="3996056" y="4310750"/>
                  <a:pt x="3926059" y="4350173"/>
                </a:cubicBezTo>
                <a:cubicBezTo>
                  <a:pt x="3856061" y="4389597"/>
                  <a:pt x="3766320" y="4366595"/>
                  <a:pt x="3725617" y="4298797"/>
                </a:cubicBezTo>
                <a:cubicBezTo>
                  <a:pt x="3684914" y="4230999"/>
                  <a:pt x="3708662" y="4144079"/>
                  <a:pt x="3778661" y="4104656"/>
                </a:cubicBezTo>
                <a:cubicBezTo>
                  <a:pt x="3804910" y="4089872"/>
                  <a:pt x="3833935" y="4083866"/>
                  <a:pt x="3862110" y="4085710"/>
                </a:cubicBezTo>
                <a:close/>
                <a:moveTo>
                  <a:pt x="3117217" y="3980944"/>
                </a:moveTo>
                <a:cubicBezTo>
                  <a:pt x="3159768" y="3988665"/>
                  <a:pt x="3195823" y="4020109"/>
                  <a:pt x="3206139" y="4063428"/>
                </a:cubicBezTo>
                <a:cubicBezTo>
                  <a:pt x="3219894" y="4121186"/>
                  <a:pt x="3182682" y="4178182"/>
                  <a:pt x="3123024" y="4190731"/>
                </a:cubicBezTo>
                <a:cubicBezTo>
                  <a:pt x="3063366" y="4203280"/>
                  <a:pt x="3003852" y="4166631"/>
                  <a:pt x="2990097" y="4108873"/>
                </a:cubicBezTo>
                <a:cubicBezTo>
                  <a:pt x="2976342" y="4051115"/>
                  <a:pt x="3013555" y="3994119"/>
                  <a:pt x="3073213" y="3981570"/>
                </a:cubicBezTo>
                <a:cubicBezTo>
                  <a:pt x="3088128" y="3978432"/>
                  <a:pt x="3103033" y="3978370"/>
                  <a:pt x="3117217" y="3980944"/>
                </a:cubicBezTo>
                <a:close/>
                <a:moveTo>
                  <a:pt x="2746793" y="3970775"/>
                </a:moveTo>
                <a:cubicBezTo>
                  <a:pt x="2807172" y="3981295"/>
                  <a:pt x="2847904" y="4036973"/>
                  <a:pt x="2837771" y="4095135"/>
                </a:cubicBezTo>
                <a:cubicBezTo>
                  <a:pt x="2827637" y="4153296"/>
                  <a:pt x="2770475" y="4191918"/>
                  <a:pt x="2710096" y="4181398"/>
                </a:cubicBezTo>
                <a:cubicBezTo>
                  <a:pt x="2649717" y="4170878"/>
                  <a:pt x="2608985" y="4115201"/>
                  <a:pt x="2619119" y="4057039"/>
                </a:cubicBezTo>
                <a:cubicBezTo>
                  <a:pt x="2629253" y="3998877"/>
                  <a:pt x="2686414" y="3960255"/>
                  <a:pt x="2746793" y="3970775"/>
                </a:cubicBezTo>
                <a:close/>
                <a:moveTo>
                  <a:pt x="1317682" y="3969366"/>
                </a:moveTo>
                <a:cubicBezTo>
                  <a:pt x="1363452" y="3976547"/>
                  <a:pt x="1406467" y="4001442"/>
                  <a:pt x="1435876" y="4042351"/>
                </a:cubicBezTo>
                <a:cubicBezTo>
                  <a:pt x="1494695" y="4124168"/>
                  <a:pt x="1476821" y="4239055"/>
                  <a:pt x="1395953" y="4298958"/>
                </a:cubicBezTo>
                <a:cubicBezTo>
                  <a:pt x="1315087" y="4358861"/>
                  <a:pt x="1201848" y="4341096"/>
                  <a:pt x="1143028" y="4259278"/>
                </a:cubicBezTo>
                <a:cubicBezTo>
                  <a:pt x="1084210" y="4177461"/>
                  <a:pt x="1102083" y="4062574"/>
                  <a:pt x="1182951" y="4002672"/>
                </a:cubicBezTo>
                <a:cubicBezTo>
                  <a:pt x="1223385" y="3972720"/>
                  <a:pt x="1271911" y="3962186"/>
                  <a:pt x="1317682" y="3969366"/>
                </a:cubicBezTo>
                <a:close/>
                <a:moveTo>
                  <a:pt x="578263" y="3931389"/>
                </a:moveTo>
                <a:cubicBezTo>
                  <a:pt x="636520" y="3936760"/>
                  <a:pt x="692728" y="3964355"/>
                  <a:pt x="733078" y="4012901"/>
                </a:cubicBezTo>
                <a:cubicBezTo>
                  <a:pt x="813779" y="4109994"/>
                  <a:pt x="800490" y="4254124"/>
                  <a:pt x="703398" y="4334825"/>
                </a:cubicBezTo>
                <a:cubicBezTo>
                  <a:pt x="606305" y="4415526"/>
                  <a:pt x="462175" y="4402238"/>
                  <a:pt x="381474" y="4305145"/>
                </a:cubicBezTo>
                <a:cubicBezTo>
                  <a:pt x="300773" y="4208053"/>
                  <a:pt x="314061" y="4063922"/>
                  <a:pt x="411154" y="3983221"/>
                </a:cubicBezTo>
                <a:cubicBezTo>
                  <a:pt x="459700" y="3942871"/>
                  <a:pt x="520006" y="3926018"/>
                  <a:pt x="578263" y="3931389"/>
                </a:cubicBezTo>
                <a:close/>
                <a:moveTo>
                  <a:pt x="3406818" y="3885783"/>
                </a:moveTo>
                <a:cubicBezTo>
                  <a:pt x="3417704" y="3885297"/>
                  <a:pt x="3428502" y="3886383"/>
                  <a:pt x="3438888" y="3888897"/>
                </a:cubicBezTo>
                <a:cubicBezTo>
                  <a:pt x="3473506" y="3897276"/>
                  <a:pt x="3503545" y="3921518"/>
                  <a:pt x="3517040" y="3956248"/>
                </a:cubicBezTo>
                <a:cubicBezTo>
                  <a:pt x="3538631" y="4011815"/>
                  <a:pt x="3509691" y="4073190"/>
                  <a:pt x="3452401" y="4093333"/>
                </a:cubicBezTo>
                <a:cubicBezTo>
                  <a:pt x="3395111" y="4113476"/>
                  <a:pt x="3331166" y="4084758"/>
                  <a:pt x="3309575" y="4029191"/>
                </a:cubicBezTo>
                <a:cubicBezTo>
                  <a:pt x="3287983" y="3973623"/>
                  <a:pt x="3316923" y="3912248"/>
                  <a:pt x="3374213" y="3892105"/>
                </a:cubicBezTo>
                <a:cubicBezTo>
                  <a:pt x="3384955" y="3888328"/>
                  <a:pt x="3395931" y="3886269"/>
                  <a:pt x="3406818" y="3885783"/>
                </a:cubicBezTo>
                <a:close/>
                <a:moveTo>
                  <a:pt x="4686184" y="3883182"/>
                </a:moveTo>
                <a:cubicBezTo>
                  <a:pt x="4700647" y="3882360"/>
                  <a:pt x="4715186" y="3883288"/>
                  <a:pt x="4729465" y="3885969"/>
                </a:cubicBezTo>
                <a:cubicBezTo>
                  <a:pt x="4763737" y="3892404"/>
                  <a:pt x="4796515" y="3908933"/>
                  <a:pt x="4823167" y="3935597"/>
                </a:cubicBezTo>
                <a:cubicBezTo>
                  <a:pt x="4894239" y="4006703"/>
                  <a:pt x="4894831" y="4122951"/>
                  <a:pt x="4824488" y="4195245"/>
                </a:cubicBezTo>
                <a:cubicBezTo>
                  <a:pt x="4754145" y="4267539"/>
                  <a:pt x="4639506" y="4268503"/>
                  <a:pt x="4568435" y="4197398"/>
                </a:cubicBezTo>
                <a:cubicBezTo>
                  <a:pt x="4497363" y="4126292"/>
                  <a:pt x="4496773" y="4010044"/>
                  <a:pt x="4567114" y="3937750"/>
                </a:cubicBezTo>
                <a:cubicBezTo>
                  <a:pt x="4600088" y="3903862"/>
                  <a:pt x="4642794" y="3885648"/>
                  <a:pt x="4686184" y="3883182"/>
                </a:cubicBezTo>
                <a:close/>
                <a:moveTo>
                  <a:pt x="5299837" y="3879794"/>
                </a:moveTo>
                <a:cubicBezTo>
                  <a:pt x="5343747" y="3883055"/>
                  <a:pt x="5387187" y="3899011"/>
                  <a:pt x="5424348" y="3928346"/>
                </a:cubicBezTo>
                <a:cubicBezTo>
                  <a:pt x="5523443" y="4006575"/>
                  <a:pt x="5540359" y="4150325"/>
                  <a:pt x="5462130" y="4249420"/>
                </a:cubicBezTo>
                <a:cubicBezTo>
                  <a:pt x="5383901" y="4348515"/>
                  <a:pt x="5240151" y="4365431"/>
                  <a:pt x="5141056" y="4287202"/>
                </a:cubicBezTo>
                <a:cubicBezTo>
                  <a:pt x="5041961" y="4208973"/>
                  <a:pt x="5025046" y="4065223"/>
                  <a:pt x="5103274" y="3966128"/>
                </a:cubicBezTo>
                <a:cubicBezTo>
                  <a:pt x="5152167" y="3904194"/>
                  <a:pt x="5226655" y="3874361"/>
                  <a:pt x="5299837" y="3879794"/>
                </a:cubicBezTo>
                <a:close/>
                <a:moveTo>
                  <a:pt x="2376380" y="3872136"/>
                </a:moveTo>
                <a:cubicBezTo>
                  <a:pt x="2387007" y="3871619"/>
                  <a:pt x="2397757" y="3872572"/>
                  <a:pt x="2408280" y="3875044"/>
                </a:cubicBezTo>
                <a:cubicBezTo>
                  <a:pt x="2422311" y="3878341"/>
                  <a:pt x="2435940" y="3884340"/>
                  <a:pt x="2448335" y="3893160"/>
                </a:cubicBezTo>
                <a:cubicBezTo>
                  <a:pt x="2497915" y="3928439"/>
                  <a:pt x="2508991" y="3995481"/>
                  <a:pt x="2473073" y="4042904"/>
                </a:cubicBezTo>
                <a:cubicBezTo>
                  <a:pt x="2437155" y="4090327"/>
                  <a:pt x="2367845" y="4100172"/>
                  <a:pt x="2318265" y="4064893"/>
                </a:cubicBezTo>
                <a:cubicBezTo>
                  <a:pt x="2268684" y="4029615"/>
                  <a:pt x="2257609" y="3962572"/>
                  <a:pt x="2293527" y="3915150"/>
                </a:cubicBezTo>
                <a:cubicBezTo>
                  <a:pt x="2313730" y="3888475"/>
                  <a:pt x="2344500" y="3873689"/>
                  <a:pt x="2376380" y="3872136"/>
                </a:cubicBezTo>
                <a:close/>
                <a:moveTo>
                  <a:pt x="1732291" y="3847813"/>
                </a:moveTo>
                <a:cubicBezTo>
                  <a:pt x="1769774" y="3849433"/>
                  <a:pt x="1806621" y="3864902"/>
                  <a:pt x="1833945" y="3893838"/>
                </a:cubicBezTo>
                <a:cubicBezTo>
                  <a:pt x="1888592" y="3951710"/>
                  <a:pt x="1884456" y="4041533"/>
                  <a:pt x="1824706" y="4094463"/>
                </a:cubicBezTo>
                <a:cubicBezTo>
                  <a:pt x="1764956" y="4147393"/>
                  <a:pt x="1672218" y="4143387"/>
                  <a:pt x="1617570" y="4085515"/>
                </a:cubicBezTo>
                <a:cubicBezTo>
                  <a:pt x="1562923" y="4027643"/>
                  <a:pt x="1567059" y="3937820"/>
                  <a:pt x="1626809" y="3884890"/>
                </a:cubicBezTo>
                <a:cubicBezTo>
                  <a:pt x="1656684" y="3858425"/>
                  <a:pt x="1694806" y="3846194"/>
                  <a:pt x="1732291" y="3847813"/>
                </a:cubicBezTo>
                <a:close/>
                <a:moveTo>
                  <a:pt x="4216402" y="3847704"/>
                </a:moveTo>
                <a:cubicBezTo>
                  <a:pt x="4253816" y="3850451"/>
                  <a:pt x="4290148" y="3867023"/>
                  <a:pt x="4316530" y="3896767"/>
                </a:cubicBezTo>
                <a:cubicBezTo>
                  <a:pt x="4369294" y="3956256"/>
                  <a:pt x="4362277" y="4045912"/>
                  <a:pt x="4300858" y="4097017"/>
                </a:cubicBezTo>
                <a:cubicBezTo>
                  <a:pt x="4239437" y="4148122"/>
                  <a:pt x="4146873" y="4141326"/>
                  <a:pt x="4094109" y="4081837"/>
                </a:cubicBezTo>
                <a:cubicBezTo>
                  <a:pt x="4041345" y="4022347"/>
                  <a:pt x="4048362" y="3932693"/>
                  <a:pt x="4109782" y="3881587"/>
                </a:cubicBezTo>
                <a:cubicBezTo>
                  <a:pt x="4140492" y="3856034"/>
                  <a:pt x="4178988" y="3844957"/>
                  <a:pt x="4216402" y="3847704"/>
                </a:cubicBezTo>
                <a:close/>
                <a:moveTo>
                  <a:pt x="3691384" y="3755860"/>
                </a:moveTo>
                <a:cubicBezTo>
                  <a:pt x="3705636" y="3754049"/>
                  <a:pt x="3720056" y="3754970"/>
                  <a:pt x="3733828" y="3758419"/>
                </a:cubicBezTo>
                <a:cubicBezTo>
                  <a:pt x="3761372" y="3765317"/>
                  <a:pt x="3786323" y="3782327"/>
                  <a:pt x="3802152" y="3807813"/>
                </a:cubicBezTo>
                <a:cubicBezTo>
                  <a:pt x="3833811" y="3858786"/>
                  <a:pt x="3816994" y="3924364"/>
                  <a:pt x="3764591" y="3954284"/>
                </a:cubicBezTo>
                <a:cubicBezTo>
                  <a:pt x="3712188" y="3984205"/>
                  <a:pt x="3644043" y="3967138"/>
                  <a:pt x="3612385" y="3916165"/>
                </a:cubicBezTo>
                <a:cubicBezTo>
                  <a:pt x="3580726" y="3865192"/>
                  <a:pt x="3597543" y="3799615"/>
                  <a:pt x="3649946" y="3769694"/>
                </a:cubicBezTo>
                <a:cubicBezTo>
                  <a:pt x="3663047" y="3762214"/>
                  <a:pt x="3677131" y="3757671"/>
                  <a:pt x="3691384" y="3755860"/>
                </a:cubicBezTo>
                <a:close/>
                <a:moveTo>
                  <a:pt x="2910453" y="3725728"/>
                </a:moveTo>
                <a:cubicBezTo>
                  <a:pt x="2922340" y="3725010"/>
                  <a:pt x="2933877" y="3726658"/>
                  <a:pt x="2944562" y="3730251"/>
                </a:cubicBezTo>
                <a:cubicBezTo>
                  <a:pt x="2976617" y="3741032"/>
                  <a:pt x="3001001" y="3769327"/>
                  <a:pt x="3004149" y="3803831"/>
                </a:cubicBezTo>
                <a:cubicBezTo>
                  <a:pt x="3008347" y="3849835"/>
                  <a:pt x="2973204" y="3889455"/>
                  <a:pt x="2925655" y="3892325"/>
                </a:cubicBezTo>
                <a:cubicBezTo>
                  <a:pt x="2878106" y="3895194"/>
                  <a:pt x="2836157" y="3860226"/>
                  <a:pt x="2831959" y="3814222"/>
                </a:cubicBezTo>
                <a:cubicBezTo>
                  <a:pt x="2827761" y="3768217"/>
                  <a:pt x="2862904" y="3728597"/>
                  <a:pt x="2910453" y="3725728"/>
                </a:cubicBezTo>
                <a:close/>
                <a:moveTo>
                  <a:pt x="2091841" y="3704890"/>
                </a:moveTo>
                <a:cubicBezTo>
                  <a:pt x="2119947" y="3708958"/>
                  <a:pt x="2146582" y="3723359"/>
                  <a:pt x="2165083" y="3747128"/>
                </a:cubicBezTo>
                <a:cubicBezTo>
                  <a:pt x="2202083" y="3794667"/>
                  <a:pt x="2192537" y="3861677"/>
                  <a:pt x="2143760" y="3896799"/>
                </a:cubicBezTo>
                <a:cubicBezTo>
                  <a:pt x="2094982" y="3931922"/>
                  <a:pt x="2025445" y="3921857"/>
                  <a:pt x="1988444" y="3874318"/>
                </a:cubicBezTo>
                <a:cubicBezTo>
                  <a:pt x="1951443" y="3826780"/>
                  <a:pt x="1960989" y="3759770"/>
                  <a:pt x="2009767" y="3724648"/>
                </a:cubicBezTo>
                <a:cubicBezTo>
                  <a:pt x="2034156" y="3707086"/>
                  <a:pt x="2063734" y="3700822"/>
                  <a:pt x="2091841" y="3704890"/>
                </a:cubicBezTo>
                <a:close/>
                <a:moveTo>
                  <a:pt x="3179199" y="3689975"/>
                </a:moveTo>
                <a:cubicBezTo>
                  <a:pt x="3187675" y="3690839"/>
                  <a:pt x="3195907" y="3692903"/>
                  <a:pt x="3203660" y="3696019"/>
                </a:cubicBezTo>
                <a:cubicBezTo>
                  <a:pt x="3229505" y="3706404"/>
                  <a:pt x="3250038" y="3728473"/>
                  <a:pt x="3256603" y="3756729"/>
                </a:cubicBezTo>
                <a:cubicBezTo>
                  <a:pt x="3267107" y="3801939"/>
                  <a:pt x="3237875" y="3845870"/>
                  <a:pt x="3191311" y="3854852"/>
                </a:cubicBezTo>
                <a:cubicBezTo>
                  <a:pt x="3144747" y="3863833"/>
                  <a:pt x="3098485" y="3834464"/>
                  <a:pt x="3087981" y="3789254"/>
                </a:cubicBezTo>
                <a:cubicBezTo>
                  <a:pt x="3077477" y="3744043"/>
                  <a:pt x="3106709" y="3700112"/>
                  <a:pt x="3153273" y="3691131"/>
                </a:cubicBezTo>
                <a:cubicBezTo>
                  <a:pt x="3162004" y="3689447"/>
                  <a:pt x="3170724" y="3689111"/>
                  <a:pt x="3179199" y="3689975"/>
                </a:cubicBezTo>
                <a:close/>
                <a:moveTo>
                  <a:pt x="2625023" y="3675950"/>
                </a:moveTo>
                <a:cubicBezTo>
                  <a:pt x="2636199" y="3675197"/>
                  <a:pt x="2647769" y="3676551"/>
                  <a:pt x="2659153" y="3680292"/>
                </a:cubicBezTo>
                <a:cubicBezTo>
                  <a:pt x="2704686" y="3695254"/>
                  <a:pt x="2729984" y="3742727"/>
                  <a:pt x="2715658" y="3786324"/>
                </a:cubicBezTo>
                <a:cubicBezTo>
                  <a:pt x="2701332" y="3829922"/>
                  <a:pt x="2652806" y="3853136"/>
                  <a:pt x="2607273" y="3838174"/>
                </a:cubicBezTo>
                <a:cubicBezTo>
                  <a:pt x="2561740" y="3823212"/>
                  <a:pt x="2536441" y="3775739"/>
                  <a:pt x="2550767" y="3732141"/>
                </a:cubicBezTo>
                <a:cubicBezTo>
                  <a:pt x="2561512" y="3699443"/>
                  <a:pt x="2591494" y="3678211"/>
                  <a:pt x="2625023" y="3675950"/>
                </a:cubicBezTo>
                <a:close/>
                <a:moveTo>
                  <a:pt x="3413819" y="3622380"/>
                </a:moveTo>
                <a:cubicBezTo>
                  <a:pt x="3425046" y="3622608"/>
                  <a:pt x="3436099" y="3624957"/>
                  <a:pt x="3446367" y="3629177"/>
                </a:cubicBezTo>
                <a:cubicBezTo>
                  <a:pt x="3466904" y="3637618"/>
                  <a:pt x="3484308" y="3653543"/>
                  <a:pt x="3493710" y="3674953"/>
                </a:cubicBezTo>
                <a:cubicBezTo>
                  <a:pt x="3512514" y="3717774"/>
                  <a:pt x="3492191" y="3766317"/>
                  <a:pt x="3448317" y="3783377"/>
                </a:cubicBezTo>
                <a:cubicBezTo>
                  <a:pt x="3404443" y="3800438"/>
                  <a:pt x="3353633" y="3779555"/>
                  <a:pt x="3334828" y="3736735"/>
                </a:cubicBezTo>
                <a:cubicBezTo>
                  <a:pt x="3316024" y="3693915"/>
                  <a:pt x="3336348" y="3645372"/>
                  <a:pt x="3380222" y="3628311"/>
                </a:cubicBezTo>
                <a:cubicBezTo>
                  <a:pt x="3391190" y="3624046"/>
                  <a:pt x="3402592" y="3622152"/>
                  <a:pt x="3413819" y="3622380"/>
                </a:cubicBezTo>
                <a:close/>
                <a:moveTo>
                  <a:pt x="2358855" y="3563269"/>
                </a:moveTo>
                <a:cubicBezTo>
                  <a:pt x="2375132" y="3560306"/>
                  <a:pt x="2392241" y="3561930"/>
                  <a:pt x="2407971" y="3568130"/>
                </a:cubicBezTo>
                <a:cubicBezTo>
                  <a:pt x="2418457" y="3572263"/>
                  <a:pt x="2428330" y="3578428"/>
                  <a:pt x="2436935" y="3586624"/>
                </a:cubicBezTo>
                <a:cubicBezTo>
                  <a:pt x="2471353" y="3619408"/>
                  <a:pt x="2472443" y="3672251"/>
                  <a:pt x="2439369" y="3704653"/>
                </a:cubicBezTo>
                <a:cubicBezTo>
                  <a:pt x="2406295" y="3737055"/>
                  <a:pt x="2351582" y="3736746"/>
                  <a:pt x="2317163" y="3703963"/>
                </a:cubicBezTo>
                <a:cubicBezTo>
                  <a:pt x="2282745" y="3671180"/>
                  <a:pt x="2281655" y="3618336"/>
                  <a:pt x="2314729" y="3585934"/>
                </a:cubicBezTo>
                <a:cubicBezTo>
                  <a:pt x="2327132" y="3573784"/>
                  <a:pt x="2342577" y="3566233"/>
                  <a:pt x="2358855" y="3563269"/>
                </a:cubicBezTo>
                <a:close/>
                <a:moveTo>
                  <a:pt x="3916860" y="3527798"/>
                </a:moveTo>
                <a:cubicBezTo>
                  <a:pt x="3934229" y="3523931"/>
                  <a:pt x="3952374" y="3524198"/>
                  <a:pt x="3969655" y="3528498"/>
                </a:cubicBezTo>
                <a:cubicBezTo>
                  <a:pt x="3990393" y="3533659"/>
                  <a:pt x="4009887" y="3544629"/>
                  <a:pt x="4025304" y="3561240"/>
                </a:cubicBezTo>
                <a:cubicBezTo>
                  <a:pt x="4066417" y="3605535"/>
                  <a:pt x="4062969" y="3673168"/>
                  <a:pt x="4017602" y="3712300"/>
                </a:cubicBezTo>
                <a:cubicBezTo>
                  <a:pt x="3972236" y="3751433"/>
                  <a:pt x="3902132" y="3747248"/>
                  <a:pt x="3861019" y="3702953"/>
                </a:cubicBezTo>
                <a:cubicBezTo>
                  <a:pt x="3819907" y="3658657"/>
                  <a:pt x="3823356" y="3591025"/>
                  <a:pt x="3868721" y="3551892"/>
                </a:cubicBezTo>
                <a:cubicBezTo>
                  <a:pt x="3882898" y="3539663"/>
                  <a:pt x="3899491" y="3531664"/>
                  <a:pt x="3916860" y="3527798"/>
                </a:cubicBezTo>
                <a:close/>
                <a:moveTo>
                  <a:pt x="1443020" y="3525086"/>
                </a:moveTo>
                <a:cubicBezTo>
                  <a:pt x="1480384" y="3528423"/>
                  <a:pt x="1516433" y="3545565"/>
                  <a:pt x="1542311" y="3575721"/>
                </a:cubicBezTo>
                <a:cubicBezTo>
                  <a:pt x="1594069" y="3636034"/>
                  <a:pt x="1585546" y="3725567"/>
                  <a:pt x="1523276" y="3775697"/>
                </a:cubicBezTo>
                <a:cubicBezTo>
                  <a:pt x="1461005" y="3825828"/>
                  <a:pt x="1368567" y="3817574"/>
                  <a:pt x="1316810" y="3757260"/>
                </a:cubicBezTo>
                <a:cubicBezTo>
                  <a:pt x="1265052" y="3696948"/>
                  <a:pt x="1273574" y="3607415"/>
                  <a:pt x="1335845" y="3557284"/>
                </a:cubicBezTo>
                <a:cubicBezTo>
                  <a:pt x="1366980" y="3532219"/>
                  <a:pt x="1405657" y="3521750"/>
                  <a:pt x="1443020" y="3525086"/>
                </a:cubicBezTo>
                <a:close/>
                <a:moveTo>
                  <a:pt x="939261" y="3514607"/>
                </a:moveTo>
                <a:cubicBezTo>
                  <a:pt x="962395" y="3510232"/>
                  <a:pt x="985978" y="3510526"/>
                  <a:pt x="1008667" y="3515212"/>
                </a:cubicBezTo>
                <a:cubicBezTo>
                  <a:pt x="1054044" y="3524583"/>
                  <a:pt x="1095842" y="3551520"/>
                  <a:pt x="1123304" y="3593800"/>
                </a:cubicBezTo>
                <a:cubicBezTo>
                  <a:pt x="1178228" y="3678362"/>
                  <a:pt x="1155012" y="3792279"/>
                  <a:pt x="1071451" y="3848241"/>
                </a:cubicBezTo>
                <a:cubicBezTo>
                  <a:pt x="987889" y="3904203"/>
                  <a:pt x="875624" y="3881018"/>
                  <a:pt x="820700" y="3796456"/>
                </a:cubicBezTo>
                <a:cubicBezTo>
                  <a:pt x="765775" y="3711895"/>
                  <a:pt x="788990" y="3597978"/>
                  <a:pt x="872552" y="3542016"/>
                </a:cubicBezTo>
                <a:cubicBezTo>
                  <a:pt x="893442" y="3528025"/>
                  <a:pt x="916127" y="3518982"/>
                  <a:pt x="939261" y="3514607"/>
                </a:cubicBezTo>
                <a:close/>
                <a:moveTo>
                  <a:pt x="4471203" y="3493036"/>
                </a:moveTo>
                <a:cubicBezTo>
                  <a:pt x="4499365" y="3495062"/>
                  <a:pt x="4527225" y="3504974"/>
                  <a:pt x="4551059" y="3523196"/>
                </a:cubicBezTo>
                <a:cubicBezTo>
                  <a:pt x="4614613" y="3571791"/>
                  <a:pt x="4625462" y="3661088"/>
                  <a:pt x="4575290" y="3722644"/>
                </a:cubicBezTo>
                <a:cubicBezTo>
                  <a:pt x="4525118" y="3784201"/>
                  <a:pt x="4432924" y="3794709"/>
                  <a:pt x="4369369" y="3746114"/>
                </a:cubicBezTo>
                <a:cubicBezTo>
                  <a:pt x="4305815" y="3697519"/>
                  <a:pt x="4294966" y="3608223"/>
                  <a:pt x="4345138" y="3546666"/>
                </a:cubicBezTo>
                <a:cubicBezTo>
                  <a:pt x="4376495" y="3508193"/>
                  <a:pt x="4424268" y="3489661"/>
                  <a:pt x="4471203" y="3493036"/>
                </a:cubicBezTo>
                <a:close/>
                <a:moveTo>
                  <a:pt x="3613676" y="3472554"/>
                </a:moveTo>
                <a:cubicBezTo>
                  <a:pt x="3627543" y="3471555"/>
                  <a:pt x="3641550" y="3473823"/>
                  <a:pt x="3654438" y="3479098"/>
                </a:cubicBezTo>
                <a:cubicBezTo>
                  <a:pt x="3669904" y="3485428"/>
                  <a:pt x="3683760" y="3496086"/>
                  <a:pt x="3693834" y="3510620"/>
                </a:cubicBezTo>
                <a:cubicBezTo>
                  <a:pt x="3720696" y="3549378"/>
                  <a:pt x="3710485" y="3601023"/>
                  <a:pt x="3671027" y="3625972"/>
                </a:cubicBezTo>
                <a:cubicBezTo>
                  <a:pt x="3631569" y="3650921"/>
                  <a:pt x="3577805" y="3639726"/>
                  <a:pt x="3550943" y="3600968"/>
                </a:cubicBezTo>
                <a:cubicBezTo>
                  <a:pt x="3524081" y="3562210"/>
                  <a:pt x="3534292" y="3510565"/>
                  <a:pt x="3573750" y="3485616"/>
                </a:cubicBezTo>
                <a:cubicBezTo>
                  <a:pt x="3586081" y="3477820"/>
                  <a:pt x="3599809" y="3473553"/>
                  <a:pt x="3613676" y="3472554"/>
                </a:cubicBezTo>
                <a:close/>
                <a:moveTo>
                  <a:pt x="1838978" y="3434479"/>
                </a:moveTo>
                <a:cubicBezTo>
                  <a:pt x="1853160" y="3432240"/>
                  <a:pt x="1867597" y="3432728"/>
                  <a:pt x="1881468" y="3435764"/>
                </a:cubicBezTo>
                <a:cubicBezTo>
                  <a:pt x="1909209" y="3441835"/>
                  <a:pt x="1934686" y="3458094"/>
                  <a:pt x="1951322" y="3483103"/>
                </a:cubicBezTo>
                <a:cubicBezTo>
                  <a:pt x="1984594" y="3533121"/>
                  <a:pt x="1969903" y="3599197"/>
                  <a:pt x="1918510" y="3630688"/>
                </a:cubicBezTo>
                <a:cubicBezTo>
                  <a:pt x="1867117" y="3662179"/>
                  <a:pt x="1798482" y="3647159"/>
                  <a:pt x="1765210" y="3597141"/>
                </a:cubicBezTo>
                <a:cubicBezTo>
                  <a:pt x="1731938" y="3547123"/>
                  <a:pt x="1746628" y="3481047"/>
                  <a:pt x="1798022" y="3449556"/>
                </a:cubicBezTo>
                <a:cubicBezTo>
                  <a:pt x="1810870" y="3441683"/>
                  <a:pt x="1824796" y="3436718"/>
                  <a:pt x="1838978" y="3434479"/>
                </a:cubicBezTo>
                <a:close/>
                <a:moveTo>
                  <a:pt x="4956569" y="3415278"/>
                </a:moveTo>
                <a:cubicBezTo>
                  <a:pt x="4968572" y="3416067"/>
                  <a:pt x="4980672" y="3418089"/>
                  <a:pt x="4992719" y="3421429"/>
                </a:cubicBezTo>
                <a:cubicBezTo>
                  <a:pt x="5089099" y="3448148"/>
                  <a:pt x="5145625" y="3549107"/>
                  <a:pt x="5118974" y="3646925"/>
                </a:cubicBezTo>
                <a:cubicBezTo>
                  <a:pt x="5092323" y="3744744"/>
                  <a:pt x="4992587" y="3802382"/>
                  <a:pt x="4896208" y="3775663"/>
                </a:cubicBezTo>
                <a:cubicBezTo>
                  <a:pt x="4799829" y="3748944"/>
                  <a:pt x="4743302" y="3647985"/>
                  <a:pt x="4769953" y="3550167"/>
                </a:cubicBezTo>
                <a:cubicBezTo>
                  <a:pt x="4793273" y="3464576"/>
                  <a:pt x="4872548" y="3409748"/>
                  <a:pt x="4956569" y="3415278"/>
                </a:cubicBezTo>
                <a:close/>
                <a:moveTo>
                  <a:pt x="2149145" y="3397750"/>
                </a:moveTo>
                <a:cubicBezTo>
                  <a:pt x="2160304" y="3396835"/>
                  <a:pt x="2171521" y="3398053"/>
                  <a:pt x="2182165" y="3401216"/>
                </a:cubicBezTo>
                <a:cubicBezTo>
                  <a:pt x="2203454" y="3407544"/>
                  <a:pt x="2222451" y="3421653"/>
                  <a:pt x="2234111" y="3442046"/>
                </a:cubicBezTo>
                <a:cubicBezTo>
                  <a:pt x="2257431" y="3482832"/>
                  <a:pt x="2242572" y="3533304"/>
                  <a:pt x="2200922" y="3554779"/>
                </a:cubicBezTo>
                <a:cubicBezTo>
                  <a:pt x="2159273" y="3576255"/>
                  <a:pt x="2106604" y="3560601"/>
                  <a:pt x="2083284" y="3519815"/>
                </a:cubicBezTo>
                <a:cubicBezTo>
                  <a:pt x="2059964" y="3479030"/>
                  <a:pt x="2074823" y="3428557"/>
                  <a:pt x="2116473" y="3407082"/>
                </a:cubicBezTo>
                <a:cubicBezTo>
                  <a:pt x="2126885" y="3401713"/>
                  <a:pt x="2137986" y="3398665"/>
                  <a:pt x="2149145" y="3397750"/>
                </a:cubicBezTo>
                <a:close/>
                <a:moveTo>
                  <a:pt x="277077" y="3295589"/>
                </a:moveTo>
                <a:cubicBezTo>
                  <a:pt x="382996" y="3286274"/>
                  <a:pt x="484411" y="3352232"/>
                  <a:pt x="515954" y="3458104"/>
                </a:cubicBezTo>
                <a:cubicBezTo>
                  <a:pt x="552003" y="3579100"/>
                  <a:pt x="483140" y="3706410"/>
                  <a:pt x="362143" y="3742459"/>
                </a:cubicBezTo>
                <a:cubicBezTo>
                  <a:pt x="241147" y="3778508"/>
                  <a:pt x="113837" y="3709645"/>
                  <a:pt x="77788" y="3588649"/>
                </a:cubicBezTo>
                <a:cubicBezTo>
                  <a:pt x="41739" y="3467653"/>
                  <a:pt x="110602" y="3340342"/>
                  <a:pt x="231598" y="3304293"/>
                </a:cubicBezTo>
                <a:cubicBezTo>
                  <a:pt x="246723" y="3299787"/>
                  <a:pt x="261946" y="3296920"/>
                  <a:pt x="277077" y="3295589"/>
                </a:cubicBezTo>
                <a:close/>
                <a:moveTo>
                  <a:pt x="3773919" y="3290013"/>
                </a:moveTo>
                <a:cubicBezTo>
                  <a:pt x="3783616" y="3289472"/>
                  <a:pt x="3793527" y="3290511"/>
                  <a:pt x="3803238" y="3293254"/>
                </a:cubicBezTo>
                <a:cubicBezTo>
                  <a:pt x="3808786" y="3294821"/>
                  <a:pt x="3814269" y="3296945"/>
                  <a:pt x="3819609" y="3299649"/>
                </a:cubicBezTo>
                <a:cubicBezTo>
                  <a:pt x="3862325" y="3321276"/>
                  <a:pt x="3879684" y="3371807"/>
                  <a:pt x="3858380" y="3412511"/>
                </a:cubicBezTo>
                <a:cubicBezTo>
                  <a:pt x="3837077" y="3453216"/>
                  <a:pt x="3785178" y="3468682"/>
                  <a:pt x="3742462" y="3447054"/>
                </a:cubicBezTo>
                <a:cubicBezTo>
                  <a:pt x="3699746" y="3425427"/>
                  <a:pt x="3682387" y="3374896"/>
                  <a:pt x="3703691" y="3334192"/>
                </a:cubicBezTo>
                <a:cubicBezTo>
                  <a:pt x="3717671" y="3307479"/>
                  <a:pt x="3744828" y="3291636"/>
                  <a:pt x="3773919" y="3290013"/>
                </a:cubicBezTo>
                <a:close/>
                <a:moveTo>
                  <a:pt x="5519388" y="3266273"/>
                </a:moveTo>
                <a:cubicBezTo>
                  <a:pt x="5534563" y="3265604"/>
                  <a:pt x="5550031" y="3266446"/>
                  <a:pt x="5565616" y="3268926"/>
                </a:cubicBezTo>
                <a:cubicBezTo>
                  <a:pt x="5690300" y="3288766"/>
                  <a:pt x="5775293" y="3405926"/>
                  <a:pt x="5755453" y="3530609"/>
                </a:cubicBezTo>
                <a:cubicBezTo>
                  <a:pt x="5735613" y="3655293"/>
                  <a:pt x="5618453" y="3740286"/>
                  <a:pt x="5493770" y="3720446"/>
                </a:cubicBezTo>
                <a:cubicBezTo>
                  <a:pt x="5369086" y="3700606"/>
                  <a:pt x="5284093" y="3583446"/>
                  <a:pt x="5303933" y="3458763"/>
                </a:cubicBezTo>
                <a:cubicBezTo>
                  <a:pt x="5321293" y="3349665"/>
                  <a:pt x="5413164" y="3270955"/>
                  <a:pt x="5519388" y="3266273"/>
                </a:cubicBezTo>
                <a:close/>
                <a:moveTo>
                  <a:pt x="4123898" y="3264155"/>
                </a:moveTo>
                <a:cubicBezTo>
                  <a:pt x="4131209" y="3265111"/>
                  <a:pt x="4138539" y="3266788"/>
                  <a:pt x="4145793" y="3269229"/>
                </a:cubicBezTo>
                <a:cubicBezTo>
                  <a:pt x="4203829" y="3288758"/>
                  <a:pt x="4235073" y="3349813"/>
                  <a:pt x="4215577" y="3405599"/>
                </a:cubicBezTo>
                <a:cubicBezTo>
                  <a:pt x="4196080" y="3461385"/>
                  <a:pt x="4133228" y="3490778"/>
                  <a:pt x="4075192" y="3471249"/>
                </a:cubicBezTo>
                <a:cubicBezTo>
                  <a:pt x="4017155" y="3451720"/>
                  <a:pt x="3985912" y="3390664"/>
                  <a:pt x="4005408" y="3334878"/>
                </a:cubicBezTo>
                <a:cubicBezTo>
                  <a:pt x="4022467" y="3286066"/>
                  <a:pt x="4072721" y="3257460"/>
                  <a:pt x="4123898" y="3264155"/>
                </a:cubicBezTo>
                <a:close/>
                <a:moveTo>
                  <a:pt x="2016722" y="3164396"/>
                </a:moveTo>
                <a:cubicBezTo>
                  <a:pt x="2027942" y="3164286"/>
                  <a:pt x="2039056" y="3166304"/>
                  <a:pt x="2049447" y="3170217"/>
                </a:cubicBezTo>
                <a:cubicBezTo>
                  <a:pt x="2070230" y="3178044"/>
                  <a:pt x="2088124" y="3193452"/>
                  <a:pt x="2098203" y="3214587"/>
                </a:cubicBezTo>
                <a:cubicBezTo>
                  <a:pt x="2118362" y="3256856"/>
                  <a:pt x="2099628" y="3306025"/>
                  <a:pt x="2056360" y="3324408"/>
                </a:cubicBezTo>
                <a:cubicBezTo>
                  <a:pt x="2013092" y="3342791"/>
                  <a:pt x="1961674" y="3323428"/>
                  <a:pt x="1941515" y="3281159"/>
                </a:cubicBezTo>
                <a:cubicBezTo>
                  <a:pt x="1921357" y="3238889"/>
                  <a:pt x="1940090" y="3189721"/>
                  <a:pt x="1983359" y="3171338"/>
                </a:cubicBezTo>
                <a:cubicBezTo>
                  <a:pt x="1994176" y="3166742"/>
                  <a:pt x="2005502" y="3164505"/>
                  <a:pt x="2016722" y="3164396"/>
                </a:cubicBezTo>
                <a:close/>
                <a:moveTo>
                  <a:pt x="1665060" y="3155620"/>
                </a:moveTo>
                <a:cubicBezTo>
                  <a:pt x="1679344" y="3154033"/>
                  <a:pt x="1693750" y="3155181"/>
                  <a:pt x="1707465" y="3158845"/>
                </a:cubicBezTo>
                <a:cubicBezTo>
                  <a:pt x="1734895" y="3166173"/>
                  <a:pt x="1759561" y="3183569"/>
                  <a:pt x="1774961" y="3209296"/>
                </a:cubicBezTo>
                <a:cubicBezTo>
                  <a:pt x="1805763" y="3260749"/>
                  <a:pt x="1787839" y="3326039"/>
                  <a:pt x="1734928" y="3355127"/>
                </a:cubicBezTo>
                <a:cubicBezTo>
                  <a:pt x="1682017" y="3384214"/>
                  <a:pt x="1614155" y="3366083"/>
                  <a:pt x="1583353" y="3314630"/>
                </a:cubicBezTo>
                <a:cubicBezTo>
                  <a:pt x="1552552" y="3263177"/>
                  <a:pt x="1570475" y="3197886"/>
                  <a:pt x="1623387" y="3168799"/>
                </a:cubicBezTo>
                <a:cubicBezTo>
                  <a:pt x="1636614" y="3161527"/>
                  <a:pt x="1650776" y="3157206"/>
                  <a:pt x="1665060" y="3155620"/>
                </a:cubicBezTo>
                <a:close/>
                <a:moveTo>
                  <a:pt x="1249855" y="3130133"/>
                </a:moveTo>
                <a:cubicBezTo>
                  <a:pt x="1317786" y="3124347"/>
                  <a:pt x="1382828" y="3165319"/>
                  <a:pt x="1403059" y="3231086"/>
                </a:cubicBezTo>
                <a:cubicBezTo>
                  <a:pt x="1426179" y="3306248"/>
                  <a:pt x="1382013" y="3385332"/>
                  <a:pt x="1304412" y="3407725"/>
                </a:cubicBezTo>
                <a:cubicBezTo>
                  <a:pt x="1226811" y="3430118"/>
                  <a:pt x="1145161" y="3387341"/>
                  <a:pt x="1122041" y="3312179"/>
                </a:cubicBezTo>
                <a:cubicBezTo>
                  <a:pt x="1098921" y="3237018"/>
                  <a:pt x="1143086" y="3157933"/>
                  <a:pt x="1220687" y="3135540"/>
                </a:cubicBezTo>
                <a:cubicBezTo>
                  <a:pt x="1230387" y="3132741"/>
                  <a:pt x="1240150" y="3130960"/>
                  <a:pt x="1249855" y="3130133"/>
                </a:cubicBezTo>
                <a:close/>
                <a:moveTo>
                  <a:pt x="4612013" y="3111922"/>
                </a:moveTo>
                <a:cubicBezTo>
                  <a:pt x="4621745" y="3111507"/>
                  <a:pt x="4631665" y="3112030"/>
                  <a:pt x="4641661" y="3113570"/>
                </a:cubicBezTo>
                <a:cubicBezTo>
                  <a:pt x="4721627" y="3125895"/>
                  <a:pt x="4776137" y="3198674"/>
                  <a:pt x="4763413" y="3276126"/>
                </a:cubicBezTo>
                <a:cubicBezTo>
                  <a:pt x="4750689" y="3353578"/>
                  <a:pt x="4675548" y="3406375"/>
                  <a:pt x="4595582" y="3394051"/>
                </a:cubicBezTo>
                <a:cubicBezTo>
                  <a:pt x="4515616" y="3381726"/>
                  <a:pt x="4461106" y="3308947"/>
                  <a:pt x="4473830" y="3231495"/>
                </a:cubicBezTo>
                <a:cubicBezTo>
                  <a:pt x="4484964" y="3163725"/>
                  <a:pt x="4543886" y="3114831"/>
                  <a:pt x="4612013" y="3111922"/>
                </a:cubicBezTo>
                <a:close/>
                <a:moveTo>
                  <a:pt x="3871107" y="3059964"/>
                </a:moveTo>
                <a:cubicBezTo>
                  <a:pt x="3882283" y="3059210"/>
                  <a:pt x="3893853" y="3060565"/>
                  <a:pt x="3905237" y="3064305"/>
                </a:cubicBezTo>
                <a:cubicBezTo>
                  <a:pt x="3950770" y="3079268"/>
                  <a:pt x="3976068" y="3126740"/>
                  <a:pt x="3961742" y="3170338"/>
                </a:cubicBezTo>
                <a:cubicBezTo>
                  <a:pt x="3947416" y="3213936"/>
                  <a:pt x="3898890" y="3237149"/>
                  <a:pt x="3853357" y="3222187"/>
                </a:cubicBezTo>
                <a:cubicBezTo>
                  <a:pt x="3807824" y="3207225"/>
                  <a:pt x="3782525" y="3159753"/>
                  <a:pt x="3796851" y="3116155"/>
                </a:cubicBezTo>
                <a:cubicBezTo>
                  <a:pt x="3807596" y="3083457"/>
                  <a:pt x="3837578" y="3062224"/>
                  <a:pt x="3871107" y="3059964"/>
                </a:cubicBezTo>
                <a:close/>
                <a:moveTo>
                  <a:pt x="827883" y="2981299"/>
                </a:moveTo>
                <a:cubicBezTo>
                  <a:pt x="912074" y="2983103"/>
                  <a:pt x="986057" y="3044614"/>
                  <a:pt x="1001514" y="3131896"/>
                </a:cubicBezTo>
                <a:cubicBezTo>
                  <a:pt x="1019178" y="3231647"/>
                  <a:pt x="953710" y="3327285"/>
                  <a:pt x="855286" y="3345511"/>
                </a:cubicBezTo>
                <a:cubicBezTo>
                  <a:pt x="756862" y="3363736"/>
                  <a:pt x="662755" y="3297647"/>
                  <a:pt x="645090" y="3197896"/>
                </a:cubicBezTo>
                <a:cubicBezTo>
                  <a:pt x="627426" y="3098146"/>
                  <a:pt x="692894" y="3002506"/>
                  <a:pt x="791318" y="2984281"/>
                </a:cubicBezTo>
                <a:cubicBezTo>
                  <a:pt x="803621" y="2982003"/>
                  <a:pt x="815856" y="2981042"/>
                  <a:pt x="827883" y="2981299"/>
                </a:cubicBezTo>
                <a:close/>
                <a:moveTo>
                  <a:pt x="4210993" y="2953716"/>
                </a:moveTo>
                <a:cubicBezTo>
                  <a:pt x="4271372" y="2964236"/>
                  <a:pt x="4312104" y="3019913"/>
                  <a:pt x="4301970" y="3078076"/>
                </a:cubicBezTo>
                <a:cubicBezTo>
                  <a:pt x="4291837" y="3136237"/>
                  <a:pt x="4234675" y="3174859"/>
                  <a:pt x="4174296" y="3164339"/>
                </a:cubicBezTo>
                <a:cubicBezTo>
                  <a:pt x="4113917" y="3153819"/>
                  <a:pt x="4073185" y="3098141"/>
                  <a:pt x="4083319" y="3039980"/>
                </a:cubicBezTo>
                <a:cubicBezTo>
                  <a:pt x="4093452" y="2981817"/>
                  <a:pt x="4150614" y="2943196"/>
                  <a:pt x="4210993" y="2953716"/>
                </a:cubicBezTo>
                <a:close/>
                <a:moveTo>
                  <a:pt x="1913291" y="2930055"/>
                </a:moveTo>
                <a:cubicBezTo>
                  <a:pt x="1924517" y="2930459"/>
                  <a:pt x="1935533" y="2932980"/>
                  <a:pt x="1945733" y="2937360"/>
                </a:cubicBezTo>
                <a:cubicBezTo>
                  <a:pt x="1966135" y="2946119"/>
                  <a:pt x="1983275" y="2962309"/>
                  <a:pt x="1992319" y="2983855"/>
                </a:cubicBezTo>
                <a:cubicBezTo>
                  <a:pt x="2010406" y="3026947"/>
                  <a:pt x="1989259" y="3075144"/>
                  <a:pt x="1945085" y="3091505"/>
                </a:cubicBezTo>
                <a:cubicBezTo>
                  <a:pt x="1900910" y="3107867"/>
                  <a:pt x="1850437" y="3086197"/>
                  <a:pt x="1832350" y="3043105"/>
                </a:cubicBezTo>
                <a:cubicBezTo>
                  <a:pt x="1814262" y="3000013"/>
                  <a:pt x="1835409" y="2951816"/>
                  <a:pt x="1879584" y="2935454"/>
                </a:cubicBezTo>
                <a:cubicBezTo>
                  <a:pt x="1890627" y="2931364"/>
                  <a:pt x="1902064" y="2929651"/>
                  <a:pt x="1913291" y="2930055"/>
                </a:cubicBezTo>
                <a:close/>
                <a:moveTo>
                  <a:pt x="5033333" y="2873106"/>
                </a:moveTo>
                <a:cubicBezTo>
                  <a:pt x="5045315" y="2871973"/>
                  <a:pt x="5057584" y="2872041"/>
                  <a:pt x="5070005" y="2873418"/>
                </a:cubicBezTo>
                <a:cubicBezTo>
                  <a:pt x="5169375" y="2884433"/>
                  <a:pt x="5240872" y="2975080"/>
                  <a:pt x="5229698" y="3075882"/>
                </a:cubicBezTo>
                <a:cubicBezTo>
                  <a:pt x="5218524" y="3176683"/>
                  <a:pt x="5128910" y="3249470"/>
                  <a:pt x="5029540" y="3238455"/>
                </a:cubicBezTo>
                <a:cubicBezTo>
                  <a:pt x="4930170" y="3227440"/>
                  <a:pt x="4858673" y="3136793"/>
                  <a:pt x="4869847" y="3035992"/>
                </a:cubicBezTo>
                <a:cubicBezTo>
                  <a:pt x="4879624" y="2947790"/>
                  <a:pt x="4949457" y="2881037"/>
                  <a:pt x="5033333" y="2873106"/>
                </a:cubicBezTo>
                <a:close/>
                <a:moveTo>
                  <a:pt x="1614458" y="2840848"/>
                </a:moveTo>
                <a:cubicBezTo>
                  <a:pt x="1665861" y="2845382"/>
                  <a:pt x="1709067" y="2884218"/>
                  <a:pt x="1715655" y="2935620"/>
                </a:cubicBezTo>
                <a:cubicBezTo>
                  <a:pt x="1723183" y="2994364"/>
                  <a:pt x="1680031" y="3047275"/>
                  <a:pt x="1619272" y="3053800"/>
                </a:cubicBezTo>
                <a:cubicBezTo>
                  <a:pt x="1558514" y="3060326"/>
                  <a:pt x="1503156" y="3017994"/>
                  <a:pt x="1495628" y="2959249"/>
                </a:cubicBezTo>
                <a:cubicBezTo>
                  <a:pt x="1488099" y="2900505"/>
                  <a:pt x="1531251" y="2847593"/>
                  <a:pt x="1592010" y="2841068"/>
                </a:cubicBezTo>
                <a:cubicBezTo>
                  <a:pt x="1599605" y="2840253"/>
                  <a:pt x="1607115" y="2840200"/>
                  <a:pt x="1614458" y="2840848"/>
                </a:cubicBezTo>
                <a:close/>
                <a:moveTo>
                  <a:pt x="3918208" y="2826259"/>
                </a:moveTo>
                <a:cubicBezTo>
                  <a:pt x="3930133" y="2826140"/>
                  <a:pt x="3941582" y="2828362"/>
                  <a:pt x="3952073" y="2832483"/>
                </a:cubicBezTo>
                <a:cubicBezTo>
                  <a:pt x="3983547" y="2844844"/>
                  <a:pt x="4006406" y="2874287"/>
                  <a:pt x="4007697" y="2908856"/>
                </a:cubicBezTo>
                <a:cubicBezTo>
                  <a:pt x="4009417" y="2954947"/>
                  <a:pt x="3972141" y="2992696"/>
                  <a:pt x="3924438" y="2993170"/>
                </a:cubicBezTo>
                <a:cubicBezTo>
                  <a:pt x="3876735" y="2993644"/>
                  <a:pt x="3836670" y="2956664"/>
                  <a:pt x="3834949" y="2910573"/>
                </a:cubicBezTo>
                <a:cubicBezTo>
                  <a:pt x="3833229" y="2864481"/>
                  <a:pt x="3870505" y="2826732"/>
                  <a:pt x="3918208" y="2826259"/>
                </a:cubicBezTo>
                <a:close/>
                <a:moveTo>
                  <a:pt x="4654973" y="2685794"/>
                </a:moveTo>
                <a:cubicBezTo>
                  <a:pt x="4735945" y="2685794"/>
                  <a:pt x="4801586" y="2749372"/>
                  <a:pt x="4801586" y="2827799"/>
                </a:cubicBezTo>
                <a:cubicBezTo>
                  <a:pt x="4801586" y="2906225"/>
                  <a:pt x="4735945" y="2969803"/>
                  <a:pt x="4654973" y="2969803"/>
                </a:cubicBezTo>
                <a:cubicBezTo>
                  <a:pt x="4574002" y="2969803"/>
                  <a:pt x="4508361" y="2906225"/>
                  <a:pt x="4508361" y="2827799"/>
                </a:cubicBezTo>
                <a:cubicBezTo>
                  <a:pt x="4508361" y="2749372"/>
                  <a:pt x="4574002" y="2685794"/>
                  <a:pt x="4654973" y="2685794"/>
                </a:cubicBezTo>
                <a:close/>
                <a:moveTo>
                  <a:pt x="1218764" y="2685794"/>
                </a:moveTo>
                <a:cubicBezTo>
                  <a:pt x="1299736" y="2685794"/>
                  <a:pt x="1365377" y="2749372"/>
                  <a:pt x="1365377" y="2827799"/>
                </a:cubicBezTo>
                <a:cubicBezTo>
                  <a:pt x="1365377" y="2906225"/>
                  <a:pt x="1299736" y="2969803"/>
                  <a:pt x="1218764" y="2969803"/>
                </a:cubicBezTo>
                <a:cubicBezTo>
                  <a:pt x="1137792" y="2969803"/>
                  <a:pt x="1072151" y="2906225"/>
                  <a:pt x="1072151" y="2827799"/>
                </a:cubicBezTo>
                <a:cubicBezTo>
                  <a:pt x="1072151" y="2749372"/>
                  <a:pt x="1137792" y="2685794"/>
                  <a:pt x="1218764" y="2685794"/>
                </a:cubicBezTo>
                <a:close/>
                <a:moveTo>
                  <a:pt x="1891866" y="2679726"/>
                </a:moveTo>
                <a:cubicBezTo>
                  <a:pt x="1897832" y="2679962"/>
                  <a:pt x="1903648" y="2680776"/>
                  <a:pt x="1909256" y="2682110"/>
                </a:cubicBezTo>
                <a:cubicBezTo>
                  <a:pt x="1948513" y="2691445"/>
                  <a:pt x="1977604" y="2726241"/>
                  <a:pt x="1976967" y="2766539"/>
                </a:cubicBezTo>
                <a:cubicBezTo>
                  <a:pt x="1976238" y="2812594"/>
                  <a:pt x="1936956" y="2848396"/>
                  <a:pt x="1889228" y="2846505"/>
                </a:cubicBezTo>
                <a:cubicBezTo>
                  <a:pt x="1841499" y="2844615"/>
                  <a:pt x="1803399" y="2805747"/>
                  <a:pt x="1804127" y="2759692"/>
                </a:cubicBezTo>
                <a:cubicBezTo>
                  <a:pt x="1804856" y="2713637"/>
                  <a:pt x="1844138" y="2677835"/>
                  <a:pt x="1891866" y="2679726"/>
                </a:cubicBezTo>
                <a:close/>
                <a:moveTo>
                  <a:pt x="4183732" y="2648358"/>
                </a:moveTo>
                <a:cubicBezTo>
                  <a:pt x="4198805" y="2645976"/>
                  <a:pt x="4213703" y="2646661"/>
                  <a:pt x="4227739" y="2649942"/>
                </a:cubicBezTo>
                <a:cubicBezTo>
                  <a:pt x="4269844" y="2659783"/>
                  <a:pt x="4304181" y="2692974"/>
                  <a:pt x="4312158" y="2736723"/>
                </a:cubicBezTo>
                <a:cubicBezTo>
                  <a:pt x="4322793" y="2795055"/>
                  <a:pt x="4282537" y="2850068"/>
                  <a:pt x="4222244" y="2859598"/>
                </a:cubicBezTo>
                <a:cubicBezTo>
                  <a:pt x="4161952" y="2869128"/>
                  <a:pt x="4104453" y="2829565"/>
                  <a:pt x="4093818" y="2771234"/>
                </a:cubicBezTo>
                <a:cubicBezTo>
                  <a:pt x="4083184" y="2712901"/>
                  <a:pt x="4123439" y="2657888"/>
                  <a:pt x="4183732" y="2648358"/>
                </a:cubicBezTo>
                <a:close/>
                <a:moveTo>
                  <a:pt x="5586373" y="2580287"/>
                </a:moveTo>
                <a:cubicBezTo>
                  <a:pt x="5712625" y="2580287"/>
                  <a:pt x="5814973" y="2682635"/>
                  <a:pt x="5814973" y="2808888"/>
                </a:cubicBezTo>
                <a:cubicBezTo>
                  <a:pt x="5814973" y="2935139"/>
                  <a:pt x="5712625" y="3037487"/>
                  <a:pt x="5586373" y="3037487"/>
                </a:cubicBezTo>
                <a:cubicBezTo>
                  <a:pt x="5460121" y="3037487"/>
                  <a:pt x="5357773" y="2935139"/>
                  <a:pt x="5357773" y="2808888"/>
                </a:cubicBezTo>
                <a:cubicBezTo>
                  <a:pt x="5357773" y="2682635"/>
                  <a:pt x="5460121" y="2580287"/>
                  <a:pt x="5586373" y="2580287"/>
                </a:cubicBezTo>
                <a:close/>
                <a:moveTo>
                  <a:pt x="228600" y="2580287"/>
                </a:moveTo>
                <a:cubicBezTo>
                  <a:pt x="354852" y="2580287"/>
                  <a:pt x="457200" y="2682635"/>
                  <a:pt x="457200" y="2808888"/>
                </a:cubicBezTo>
                <a:cubicBezTo>
                  <a:pt x="457200" y="2935139"/>
                  <a:pt x="354852" y="3037487"/>
                  <a:pt x="228600" y="3037487"/>
                </a:cubicBezTo>
                <a:cubicBezTo>
                  <a:pt x="102348" y="3037487"/>
                  <a:pt x="0" y="2935139"/>
                  <a:pt x="0" y="2808888"/>
                </a:cubicBezTo>
                <a:cubicBezTo>
                  <a:pt x="0" y="2682635"/>
                  <a:pt x="102348" y="2580287"/>
                  <a:pt x="228600" y="2580287"/>
                </a:cubicBezTo>
                <a:close/>
                <a:moveTo>
                  <a:pt x="3900782" y="2580140"/>
                </a:moveTo>
                <a:cubicBezTo>
                  <a:pt x="3909239" y="2581196"/>
                  <a:pt x="3917423" y="2583446"/>
                  <a:pt x="3925103" y="2586735"/>
                </a:cubicBezTo>
                <a:cubicBezTo>
                  <a:pt x="3950703" y="2597699"/>
                  <a:pt x="3970704" y="2620215"/>
                  <a:pt x="3976582" y="2648596"/>
                </a:cubicBezTo>
                <a:cubicBezTo>
                  <a:pt x="3985986" y="2694005"/>
                  <a:pt x="3955673" y="2737232"/>
                  <a:pt x="3908874" y="2745146"/>
                </a:cubicBezTo>
                <a:cubicBezTo>
                  <a:pt x="3862076" y="2753059"/>
                  <a:pt x="3816515" y="2722663"/>
                  <a:pt x="3807111" y="2677254"/>
                </a:cubicBezTo>
                <a:cubicBezTo>
                  <a:pt x="3797707" y="2631844"/>
                  <a:pt x="3828021" y="2588618"/>
                  <a:pt x="3874819" y="2580704"/>
                </a:cubicBezTo>
                <a:cubicBezTo>
                  <a:pt x="3883593" y="2579220"/>
                  <a:pt x="3892324" y="2579084"/>
                  <a:pt x="3900782" y="2580140"/>
                </a:cubicBezTo>
                <a:close/>
                <a:moveTo>
                  <a:pt x="1648688" y="2507283"/>
                </a:moveTo>
                <a:cubicBezTo>
                  <a:pt x="1709067" y="2517803"/>
                  <a:pt x="1749799" y="2573481"/>
                  <a:pt x="1739665" y="2631643"/>
                </a:cubicBezTo>
                <a:cubicBezTo>
                  <a:pt x="1729532" y="2689805"/>
                  <a:pt x="1672370" y="2728426"/>
                  <a:pt x="1611991" y="2717906"/>
                </a:cubicBezTo>
                <a:cubicBezTo>
                  <a:pt x="1551612" y="2707386"/>
                  <a:pt x="1510880" y="2651708"/>
                  <a:pt x="1521014" y="2593547"/>
                </a:cubicBezTo>
                <a:cubicBezTo>
                  <a:pt x="1531147" y="2535385"/>
                  <a:pt x="1588309" y="2496763"/>
                  <a:pt x="1648688" y="2507283"/>
                </a:cubicBezTo>
                <a:close/>
                <a:moveTo>
                  <a:pt x="1938810" y="2425013"/>
                </a:moveTo>
                <a:cubicBezTo>
                  <a:pt x="1949986" y="2424259"/>
                  <a:pt x="1961557" y="2425614"/>
                  <a:pt x="1972940" y="2429354"/>
                </a:cubicBezTo>
                <a:cubicBezTo>
                  <a:pt x="2018473" y="2444317"/>
                  <a:pt x="2043772" y="2491789"/>
                  <a:pt x="2029445" y="2535387"/>
                </a:cubicBezTo>
                <a:cubicBezTo>
                  <a:pt x="2015119" y="2578984"/>
                  <a:pt x="1966593" y="2602198"/>
                  <a:pt x="1921060" y="2587236"/>
                </a:cubicBezTo>
                <a:cubicBezTo>
                  <a:pt x="1875527" y="2572274"/>
                  <a:pt x="1850229" y="2524801"/>
                  <a:pt x="1864555" y="2481204"/>
                </a:cubicBezTo>
                <a:cubicBezTo>
                  <a:pt x="1875299" y="2448505"/>
                  <a:pt x="1905281" y="2427273"/>
                  <a:pt x="1938810" y="2425013"/>
                </a:cubicBezTo>
                <a:close/>
                <a:moveTo>
                  <a:pt x="816365" y="2405648"/>
                </a:moveTo>
                <a:cubicBezTo>
                  <a:pt x="828347" y="2404515"/>
                  <a:pt x="840616" y="2404583"/>
                  <a:pt x="853037" y="2405959"/>
                </a:cubicBezTo>
                <a:cubicBezTo>
                  <a:pt x="952407" y="2416975"/>
                  <a:pt x="1023904" y="2507621"/>
                  <a:pt x="1012730" y="2608424"/>
                </a:cubicBezTo>
                <a:cubicBezTo>
                  <a:pt x="1001556" y="2709225"/>
                  <a:pt x="911942" y="2782012"/>
                  <a:pt x="812572" y="2770997"/>
                </a:cubicBezTo>
                <a:cubicBezTo>
                  <a:pt x="713202" y="2759981"/>
                  <a:pt x="641705" y="2669335"/>
                  <a:pt x="652879" y="2568534"/>
                </a:cubicBezTo>
                <a:cubicBezTo>
                  <a:pt x="662656" y="2480332"/>
                  <a:pt x="732489" y="2413579"/>
                  <a:pt x="816365" y="2405648"/>
                </a:cubicBezTo>
                <a:close/>
                <a:moveTo>
                  <a:pt x="5033905" y="2348650"/>
                </a:moveTo>
                <a:cubicBezTo>
                  <a:pt x="5045931" y="2348281"/>
                  <a:pt x="5057811" y="2349141"/>
                  <a:pt x="5069399" y="2351136"/>
                </a:cubicBezTo>
                <a:cubicBezTo>
                  <a:pt x="5138926" y="2363108"/>
                  <a:pt x="5197935" y="2415978"/>
                  <a:pt x="5214953" y="2489991"/>
                </a:cubicBezTo>
                <a:cubicBezTo>
                  <a:pt x="5237643" y="2588675"/>
                  <a:pt x="5177087" y="2687579"/>
                  <a:pt x="5079699" y="2710897"/>
                </a:cubicBezTo>
                <a:cubicBezTo>
                  <a:pt x="4982311" y="2734215"/>
                  <a:pt x="4884968" y="2673118"/>
                  <a:pt x="4862279" y="2574434"/>
                </a:cubicBezTo>
                <a:cubicBezTo>
                  <a:pt x="4839590" y="2475749"/>
                  <a:pt x="4900145" y="2376846"/>
                  <a:pt x="4997533" y="2353529"/>
                </a:cubicBezTo>
                <a:cubicBezTo>
                  <a:pt x="5009706" y="2350614"/>
                  <a:pt x="5021879" y="2349018"/>
                  <a:pt x="5033905" y="2348650"/>
                </a:cubicBezTo>
                <a:close/>
                <a:moveTo>
                  <a:pt x="3790636" y="2346917"/>
                </a:moveTo>
                <a:cubicBezTo>
                  <a:pt x="3801784" y="2345905"/>
                  <a:pt x="3813009" y="2347026"/>
                  <a:pt x="3823679" y="2350098"/>
                </a:cubicBezTo>
                <a:cubicBezTo>
                  <a:pt x="3845021" y="2356242"/>
                  <a:pt x="3864144" y="2370190"/>
                  <a:pt x="3875991" y="2390485"/>
                </a:cubicBezTo>
                <a:cubicBezTo>
                  <a:pt x="3899683" y="2431076"/>
                  <a:pt x="3885298" y="2481687"/>
                  <a:pt x="3843859" y="2503528"/>
                </a:cubicBezTo>
                <a:cubicBezTo>
                  <a:pt x="3802421" y="2525368"/>
                  <a:pt x="3749621" y="2510168"/>
                  <a:pt x="3725928" y="2469577"/>
                </a:cubicBezTo>
                <a:cubicBezTo>
                  <a:pt x="3702235" y="2428985"/>
                  <a:pt x="3716621" y="2378375"/>
                  <a:pt x="3758059" y="2356534"/>
                </a:cubicBezTo>
                <a:cubicBezTo>
                  <a:pt x="3768419" y="2351074"/>
                  <a:pt x="3779489" y="2347929"/>
                  <a:pt x="3790636" y="2346917"/>
                </a:cubicBezTo>
                <a:close/>
                <a:moveTo>
                  <a:pt x="4116515" y="2338417"/>
                </a:moveTo>
                <a:cubicBezTo>
                  <a:pt x="4127414" y="2338178"/>
                  <a:pt x="4138185" y="2339509"/>
                  <a:pt x="4148510" y="2342258"/>
                </a:cubicBezTo>
                <a:cubicBezTo>
                  <a:pt x="4182924" y="2351420"/>
                  <a:pt x="4212372" y="2376330"/>
                  <a:pt x="4225020" y="2411347"/>
                </a:cubicBezTo>
                <a:cubicBezTo>
                  <a:pt x="4245255" y="2467373"/>
                  <a:pt x="4214817" y="2528055"/>
                  <a:pt x="4157035" y="2546883"/>
                </a:cubicBezTo>
                <a:cubicBezTo>
                  <a:pt x="4099253" y="2565711"/>
                  <a:pt x="4036006" y="2535556"/>
                  <a:pt x="4015771" y="2479529"/>
                </a:cubicBezTo>
                <a:cubicBezTo>
                  <a:pt x="3995535" y="2423502"/>
                  <a:pt x="4025973" y="2362821"/>
                  <a:pt x="4083756" y="2343993"/>
                </a:cubicBezTo>
                <a:cubicBezTo>
                  <a:pt x="4094590" y="2340463"/>
                  <a:pt x="4105616" y="2338655"/>
                  <a:pt x="4116515" y="2338417"/>
                </a:cubicBezTo>
                <a:close/>
                <a:moveTo>
                  <a:pt x="4607882" y="2284429"/>
                </a:moveTo>
                <a:cubicBezTo>
                  <a:pt x="4664916" y="2287707"/>
                  <a:pt x="4717134" y="2323314"/>
                  <a:pt x="4737437" y="2378750"/>
                </a:cubicBezTo>
                <a:cubicBezTo>
                  <a:pt x="4764507" y="2452664"/>
                  <a:pt x="4724588" y="2533839"/>
                  <a:pt x="4648275" y="2560058"/>
                </a:cubicBezTo>
                <a:cubicBezTo>
                  <a:pt x="4571962" y="2586277"/>
                  <a:pt x="4488153" y="2547612"/>
                  <a:pt x="4461083" y="2473698"/>
                </a:cubicBezTo>
                <a:cubicBezTo>
                  <a:pt x="4434013" y="2399784"/>
                  <a:pt x="4473932" y="2318609"/>
                  <a:pt x="4550245" y="2292391"/>
                </a:cubicBezTo>
                <a:cubicBezTo>
                  <a:pt x="4569324" y="2285836"/>
                  <a:pt x="4588870" y="2283336"/>
                  <a:pt x="4607882" y="2284429"/>
                </a:cubicBezTo>
                <a:close/>
                <a:moveTo>
                  <a:pt x="1313644" y="2195406"/>
                </a:moveTo>
                <a:cubicBezTo>
                  <a:pt x="1323381" y="2195683"/>
                  <a:pt x="1333235" y="2196911"/>
                  <a:pt x="1343087" y="2199158"/>
                </a:cubicBezTo>
                <a:cubicBezTo>
                  <a:pt x="1421903" y="2217136"/>
                  <a:pt x="1470749" y="2293595"/>
                  <a:pt x="1452187" y="2369933"/>
                </a:cubicBezTo>
                <a:cubicBezTo>
                  <a:pt x="1433625" y="2446271"/>
                  <a:pt x="1354685" y="2493582"/>
                  <a:pt x="1275870" y="2475604"/>
                </a:cubicBezTo>
                <a:cubicBezTo>
                  <a:pt x="1197054" y="2457625"/>
                  <a:pt x="1148208" y="2381166"/>
                  <a:pt x="1166770" y="2304828"/>
                </a:cubicBezTo>
                <a:cubicBezTo>
                  <a:pt x="1183011" y="2238033"/>
                  <a:pt x="1245480" y="2193461"/>
                  <a:pt x="1313644" y="2195406"/>
                </a:cubicBezTo>
                <a:close/>
                <a:moveTo>
                  <a:pt x="2086825" y="2168971"/>
                </a:moveTo>
                <a:cubicBezTo>
                  <a:pt x="2096555" y="2169121"/>
                  <a:pt x="2106380" y="2170858"/>
                  <a:pt x="2115874" y="2174277"/>
                </a:cubicBezTo>
                <a:cubicBezTo>
                  <a:pt x="2121298" y="2176230"/>
                  <a:pt x="2126615" y="2178734"/>
                  <a:pt x="2131745" y="2181803"/>
                </a:cubicBezTo>
                <a:cubicBezTo>
                  <a:pt x="2172782" y="2206361"/>
                  <a:pt x="2186283" y="2257891"/>
                  <a:pt x="2161900" y="2296898"/>
                </a:cubicBezTo>
                <a:cubicBezTo>
                  <a:pt x="2137517" y="2335905"/>
                  <a:pt x="2084485" y="2347618"/>
                  <a:pt x="2043448" y="2323060"/>
                </a:cubicBezTo>
                <a:cubicBezTo>
                  <a:pt x="2002412" y="2298502"/>
                  <a:pt x="1988911" y="2246973"/>
                  <a:pt x="2013293" y="2207966"/>
                </a:cubicBezTo>
                <a:cubicBezTo>
                  <a:pt x="2029294" y="2182368"/>
                  <a:pt x="2057634" y="2168524"/>
                  <a:pt x="2086825" y="2168971"/>
                </a:cubicBezTo>
                <a:close/>
                <a:moveTo>
                  <a:pt x="1745060" y="2154618"/>
                </a:moveTo>
                <a:cubicBezTo>
                  <a:pt x="1757403" y="2152987"/>
                  <a:pt x="1770158" y="2153359"/>
                  <a:pt x="1782802" y="2155933"/>
                </a:cubicBezTo>
                <a:cubicBezTo>
                  <a:pt x="1790026" y="2157404"/>
                  <a:pt x="1797216" y="2159595"/>
                  <a:pt x="1804272" y="2162541"/>
                </a:cubicBezTo>
                <a:cubicBezTo>
                  <a:pt x="1860720" y="2186114"/>
                  <a:pt x="1887264" y="2249162"/>
                  <a:pt x="1863559" y="2303364"/>
                </a:cubicBezTo>
                <a:cubicBezTo>
                  <a:pt x="1839854" y="2357565"/>
                  <a:pt x="1774878" y="2382395"/>
                  <a:pt x="1718430" y="2358823"/>
                </a:cubicBezTo>
                <a:cubicBezTo>
                  <a:pt x="1661982" y="2335250"/>
                  <a:pt x="1635438" y="2272202"/>
                  <a:pt x="1659142" y="2218000"/>
                </a:cubicBezTo>
                <a:cubicBezTo>
                  <a:pt x="1674698" y="2182431"/>
                  <a:pt x="1708029" y="2159511"/>
                  <a:pt x="1745060" y="2154618"/>
                </a:cubicBezTo>
                <a:close/>
                <a:moveTo>
                  <a:pt x="3647551" y="2130855"/>
                </a:moveTo>
                <a:cubicBezTo>
                  <a:pt x="3658734" y="2130182"/>
                  <a:pt x="3669927" y="2131641"/>
                  <a:pt x="3680501" y="2135032"/>
                </a:cubicBezTo>
                <a:cubicBezTo>
                  <a:pt x="3701650" y="2141814"/>
                  <a:pt x="3720326" y="2156323"/>
                  <a:pt x="3731518" y="2176951"/>
                </a:cubicBezTo>
                <a:cubicBezTo>
                  <a:pt x="3753900" y="2218206"/>
                  <a:pt x="3737867" y="2268316"/>
                  <a:pt x="3695706" y="2288873"/>
                </a:cubicBezTo>
                <a:cubicBezTo>
                  <a:pt x="3653545" y="2309431"/>
                  <a:pt x="3601222" y="2292652"/>
                  <a:pt x="3578840" y="2251396"/>
                </a:cubicBezTo>
                <a:cubicBezTo>
                  <a:pt x="3556457" y="2210141"/>
                  <a:pt x="3572491" y="2160031"/>
                  <a:pt x="3614651" y="2139473"/>
                </a:cubicBezTo>
                <a:cubicBezTo>
                  <a:pt x="3625191" y="2134334"/>
                  <a:pt x="3636367" y="2131528"/>
                  <a:pt x="3647551" y="2130855"/>
                </a:cubicBezTo>
                <a:close/>
                <a:moveTo>
                  <a:pt x="3976712" y="2060101"/>
                </a:moveTo>
                <a:cubicBezTo>
                  <a:pt x="4004853" y="2063926"/>
                  <a:pt x="4031617" y="2078097"/>
                  <a:pt x="4050336" y="2101708"/>
                </a:cubicBezTo>
                <a:cubicBezTo>
                  <a:pt x="4087773" y="2148929"/>
                  <a:pt x="4078851" y="2216027"/>
                  <a:pt x="4030408" y="2251575"/>
                </a:cubicBezTo>
                <a:cubicBezTo>
                  <a:pt x="3981964" y="2287122"/>
                  <a:pt x="3912344" y="2277659"/>
                  <a:pt x="3874907" y="2230438"/>
                </a:cubicBezTo>
                <a:cubicBezTo>
                  <a:pt x="3837470" y="2183216"/>
                  <a:pt x="3846392" y="2116119"/>
                  <a:pt x="3894835" y="2080571"/>
                </a:cubicBezTo>
                <a:cubicBezTo>
                  <a:pt x="3919057" y="2062797"/>
                  <a:pt x="3948573" y="2056276"/>
                  <a:pt x="3976712" y="2060101"/>
                </a:cubicBezTo>
                <a:close/>
                <a:moveTo>
                  <a:pt x="2244726" y="2001609"/>
                </a:moveTo>
                <a:cubicBezTo>
                  <a:pt x="2258383" y="1999266"/>
                  <a:pt x="2272519" y="2000169"/>
                  <a:pt x="2285858" y="2004179"/>
                </a:cubicBezTo>
                <a:cubicBezTo>
                  <a:pt x="2301865" y="2008991"/>
                  <a:pt x="2316725" y="2018277"/>
                  <a:pt x="2328235" y="2031797"/>
                </a:cubicBezTo>
                <a:cubicBezTo>
                  <a:pt x="2358927" y="2067851"/>
                  <a:pt x="2354172" y="2120360"/>
                  <a:pt x="2317615" y="2149078"/>
                </a:cubicBezTo>
                <a:cubicBezTo>
                  <a:pt x="2281057" y="2177797"/>
                  <a:pt x="2226539" y="2171851"/>
                  <a:pt x="2195847" y="2135798"/>
                </a:cubicBezTo>
                <a:cubicBezTo>
                  <a:pt x="2165154" y="2099744"/>
                  <a:pt x="2169909" y="2047235"/>
                  <a:pt x="2206467" y="2018517"/>
                </a:cubicBezTo>
                <a:cubicBezTo>
                  <a:pt x="2217891" y="2009542"/>
                  <a:pt x="2231069" y="2003953"/>
                  <a:pt x="2244726" y="2001609"/>
                </a:cubicBezTo>
                <a:close/>
                <a:moveTo>
                  <a:pt x="3440652" y="1968888"/>
                </a:moveTo>
                <a:cubicBezTo>
                  <a:pt x="3454268" y="1966358"/>
                  <a:pt x="3468411" y="1967068"/>
                  <a:pt x="3481803" y="1970897"/>
                </a:cubicBezTo>
                <a:cubicBezTo>
                  <a:pt x="3497872" y="1975492"/>
                  <a:pt x="3512862" y="1984577"/>
                  <a:pt x="3524564" y="1997944"/>
                </a:cubicBezTo>
                <a:cubicBezTo>
                  <a:pt x="3555771" y="2033588"/>
                  <a:pt x="3551787" y="2086175"/>
                  <a:pt x="3515667" y="2115401"/>
                </a:cubicBezTo>
                <a:cubicBezTo>
                  <a:pt x="3479547" y="2144627"/>
                  <a:pt x="3424968" y="2139424"/>
                  <a:pt x="3393761" y="2103779"/>
                </a:cubicBezTo>
                <a:cubicBezTo>
                  <a:pt x="3362555" y="2068135"/>
                  <a:pt x="3366538" y="2015548"/>
                  <a:pt x="3402658" y="1986322"/>
                </a:cubicBezTo>
                <a:cubicBezTo>
                  <a:pt x="3413946" y="1977189"/>
                  <a:pt x="3427036" y="1971419"/>
                  <a:pt x="3440652" y="1968888"/>
                </a:cubicBezTo>
                <a:close/>
                <a:moveTo>
                  <a:pt x="5512947" y="1934165"/>
                </a:moveTo>
                <a:cubicBezTo>
                  <a:pt x="5601876" y="1939442"/>
                  <a:pt x="5683295" y="1996763"/>
                  <a:pt x="5714951" y="2086004"/>
                </a:cubicBezTo>
                <a:cubicBezTo>
                  <a:pt x="5757159" y="2204991"/>
                  <a:pt x="5694916" y="2335667"/>
                  <a:pt x="5575928" y="2377875"/>
                </a:cubicBezTo>
                <a:cubicBezTo>
                  <a:pt x="5456941" y="2420083"/>
                  <a:pt x="5326265" y="2357840"/>
                  <a:pt x="5284057" y="2238853"/>
                </a:cubicBezTo>
                <a:cubicBezTo>
                  <a:pt x="5241850" y="2119865"/>
                  <a:pt x="5304092" y="1989189"/>
                  <a:pt x="5423080" y="1946982"/>
                </a:cubicBezTo>
                <a:cubicBezTo>
                  <a:pt x="5452827" y="1936430"/>
                  <a:pt x="5483304" y="1932406"/>
                  <a:pt x="5512947" y="1934165"/>
                </a:cubicBezTo>
                <a:close/>
                <a:moveTo>
                  <a:pt x="1966747" y="1907664"/>
                </a:moveTo>
                <a:cubicBezTo>
                  <a:pt x="1987891" y="1910793"/>
                  <a:pt x="2008404" y="1919829"/>
                  <a:pt x="2025453" y="1934880"/>
                </a:cubicBezTo>
                <a:cubicBezTo>
                  <a:pt x="2070918" y="1975018"/>
                  <a:pt x="2074534" y="2042728"/>
                  <a:pt x="2033531" y="2086115"/>
                </a:cubicBezTo>
                <a:cubicBezTo>
                  <a:pt x="1992528" y="2129503"/>
                  <a:pt x="1922432" y="2132138"/>
                  <a:pt x="1876967" y="2092001"/>
                </a:cubicBezTo>
                <a:cubicBezTo>
                  <a:pt x="1831503" y="2051864"/>
                  <a:pt x="1827886" y="1984153"/>
                  <a:pt x="1868889" y="1940766"/>
                </a:cubicBezTo>
                <a:cubicBezTo>
                  <a:pt x="1894516" y="1913649"/>
                  <a:pt x="1931508" y="1902450"/>
                  <a:pt x="1966747" y="1907664"/>
                </a:cubicBezTo>
                <a:close/>
                <a:moveTo>
                  <a:pt x="4434988" y="1899830"/>
                </a:moveTo>
                <a:cubicBezTo>
                  <a:pt x="4481858" y="1903974"/>
                  <a:pt x="4525835" y="1929859"/>
                  <a:pt x="4550237" y="1972802"/>
                </a:cubicBezTo>
                <a:cubicBezTo>
                  <a:pt x="4589279" y="2041509"/>
                  <a:pt x="4563424" y="2127863"/>
                  <a:pt x="4492486" y="2165678"/>
                </a:cubicBezTo>
                <a:cubicBezTo>
                  <a:pt x="4421549" y="2203493"/>
                  <a:pt x="4332392" y="2178451"/>
                  <a:pt x="4293350" y="2109743"/>
                </a:cubicBezTo>
                <a:cubicBezTo>
                  <a:pt x="4254307" y="2041035"/>
                  <a:pt x="4280163" y="1954682"/>
                  <a:pt x="4351100" y="1916867"/>
                </a:cubicBezTo>
                <a:cubicBezTo>
                  <a:pt x="4377702" y="1902686"/>
                  <a:pt x="4406865" y="1897345"/>
                  <a:pt x="4434988" y="1899830"/>
                </a:cubicBezTo>
                <a:close/>
                <a:moveTo>
                  <a:pt x="2469104" y="1876395"/>
                </a:moveTo>
                <a:cubicBezTo>
                  <a:pt x="2480256" y="1875422"/>
                  <a:pt x="2491478" y="1876583"/>
                  <a:pt x="2502138" y="1879692"/>
                </a:cubicBezTo>
                <a:cubicBezTo>
                  <a:pt x="2523458" y="1885911"/>
                  <a:pt x="2542530" y="1899925"/>
                  <a:pt x="2554300" y="1920261"/>
                </a:cubicBezTo>
                <a:cubicBezTo>
                  <a:pt x="2577841" y="1960931"/>
                  <a:pt x="2563262" y="2011486"/>
                  <a:pt x="2521736" y="2033178"/>
                </a:cubicBezTo>
                <a:cubicBezTo>
                  <a:pt x="2480211" y="2054869"/>
                  <a:pt x="2427464" y="2039483"/>
                  <a:pt x="2403924" y="1998812"/>
                </a:cubicBezTo>
                <a:cubicBezTo>
                  <a:pt x="2380383" y="1958142"/>
                  <a:pt x="2394962" y="1907587"/>
                  <a:pt x="2436487" y="1885895"/>
                </a:cubicBezTo>
                <a:cubicBezTo>
                  <a:pt x="2446869" y="1880473"/>
                  <a:pt x="2457951" y="1877367"/>
                  <a:pt x="2469104" y="1876395"/>
                </a:cubicBezTo>
                <a:close/>
                <a:moveTo>
                  <a:pt x="3221939" y="1859403"/>
                </a:moveTo>
                <a:cubicBezTo>
                  <a:pt x="3233115" y="1858650"/>
                  <a:pt x="3244685" y="1860004"/>
                  <a:pt x="3256069" y="1863745"/>
                </a:cubicBezTo>
                <a:cubicBezTo>
                  <a:pt x="3301602" y="1878707"/>
                  <a:pt x="3326900" y="1926179"/>
                  <a:pt x="3312574" y="1969777"/>
                </a:cubicBezTo>
                <a:cubicBezTo>
                  <a:pt x="3298248" y="2013375"/>
                  <a:pt x="3249722" y="2036589"/>
                  <a:pt x="3204189" y="2021627"/>
                </a:cubicBezTo>
                <a:cubicBezTo>
                  <a:pt x="3158656" y="2006664"/>
                  <a:pt x="3133357" y="1959192"/>
                  <a:pt x="3147683" y="1915594"/>
                </a:cubicBezTo>
                <a:cubicBezTo>
                  <a:pt x="3158428" y="1882896"/>
                  <a:pt x="3188410" y="1861663"/>
                  <a:pt x="3221939" y="1859403"/>
                </a:cubicBezTo>
                <a:close/>
                <a:moveTo>
                  <a:pt x="4859521" y="1830422"/>
                </a:moveTo>
                <a:cubicBezTo>
                  <a:pt x="4877261" y="1828749"/>
                  <a:pt x="4894938" y="1829780"/>
                  <a:pt x="4912018" y="1833290"/>
                </a:cubicBezTo>
                <a:cubicBezTo>
                  <a:pt x="4968947" y="1844991"/>
                  <a:pt x="5019228" y="1884245"/>
                  <a:pt x="5043057" y="1942758"/>
                </a:cubicBezTo>
                <a:cubicBezTo>
                  <a:pt x="5081181" y="2036379"/>
                  <a:pt x="5037147" y="2143853"/>
                  <a:pt x="4944703" y="2182807"/>
                </a:cubicBezTo>
                <a:cubicBezTo>
                  <a:pt x="4852261" y="2221761"/>
                  <a:pt x="4746414" y="2177444"/>
                  <a:pt x="4708290" y="2083823"/>
                </a:cubicBezTo>
                <a:cubicBezTo>
                  <a:pt x="4670165" y="1990201"/>
                  <a:pt x="4714200" y="1882729"/>
                  <a:pt x="4806643" y="1843774"/>
                </a:cubicBezTo>
                <a:cubicBezTo>
                  <a:pt x="4823976" y="1836471"/>
                  <a:pt x="4841780" y="1832094"/>
                  <a:pt x="4859521" y="1830422"/>
                </a:cubicBezTo>
                <a:close/>
                <a:moveTo>
                  <a:pt x="1496759" y="1828555"/>
                </a:moveTo>
                <a:cubicBezTo>
                  <a:pt x="1524988" y="1827828"/>
                  <a:pt x="1553735" y="1834977"/>
                  <a:pt x="1579339" y="1850787"/>
                </a:cubicBezTo>
                <a:cubicBezTo>
                  <a:pt x="1647616" y="1892948"/>
                  <a:pt x="1667678" y="1980736"/>
                  <a:pt x="1624149" y="2046865"/>
                </a:cubicBezTo>
                <a:cubicBezTo>
                  <a:pt x="1580620" y="2112995"/>
                  <a:pt x="1489983" y="2132427"/>
                  <a:pt x="1421707" y="2090266"/>
                </a:cubicBezTo>
                <a:cubicBezTo>
                  <a:pt x="1353431" y="2048106"/>
                  <a:pt x="1333369" y="1960318"/>
                  <a:pt x="1376898" y="1894188"/>
                </a:cubicBezTo>
                <a:cubicBezTo>
                  <a:pt x="1404103" y="1852857"/>
                  <a:pt x="1449710" y="1829767"/>
                  <a:pt x="1496759" y="1828555"/>
                </a:cubicBezTo>
                <a:close/>
                <a:moveTo>
                  <a:pt x="3756023" y="1813208"/>
                </a:moveTo>
                <a:cubicBezTo>
                  <a:pt x="3784036" y="1817881"/>
                  <a:pt x="3810338" y="1832850"/>
                  <a:pt x="3828288" y="1857006"/>
                </a:cubicBezTo>
                <a:cubicBezTo>
                  <a:pt x="3864188" y="1905318"/>
                  <a:pt x="3853089" y="1972086"/>
                  <a:pt x="3803496" y="2006136"/>
                </a:cubicBezTo>
                <a:cubicBezTo>
                  <a:pt x="3753903" y="2040186"/>
                  <a:pt x="3684597" y="2028625"/>
                  <a:pt x="3648696" y="1980313"/>
                </a:cubicBezTo>
                <a:cubicBezTo>
                  <a:pt x="3612796" y="1932001"/>
                  <a:pt x="3623896" y="1865232"/>
                  <a:pt x="3673488" y="1831182"/>
                </a:cubicBezTo>
                <a:cubicBezTo>
                  <a:pt x="3698285" y="1814157"/>
                  <a:pt x="3728010" y="1808535"/>
                  <a:pt x="3756023" y="1813208"/>
                </a:cubicBezTo>
                <a:close/>
                <a:moveTo>
                  <a:pt x="2968565" y="1807687"/>
                </a:moveTo>
                <a:cubicBezTo>
                  <a:pt x="2980482" y="1807388"/>
                  <a:pt x="2991960" y="1809438"/>
                  <a:pt x="3002513" y="1813401"/>
                </a:cubicBezTo>
                <a:cubicBezTo>
                  <a:pt x="3034171" y="1825290"/>
                  <a:pt x="3057495" y="1854396"/>
                  <a:pt x="3059345" y="1888955"/>
                </a:cubicBezTo>
                <a:cubicBezTo>
                  <a:pt x="3061812" y="1935033"/>
                  <a:pt x="3025167" y="1973356"/>
                  <a:pt x="2977497" y="1974551"/>
                </a:cubicBezTo>
                <a:cubicBezTo>
                  <a:pt x="2929827" y="1975746"/>
                  <a:pt x="2889183" y="1939361"/>
                  <a:pt x="2886717" y="1893283"/>
                </a:cubicBezTo>
                <a:cubicBezTo>
                  <a:pt x="2884250" y="1847205"/>
                  <a:pt x="2920895" y="1808882"/>
                  <a:pt x="2968565" y="1807687"/>
                </a:cubicBezTo>
                <a:close/>
                <a:moveTo>
                  <a:pt x="2722784" y="1803361"/>
                </a:moveTo>
                <a:cubicBezTo>
                  <a:pt x="2731286" y="1803506"/>
                  <a:pt x="2739655" y="1804870"/>
                  <a:pt x="2747644" y="1807324"/>
                </a:cubicBezTo>
                <a:cubicBezTo>
                  <a:pt x="2774274" y="1815505"/>
                  <a:pt x="2796685" y="1835800"/>
                  <a:pt x="2805776" y="1863456"/>
                </a:cubicBezTo>
                <a:cubicBezTo>
                  <a:pt x="2820320" y="1907705"/>
                  <a:pt x="2795255" y="1954041"/>
                  <a:pt x="2749792" y="1966950"/>
                </a:cubicBezTo>
                <a:cubicBezTo>
                  <a:pt x="2704328" y="1979859"/>
                  <a:pt x="2655681" y="1954453"/>
                  <a:pt x="2641136" y="1910204"/>
                </a:cubicBezTo>
                <a:cubicBezTo>
                  <a:pt x="2626592" y="1865955"/>
                  <a:pt x="2651657" y="1819619"/>
                  <a:pt x="2697120" y="1806710"/>
                </a:cubicBezTo>
                <a:cubicBezTo>
                  <a:pt x="2705645" y="1804289"/>
                  <a:pt x="2714281" y="1803216"/>
                  <a:pt x="2722784" y="1803361"/>
                </a:cubicBezTo>
                <a:close/>
                <a:moveTo>
                  <a:pt x="376538" y="1790854"/>
                </a:moveTo>
                <a:cubicBezTo>
                  <a:pt x="391720" y="1791301"/>
                  <a:pt x="407085" y="1793277"/>
                  <a:pt x="422446" y="1796894"/>
                </a:cubicBezTo>
                <a:cubicBezTo>
                  <a:pt x="545336" y="1825836"/>
                  <a:pt x="621497" y="1948920"/>
                  <a:pt x="592556" y="2071810"/>
                </a:cubicBezTo>
                <a:cubicBezTo>
                  <a:pt x="563614" y="2194700"/>
                  <a:pt x="440530" y="2270861"/>
                  <a:pt x="317640" y="2241920"/>
                </a:cubicBezTo>
                <a:cubicBezTo>
                  <a:pt x="194750" y="2212978"/>
                  <a:pt x="118589" y="2089894"/>
                  <a:pt x="147530" y="1967004"/>
                </a:cubicBezTo>
                <a:cubicBezTo>
                  <a:pt x="172854" y="1859476"/>
                  <a:pt x="270256" y="1787724"/>
                  <a:pt x="376538" y="1790854"/>
                </a:cubicBezTo>
                <a:close/>
                <a:moveTo>
                  <a:pt x="1039345" y="1788569"/>
                </a:moveTo>
                <a:cubicBezTo>
                  <a:pt x="1051255" y="1790250"/>
                  <a:pt x="1063173" y="1793168"/>
                  <a:pt x="1074943" y="1797397"/>
                </a:cubicBezTo>
                <a:cubicBezTo>
                  <a:pt x="1169105" y="1831226"/>
                  <a:pt x="1218156" y="1936144"/>
                  <a:pt x="1184501" y="2031737"/>
                </a:cubicBezTo>
                <a:cubicBezTo>
                  <a:pt x="1150845" y="2127329"/>
                  <a:pt x="1047228" y="2177399"/>
                  <a:pt x="953066" y="2143569"/>
                </a:cubicBezTo>
                <a:cubicBezTo>
                  <a:pt x="858903" y="2109740"/>
                  <a:pt x="809853" y="2004822"/>
                  <a:pt x="843508" y="1909230"/>
                </a:cubicBezTo>
                <a:cubicBezTo>
                  <a:pt x="872957" y="1825587"/>
                  <a:pt x="955970" y="1776797"/>
                  <a:pt x="1039345" y="1788569"/>
                </a:cubicBezTo>
                <a:close/>
                <a:moveTo>
                  <a:pt x="2217661" y="1708775"/>
                </a:moveTo>
                <a:cubicBezTo>
                  <a:pt x="2245788" y="1712699"/>
                  <a:pt x="2272500" y="1726964"/>
                  <a:pt x="2291129" y="1750640"/>
                </a:cubicBezTo>
                <a:cubicBezTo>
                  <a:pt x="2328388" y="1797991"/>
                  <a:pt x="2319211" y="1865053"/>
                  <a:pt x="2270631" y="1900428"/>
                </a:cubicBezTo>
                <a:cubicBezTo>
                  <a:pt x="2222051" y="1935802"/>
                  <a:pt x="2152463" y="1926093"/>
                  <a:pt x="2115204" y="1878741"/>
                </a:cubicBezTo>
                <a:cubicBezTo>
                  <a:pt x="2077945" y="1831390"/>
                  <a:pt x="2087122" y="1764328"/>
                  <a:pt x="2135702" y="1728954"/>
                </a:cubicBezTo>
                <a:cubicBezTo>
                  <a:pt x="2159993" y="1711267"/>
                  <a:pt x="2189534" y="1704851"/>
                  <a:pt x="2217661" y="1708775"/>
                </a:cubicBezTo>
                <a:close/>
                <a:moveTo>
                  <a:pt x="3474404" y="1641517"/>
                </a:moveTo>
                <a:cubicBezTo>
                  <a:pt x="3495587" y="1644357"/>
                  <a:pt x="3516227" y="1653114"/>
                  <a:pt x="3533492" y="1667934"/>
                </a:cubicBezTo>
                <a:cubicBezTo>
                  <a:pt x="3579531" y="1707454"/>
                  <a:pt x="3584139" y="1775121"/>
                  <a:pt x="3543782" y="1819071"/>
                </a:cubicBezTo>
                <a:cubicBezTo>
                  <a:pt x="3503426" y="1863022"/>
                  <a:pt x="3433388" y="1866614"/>
                  <a:pt x="3387348" y="1827094"/>
                </a:cubicBezTo>
                <a:cubicBezTo>
                  <a:pt x="3341308" y="1787574"/>
                  <a:pt x="3336701" y="1719908"/>
                  <a:pt x="3377057" y="1675957"/>
                </a:cubicBezTo>
                <a:cubicBezTo>
                  <a:pt x="3402280" y="1648488"/>
                  <a:pt x="3439097" y="1636784"/>
                  <a:pt x="3474404" y="1641517"/>
                </a:cubicBezTo>
                <a:close/>
                <a:moveTo>
                  <a:pt x="2482937" y="1570349"/>
                </a:moveTo>
                <a:cubicBezTo>
                  <a:pt x="2493725" y="1568943"/>
                  <a:pt x="2504568" y="1569113"/>
                  <a:pt x="2515131" y="1570741"/>
                </a:cubicBezTo>
                <a:cubicBezTo>
                  <a:pt x="2550338" y="1576168"/>
                  <a:pt x="2582430" y="1597801"/>
                  <a:pt x="2599010" y="1631294"/>
                </a:cubicBezTo>
                <a:cubicBezTo>
                  <a:pt x="2625540" y="1684882"/>
                  <a:pt x="2602316" y="1748538"/>
                  <a:pt x="2547139" y="1773473"/>
                </a:cubicBezTo>
                <a:cubicBezTo>
                  <a:pt x="2491962" y="1798409"/>
                  <a:pt x="2425725" y="1775181"/>
                  <a:pt x="2399196" y="1721593"/>
                </a:cubicBezTo>
                <a:cubicBezTo>
                  <a:pt x="2372667" y="1668005"/>
                  <a:pt x="2395891" y="1604348"/>
                  <a:pt x="2451068" y="1579413"/>
                </a:cubicBezTo>
                <a:cubicBezTo>
                  <a:pt x="2461414" y="1574738"/>
                  <a:pt x="2472148" y="1571756"/>
                  <a:pt x="2482937" y="1570349"/>
                </a:cubicBezTo>
                <a:close/>
                <a:moveTo>
                  <a:pt x="4147400" y="1569746"/>
                </a:moveTo>
                <a:cubicBezTo>
                  <a:pt x="4184893" y="1568336"/>
                  <a:pt x="4222942" y="1580779"/>
                  <a:pt x="4252659" y="1607410"/>
                </a:cubicBezTo>
                <a:cubicBezTo>
                  <a:pt x="4312094" y="1660671"/>
                  <a:pt x="4315697" y="1750516"/>
                  <a:pt x="4260707" y="1808083"/>
                </a:cubicBezTo>
                <a:cubicBezTo>
                  <a:pt x="4205717" y="1865649"/>
                  <a:pt x="4112957" y="1869139"/>
                  <a:pt x="4053522" y="1815878"/>
                </a:cubicBezTo>
                <a:cubicBezTo>
                  <a:pt x="3994087" y="1762616"/>
                  <a:pt x="3990484" y="1672771"/>
                  <a:pt x="4045474" y="1615204"/>
                </a:cubicBezTo>
                <a:cubicBezTo>
                  <a:pt x="4072969" y="1586421"/>
                  <a:pt x="4109907" y="1571157"/>
                  <a:pt x="4147400" y="1569746"/>
                </a:cubicBezTo>
                <a:close/>
                <a:moveTo>
                  <a:pt x="3169020" y="1547400"/>
                </a:moveTo>
                <a:cubicBezTo>
                  <a:pt x="3229399" y="1557920"/>
                  <a:pt x="3270131" y="1613597"/>
                  <a:pt x="3259997" y="1671759"/>
                </a:cubicBezTo>
                <a:cubicBezTo>
                  <a:pt x="3249864" y="1729921"/>
                  <a:pt x="3192702" y="1768543"/>
                  <a:pt x="3132323" y="1758023"/>
                </a:cubicBezTo>
                <a:cubicBezTo>
                  <a:pt x="3071944" y="1747503"/>
                  <a:pt x="3031212" y="1691825"/>
                  <a:pt x="3041346" y="1633663"/>
                </a:cubicBezTo>
                <a:cubicBezTo>
                  <a:pt x="3051479" y="1575501"/>
                  <a:pt x="3108641" y="1536880"/>
                  <a:pt x="3169020" y="1547400"/>
                </a:cubicBezTo>
                <a:close/>
                <a:moveTo>
                  <a:pt x="2794827" y="1529862"/>
                </a:moveTo>
                <a:cubicBezTo>
                  <a:pt x="2809856" y="1527252"/>
                  <a:pt x="2824761" y="1527712"/>
                  <a:pt x="2838845" y="1530781"/>
                </a:cubicBezTo>
                <a:cubicBezTo>
                  <a:pt x="2881098" y="1539987"/>
                  <a:pt x="2915961" y="1572662"/>
                  <a:pt x="2924644" y="1616293"/>
                </a:cubicBezTo>
                <a:cubicBezTo>
                  <a:pt x="2936221" y="1674470"/>
                  <a:pt x="2896870" y="1730095"/>
                  <a:pt x="2836751" y="1740537"/>
                </a:cubicBezTo>
                <a:cubicBezTo>
                  <a:pt x="2776632" y="1750978"/>
                  <a:pt x="2718511" y="1712281"/>
                  <a:pt x="2706934" y="1654104"/>
                </a:cubicBezTo>
                <a:cubicBezTo>
                  <a:pt x="2695357" y="1595929"/>
                  <a:pt x="2734708" y="1540303"/>
                  <a:pt x="2794827" y="1529862"/>
                </a:cubicBezTo>
                <a:close/>
                <a:moveTo>
                  <a:pt x="1778234" y="1511058"/>
                </a:moveTo>
                <a:cubicBezTo>
                  <a:pt x="1815732" y="1509781"/>
                  <a:pt x="1853733" y="1522358"/>
                  <a:pt x="1883350" y="1549095"/>
                </a:cubicBezTo>
                <a:cubicBezTo>
                  <a:pt x="1942582" y="1602567"/>
                  <a:pt x="1945845" y="1692423"/>
                  <a:pt x="1890637" y="1749795"/>
                </a:cubicBezTo>
                <a:cubicBezTo>
                  <a:pt x="1835430" y="1807165"/>
                  <a:pt x="1742657" y="1810326"/>
                  <a:pt x="1683424" y="1756853"/>
                </a:cubicBezTo>
                <a:cubicBezTo>
                  <a:pt x="1624191" y="1703381"/>
                  <a:pt x="1620928" y="1613525"/>
                  <a:pt x="1676136" y="1556153"/>
                </a:cubicBezTo>
                <a:cubicBezTo>
                  <a:pt x="1703740" y="1527468"/>
                  <a:pt x="1740735" y="1512335"/>
                  <a:pt x="1778234" y="1511058"/>
                </a:cubicBezTo>
                <a:close/>
                <a:moveTo>
                  <a:pt x="4606116" y="1369909"/>
                </a:moveTo>
                <a:cubicBezTo>
                  <a:pt x="4652329" y="1373197"/>
                  <a:pt x="4697250" y="1394365"/>
                  <a:pt x="4729926" y="1432637"/>
                </a:cubicBezTo>
                <a:cubicBezTo>
                  <a:pt x="4795276" y="1509180"/>
                  <a:pt x="4786897" y="1625147"/>
                  <a:pt x="4711210" y="1691657"/>
                </a:cubicBezTo>
                <a:cubicBezTo>
                  <a:pt x="4635524" y="1758167"/>
                  <a:pt x="4521190" y="1750034"/>
                  <a:pt x="4455839" y="1673491"/>
                </a:cubicBezTo>
                <a:cubicBezTo>
                  <a:pt x="4390488" y="1596947"/>
                  <a:pt x="4398867" y="1480981"/>
                  <a:pt x="4474554" y="1414470"/>
                </a:cubicBezTo>
                <a:cubicBezTo>
                  <a:pt x="4512397" y="1381215"/>
                  <a:pt x="4559903" y="1366621"/>
                  <a:pt x="4606116" y="1369909"/>
                </a:cubicBezTo>
                <a:close/>
                <a:moveTo>
                  <a:pt x="1316334" y="1341966"/>
                </a:moveTo>
                <a:cubicBezTo>
                  <a:pt x="1351081" y="1344872"/>
                  <a:pt x="1385342" y="1357971"/>
                  <a:pt x="1414511" y="1381774"/>
                </a:cubicBezTo>
                <a:cubicBezTo>
                  <a:pt x="1492294" y="1445252"/>
                  <a:pt x="1504406" y="1560815"/>
                  <a:pt x="1441565" y="1639890"/>
                </a:cubicBezTo>
                <a:cubicBezTo>
                  <a:pt x="1378723" y="1718966"/>
                  <a:pt x="1264724" y="1731611"/>
                  <a:pt x="1186942" y="1668134"/>
                </a:cubicBezTo>
                <a:cubicBezTo>
                  <a:pt x="1109159" y="1604656"/>
                  <a:pt x="1097046" y="1489094"/>
                  <a:pt x="1159888" y="1410018"/>
                </a:cubicBezTo>
                <a:cubicBezTo>
                  <a:pt x="1199164" y="1360596"/>
                  <a:pt x="1258423" y="1337123"/>
                  <a:pt x="1316334" y="1341966"/>
                </a:cubicBezTo>
                <a:close/>
                <a:moveTo>
                  <a:pt x="5243369" y="1315034"/>
                </a:moveTo>
                <a:cubicBezTo>
                  <a:pt x="5316449" y="1321705"/>
                  <a:pt x="5385019" y="1363375"/>
                  <a:pt x="5423067" y="1432504"/>
                </a:cubicBezTo>
                <a:cubicBezTo>
                  <a:pt x="5483942" y="1543109"/>
                  <a:pt x="5443628" y="1682123"/>
                  <a:pt x="5333021" y="1742999"/>
                </a:cubicBezTo>
                <a:cubicBezTo>
                  <a:pt x="5222416" y="1803874"/>
                  <a:pt x="5083401" y="1763560"/>
                  <a:pt x="5022526" y="1652954"/>
                </a:cubicBezTo>
                <a:cubicBezTo>
                  <a:pt x="4961650" y="1542347"/>
                  <a:pt x="5001965" y="1403335"/>
                  <a:pt x="5112571" y="1342459"/>
                </a:cubicBezTo>
                <a:cubicBezTo>
                  <a:pt x="5154048" y="1319631"/>
                  <a:pt x="5199520" y="1311033"/>
                  <a:pt x="5243369" y="1315034"/>
                </a:cubicBezTo>
                <a:close/>
                <a:moveTo>
                  <a:pt x="3804173" y="1296960"/>
                </a:moveTo>
                <a:cubicBezTo>
                  <a:pt x="3841693" y="1296688"/>
                  <a:pt x="3879320" y="1310280"/>
                  <a:pt x="3908162" y="1337800"/>
                </a:cubicBezTo>
                <a:cubicBezTo>
                  <a:pt x="3965844" y="1392840"/>
                  <a:pt x="3966538" y="1482750"/>
                  <a:pt x="3909712" y="1538618"/>
                </a:cubicBezTo>
                <a:cubicBezTo>
                  <a:pt x="3852886" y="1594488"/>
                  <a:pt x="3760059" y="1595160"/>
                  <a:pt x="3702376" y="1540120"/>
                </a:cubicBezTo>
                <a:cubicBezTo>
                  <a:pt x="3644694" y="1485081"/>
                  <a:pt x="3644000" y="1395171"/>
                  <a:pt x="3700826" y="1339301"/>
                </a:cubicBezTo>
                <a:cubicBezTo>
                  <a:pt x="3729239" y="1311367"/>
                  <a:pt x="3766653" y="1297232"/>
                  <a:pt x="3804173" y="1296960"/>
                </a:cubicBezTo>
                <a:close/>
                <a:moveTo>
                  <a:pt x="2134104" y="1262586"/>
                </a:moveTo>
                <a:cubicBezTo>
                  <a:pt x="2181159" y="1261661"/>
                  <a:pt x="2227833" y="1282654"/>
                  <a:pt x="2257009" y="1322706"/>
                </a:cubicBezTo>
                <a:cubicBezTo>
                  <a:pt x="2303690" y="1386787"/>
                  <a:pt x="2287899" y="1475389"/>
                  <a:pt x="2221738" y="1520603"/>
                </a:cubicBezTo>
                <a:cubicBezTo>
                  <a:pt x="2155577" y="1565817"/>
                  <a:pt x="2064099" y="1550522"/>
                  <a:pt x="2017418" y="1486440"/>
                </a:cubicBezTo>
                <a:cubicBezTo>
                  <a:pt x="1970737" y="1422359"/>
                  <a:pt x="1986528" y="1333757"/>
                  <a:pt x="2052689" y="1288543"/>
                </a:cubicBezTo>
                <a:cubicBezTo>
                  <a:pt x="2077499" y="1271588"/>
                  <a:pt x="2105870" y="1263142"/>
                  <a:pt x="2134104" y="1262586"/>
                </a:cubicBezTo>
                <a:close/>
                <a:moveTo>
                  <a:pt x="662052" y="1200294"/>
                </a:moveTo>
                <a:cubicBezTo>
                  <a:pt x="706067" y="1199124"/>
                  <a:pt x="750891" y="1210632"/>
                  <a:pt x="790813" y="1236083"/>
                </a:cubicBezTo>
                <a:cubicBezTo>
                  <a:pt x="897270" y="1303954"/>
                  <a:pt x="928551" y="1445276"/>
                  <a:pt x="860680" y="1551732"/>
                </a:cubicBezTo>
                <a:cubicBezTo>
                  <a:pt x="792809" y="1658189"/>
                  <a:pt x="651488" y="1689470"/>
                  <a:pt x="545031" y="1621600"/>
                </a:cubicBezTo>
                <a:cubicBezTo>
                  <a:pt x="438574" y="1553729"/>
                  <a:pt x="407293" y="1412408"/>
                  <a:pt x="475164" y="1305952"/>
                </a:cubicBezTo>
                <a:cubicBezTo>
                  <a:pt x="517583" y="1239415"/>
                  <a:pt x="588694" y="1202245"/>
                  <a:pt x="662052" y="1200294"/>
                </a:cubicBezTo>
                <a:close/>
                <a:moveTo>
                  <a:pt x="3398696" y="1136483"/>
                </a:moveTo>
                <a:cubicBezTo>
                  <a:pt x="3426912" y="1135369"/>
                  <a:pt x="3455762" y="1142123"/>
                  <a:pt x="3481593" y="1157581"/>
                </a:cubicBezTo>
                <a:cubicBezTo>
                  <a:pt x="3550478" y="1198803"/>
                  <a:pt x="3571820" y="1286307"/>
                  <a:pt x="3529261" y="1353027"/>
                </a:cubicBezTo>
                <a:cubicBezTo>
                  <a:pt x="3486701" y="1419747"/>
                  <a:pt x="3396357" y="1440417"/>
                  <a:pt x="3327472" y="1399195"/>
                </a:cubicBezTo>
                <a:cubicBezTo>
                  <a:pt x="3258588" y="1357974"/>
                  <a:pt x="3237246" y="1270470"/>
                  <a:pt x="3279805" y="1203750"/>
                </a:cubicBezTo>
                <a:cubicBezTo>
                  <a:pt x="3306405" y="1162050"/>
                  <a:pt x="3351670" y="1138339"/>
                  <a:pt x="3398696" y="1136483"/>
                </a:cubicBezTo>
                <a:close/>
                <a:moveTo>
                  <a:pt x="2546373" y="1136479"/>
                </a:moveTo>
                <a:cubicBezTo>
                  <a:pt x="2603454" y="1138893"/>
                  <a:pt x="2656240" y="1173705"/>
                  <a:pt x="2677436" y="1228826"/>
                </a:cubicBezTo>
                <a:cubicBezTo>
                  <a:pt x="2705697" y="1302321"/>
                  <a:pt x="2667093" y="1384090"/>
                  <a:pt x="2591213" y="1411463"/>
                </a:cubicBezTo>
                <a:cubicBezTo>
                  <a:pt x="2515334" y="1438835"/>
                  <a:pt x="2430910" y="1401445"/>
                  <a:pt x="2402650" y="1327950"/>
                </a:cubicBezTo>
                <a:cubicBezTo>
                  <a:pt x="2374389" y="1254455"/>
                  <a:pt x="2412992" y="1172686"/>
                  <a:pt x="2488872" y="1145313"/>
                </a:cubicBezTo>
                <a:cubicBezTo>
                  <a:pt x="2507842" y="1138470"/>
                  <a:pt x="2527346" y="1135675"/>
                  <a:pt x="2546373" y="1136479"/>
                </a:cubicBezTo>
                <a:close/>
                <a:moveTo>
                  <a:pt x="2979881" y="1082943"/>
                </a:moveTo>
                <a:cubicBezTo>
                  <a:pt x="3060853" y="1082943"/>
                  <a:pt x="3126494" y="1146521"/>
                  <a:pt x="3126494" y="1224948"/>
                </a:cubicBezTo>
                <a:cubicBezTo>
                  <a:pt x="3126494" y="1303374"/>
                  <a:pt x="3060853" y="1366952"/>
                  <a:pt x="2979881" y="1366952"/>
                </a:cubicBezTo>
                <a:cubicBezTo>
                  <a:pt x="2898909" y="1366952"/>
                  <a:pt x="2833268" y="1303374"/>
                  <a:pt x="2833268" y="1224948"/>
                </a:cubicBezTo>
                <a:cubicBezTo>
                  <a:pt x="2833268" y="1146521"/>
                  <a:pt x="2898909" y="1082943"/>
                  <a:pt x="2979881" y="1082943"/>
                </a:cubicBezTo>
                <a:close/>
                <a:moveTo>
                  <a:pt x="4223768" y="972603"/>
                </a:moveTo>
                <a:cubicBezTo>
                  <a:pt x="4269853" y="977357"/>
                  <a:pt x="4314093" y="999946"/>
                  <a:pt x="4345567" y="1039241"/>
                </a:cubicBezTo>
                <a:cubicBezTo>
                  <a:pt x="4408512" y="1117832"/>
                  <a:pt x="4396555" y="1233488"/>
                  <a:pt x="4318857" y="1297565"/>
                </a:cubicBezTo>
                <a:cubicBezTo>
                  <a:pt x="4241159" y="1361643"/>
                  <a:pt x="4127144" y="1349879"/>
                  <a:pt x="4064197" y="1271290"/>
                </a:cubicBezTo>
                <a:cubicBezTo>
                  <a:pt x="4001250" y="1192700"/>
                  <a:pt x="4013209" y="1077044"/>
                  <a:pt x="4090906" y="1012965"/>
                </a:cubicBezTo>
                <a:cubicBezTo>
                  <a:pt x="4129755" y="980926"/>
                  <a:pt x="4177684" y="967848"/>
                  <a:pt x="4223768" y="972603"/>
                </a:cubicBezTo>
                <a:close/>
                <a:moveTo>
                  <a:pt x="1707001" y="972178"/>
                </a:moveTo>
                <a:cubicBezTo>
                  <a:pt x="1753201" y="975636"/>
                  <a:pt x="1798045" y="996972"/>
                  <a:pt x="1830582" y="1035366"/>
                </a:cubicBezTo>
                <a:cubicBezTo>
                  <a:pt x="1895654" y="1112152"/>
                  <a:pt x="1886856" y="1228089"/>
                  <a:pt x="1810930" y="1294318"/>
                </a:cubicBezTo>
                <a:cubicBezTo>
                  <a:pt x="1735004" y="1360546"/>
                  <a:pt x="1620701" y="1351988"/>
                  <a:pt x="1555629" y="1275201"/>
                </a:cubicBezTo>
                <a:cubicBezTo>
                  <a:pt x="1490556" y="1198415"/>
                  <a:pt x="1499354" y="1082479"/>
                  <a:pt x="1575280" y="1016249"/>
                </a:cubicBezTo>
                <a:cubicBezTo>
                  <a:pt x="1613243" y="983135"/>
                  <a:pt x="1660800" y="968718"/>
                  <a:pt x="1707001" y="972178"/>
                </a:cubicBezTo>
                <a:close/>
                <a:moveTo>
                  <a:pt x="4794959" y="783661"/>
                </a:moveTo>
                <a:cubicBezTo>
                  <a:pt x="4853419" y="781392"/>
                  <a:pt x="4912745" y="801422"/>
                  <a:pt x="4959081" y="844292"/>
                </a:cubicBezTo>
                <a:cubicBezTo>
                  <a:pt x="5051752" y="930033"/>
                  <a:pt x="5057370" y="1074666"/>
                  <a:pt x="4971629" y="1167338"/>
                </a:cubicBezTo>
                <a:cubicBezTo>
                  <a:pt x="4885888" y="1260009"/>
                  <a:pt x="4741255" y="1265627"/>
                  <a:pt x="4648584" y="1179886"/>
                </a:cubicBezTo>
                <a:cubicBezTo>
                  <a:pt x="4555912" y="1094144"/>
                  <a:pt x="4550294" y="949512"/>
                  <a:pt x="4636035" y="856840"/>
                </a:cubicBezTo>
                <a:cubicBezTo>
                  <a:pt x="4678906" y="810504"/>
                  <a:pt x="4736500" y="785932"/>
                  <a:pt x="4794959" y="783661"/>
                </a:cubicBezTo>
                <a:close/>
                <a:moveTo>
                  <a:pt x="3749026" y="711180"/>
                </a:moveTo>
                <a:cubicBezTo>
                  <a:pt x="3783811" y="713587"/>
                  <a:pt x="3818254" y="726193"/>
                  <a:pt x="3847753" y="749576"/>
                </a:cubicBezTo>
                <a:cubicBezTo>
                  <a:pt x="3926416" y="811929"/>
                  <a:pt x="3940139" y="927302"/>
                  <a:pt x="3878404" y="1007267"/>
                </a:cubicBezTo>
                <a:cubicBezTo>
                  <a:pt x="3816668" y="1087233"/>
                  <a:pt x="3702852" y="1101510"/>
                  <a:pt x="3624188" y="1039157"/>
                </a:cubicBezTo>
                <a:cubicBezTo>
                  <a:pt x="3545525" y="976803"/>
                  <a:pt x="3531801" y="861431"/>
                  <a:pt x="3593537" y="781466"/>
                </a:cubicBezTo>
                <a:cubicBezTo>
                  <a:pt x="3632121" y="731487"/>
                  <a:pt x="3691050" y="707169"/>
                  <a:pt x="3749026" y="711180"/>
                </a:cubicBezTo>
                <a:close/>
                <a:moveTo>
                  <a:pt x="2179132" y="701228"/>
                </a:moveTo>
                <a:cubicBezTo>
                  <a:pt x="2237010" y="706440"/>
                  <a:pt x="2291299" y="739772"/>
                  <a:pt x="2321397" y="795219"/>
                </a:cubicBezTo>
                <a:cubicBezTo>
                  <a:pt x="2369555" y="883934"/>
                  <a:pt x="2337552" y="995666"/>
                  <a:pt x="2249916" y="1044779"/>
                </a:cubicBezTo>
                <a:cubicBezTo>
                  <a:pt x="2162280" y="1093892"/>
                  <a:pt x="2052196" y="1061789"/>
                  <a:pt x="2004039" y="973074"/>
                </a:cubicBezTo>
                <a:cubicBezTo>
                  <a:pt x="1955882" y="884360"/>
                  <a:pt x="1987885" y="772627"/>
                  <a:pt x="2075521" y="723514"/>
                </a:cubicBezTo>
                <a:cubicBezTo>
                  <a:pt x="2108384" y="705097"/>
                  <a:pt x="2144404" y="698101"/>
                  <a:pt x="2179132" y="701228"/>
                </a:cubicBezTo>
                <a:close/>
                <a:moveTo>
                  <a:pt x="1100931" y="689184"/>
                </a:moveTo>
                <a:cubicBezTo>
                  <a:pt x="1159398" y="687128"/>
                  <a:pt x="1218651" y="707376"/>
                  <a:pt x="1264829" y="750416"/>
                </a:cubicBezTo>
                <a:cubicBezTo>
                  <a:pt x="1357185" y="836497"/>
                  <a:pt x="1362273" y="981149"/>
                  <a:pt x="1276192" y="1073505"/>
                </a:cubicBezTo>
                <a:cubicBezTo>
                  <a:pt x="1190112" y="1165861"/>
                  <a:pt x="1045459" y="1170949"/>
                  <a:pt x="953103" y="1084868"/>
                </a:cubicBezTo>
                <a:cubicBezTo>
                  <a:pt x="860746" y="998788"/>
                  <a:pt x="855659" y="854136"/>
                  <a:pt x="941739" y="761779"/>
                </a:cubicBezTo>
                <a:cubicBezTo>
                  <a:pt x="984780" y="715601"/>
                  <a:pt x="1042463" y="691241"/>
                  <a:pt x="1100931" y="689184"/>
                </a:cubicBezTo>
                <a:close/>
                <a:moveTo>
                  <a:pt x="2667513" y="593304"/>
                </a:moveTo>
                <a:cubicBezTo>
                  <a:pt x="2679533" y="592745"/>
                  <a:pt x="2691425" y="593416"/>
                  <a:pt x="2703043" y="595227"/>
                </a:cubicBezTo>
                <a:cubicBezTo>
                  <a:pt x="2772749" y="606094"/>
                  <a:pt x="2832569" y="658019"/>
                  <a:pt x="2850727" y="731750"/>
                </a:cubicBezTo>
                <a:cubicBezTo>
                  <a:pt x="2874938" y="830058"/>
                  <a:pt x="2815913" y="929904"/>
                  <a:pt x="2718892" y="954764"/>
                </a:cubicBezTo>
                <a:cubicBezTo>
                  <a:pt x="2621872" y="979623"/>
                  <a:pt x="2523593" y="920080"/>
                  <a:pt x="2499383" y="821773"/>
                </a:cubicBezTo>
                <a:cubicBezTo>
                  <a:pt x="2475173" y="723466"/>
                  <a:pt x="2534197" y="623618"/>
                  <a:pt x="2631218" y="598759"/>
                </a:cubicBezTo>
                <a:cubicBezTo>
                  <a:pt x="2643346" y="595652"/>
                  <a:pt x="2655493" y="593863"/>
                  <a:pt x="2667513" y="593304"/>
                </a:cubicBezTo>
                <a:close/>
                <a:moveTo>
                  <a:pt x="3206006" y="585079"/>
                </a:moveTo>
                <a:cubicBezTo>
                  <a:pt x="3217988" y="583947"/>
                  <a:pt x="3230257" y="584014"/>
                  <a:pt x="3242678" y="585391"/>
                </a:cubicBezTo>
                <a:cubicBezTo>
                  <a:pt x="3342048" y="596406"/>
                  <a:pt x="3413545" y="687053"/>
                  <a:pt x="3402371" y="787855"/>
                </a:cubicBezTo>
                <a:cubicBezTo>
                  <a:pt x="3391197" y="888657"/>
                  <a:pt x="3301583" y="961443"/>
                  <a:pt x="3202213" y="950428"/>
                </a:cubicBezTo>
                <a:cubicBezTo>
                  <a:pt x="3102843" y="939413"/>
                  <a:pt x="3031346" y="848767"/>
                  <a:pt x="3042520" y="747964"/>
                </a:cubicBezTo>
                <a:cubicBezTo>
                  <a:pt x="3052298" y="659763"/>
                  <a:pt x="3122130" y="593010"/>
                  <a:pt x="3206006" y="585079"/>
                </a:cubicBezTo>
                <a:close/>
                <a:moveTo>
                  <a:pt x="4259796" y="344526"/>
                </a:moveTo>
                <a:cubicBezTo>
                  <a:pt x="4318298" y="344088"/>
                  <a:pt x="4376967" y="365969"/>
                  <a:pt x="4421937" y="410271"/>
                </a:cubicBezTo>
                <a:cubicBezTo>
                  <a:pt x="4511875" y="498876"/>
                  <a:pt x="4512958" y="643613"/>
                  <a:pt x="4424354" y="733551"/>
                </a:cubicBezTo>
                <a:cubicBezTo>
                  <a:pt x="4335750" y="823490"/>
                  <a:pt x="4191013" y="824572"/>
                  <a:pt x="4101074" y="735969"/>
                </a:cubicBezTo>
                <a:cubicBezTo>
                  <a:pt x="4011135" y="647366"/>
                  <a:pt x="4010053" y="502628"/>
                  <a:pt x="4098656" y="412688"/>
                </a:cubicBezTo>
                <a:cubicBezTo>
                  <a:pt x="4142958" y="367719"/>
                  <a:pt x="4201294" y="344964"/>
                  <a:pt x="4259796" y="344526"/>
                </a:cubicBezTo>
                <a:close/>
                <a:moveTo>
                  <a:pt x="1655807" y="289191"/>
                </a:moveTo>
                <a:cubicBezTo>
                  <a:pt x="1729176" y="287701"/>
                  <a:pt x="1801951" y="321497"/>
                  <a:pt x="1847442" y="385972"/>
                </a:cubicBezTo>
                <a:cubicBezTo>
                  <a:pt x="1920228" y="489131"/>
                  <a:pt x="1895606" y="631764"/>
                  <a:pt x="1792447" y="704549"/>
                </a:cubicBezTo>
                <a:cubicBezTo>
                  <a:pt x="1689288" y="777336"/>
                  <a:pt x="1546655" y="752713"/>
                  <a:pt x="1473869" y="649554"/>
                </a:cubicBezTo>
                <a:cubicBezTo>
                  <a:pt x="1401084" y="546395"/>
                  <a:pt x="1425706" y="403762"/>
                  <a:pt x="1528865" y="330976"/>
                </a:cubicBezTo>
                <a:cubicBezTo>
                  <a:pt x="1567549" y="303682"/>
                  <a:pt x="1611785" y="290085"/>
                  <a:pt x="1655807" y="289191"/>
                </a:cubicBezTo>
                <a:close/>
                <a:moveTo>
                  <a:pt x="3627573" y="86188"/>
                </a:moveTo>
                <a:cubicBezTo>
                  <a:pt x="3671567" y="84395"/>
                  <a:pt x="3716550" y="95268"/>
                  <a:pt x="3756827" y="120153"/>
                </a:cubicBezTo>
                <a:cubicBezTo>
                  <a:pt x="3864233" y="186512"/>
                  <a:pt x="3897509" y="327377"/>
                  <a:pt x="3831150" y="434783"/>
                </a:cubicBezTo>
                <a:cubicBezTo>
                  <a:pt x="3764791" y="542190"/>
                  <a:pt x="3623926" y="575466"/>
                  <a:pt x="3516520" y="509106"/>
                </a:cubicBezTo>
                <a:cubicBezTo>
                  <a:pt x="3409114" y="442747"/>
                  <a:pt x="3375838" y="301882"/>
                  <a:pt x="3442197" y="194476"/>
                </a:cubicBezTo>
                <a:cubicBezTo>
                  <a:pt x="3483671" y="127347"/>
                  <a:pt x="3554249" y="89176"/>
                  <a:pt x="3627573" y="86188"/>
                </a:cubicBezTo>
                <a:close/>
                <a:moveTo>
                  <a:pt x="2298622" y="86183"/>
                </a:moveTo>
                <a:cubicBezTo>
                  <a:pt x="2387623" y="90068"/>
                  <a:pt x="2469928" y="146109"/>
                  <a:pt x="2502976" y="234843"/>
                </a:cubicBezTo>
                <a:cubicBezTo>
                  <a:pt x="2547041" y="353156"/>
                  <a:pt x="2486850" y="484789"/>
                  <a:pt x="2368537" y="528854"/>
                </a:cubicBezTo>
                <a:cubicBezTo>
                  <a:pt x="2250225" y="572919"/>
                  <a:pt x="2118591" y="512728"/>
                  <a:pt x="2074527" y="394414"/>
                </a:cubicBezTo>
                <a:cubicBezTo>
                  <a:pt x="2030463" y="276102"/>
                  <a:pt x="2090653" y="144468"/>
                  <a:pt x="2208966" y="100404"/>
                </a:cubicBezTo>
                <a:cubicBezTo>
                  <a:pt x="2238544" y="89388"/>
                  <a:pt x="2268955" y="84888"/>
                  <a:pt x="2298622" y="86183"/>
                </a:cubicBezTo>
                <a:close/>
                <a:moveTo>
                  <a:pt x="2974552" y="0"/>
                </a:moveTo>
                <a:cubicBezTo>
                  <a:pt x="3100804" y="0"/>
                  <a:pt x="3203152" y="102348"/>
                  <a:pt x="3203152" y="228600"/>
                </a:cubicBezTo>
                <a:cubicBezTo>
                  <a:pt x="3203152" y="354852"/>
                  <a:pt x="3100804" y="457200"/>
                  <a:pt x="2974552" y="457200"/>
                </a:cubicBezTo>
                <a:cubicBezTo>
                  <a:pt x="2848300" y="457200"/>
                  <a:pt x="2745952" y="354852"/>
                  <a:pt x="2745952" y="228600"/>
                </a:cubicBezTo>
                <a:cubicBezTo>
                  <a:pt x="2745952" y="102348"/>
                  <a:pt x="2848300" y="0"/>
                  <a:pt x="2974552" y="0"/>
                </a:cubicBezTo>
                <a:close/>
              </a:path>
            </a:pathLst>
          </a:custGeom>
          <a:gradFill>
            <a:gsLst>
              <a:gs pos="61000">
                <a:srgbClr val="00B050">
                  <a:lumMod val="23000"/>
                </a:srgbClr>
              </a:gs>
              <a:gs pos="73000">
                <a:srgbClr val="FFFF00"/>
              </a:gs>
              <a:gs pos="60000">
                <a:srgbClr val="1A8D48"/>
              </a:gs>
              <a:gs pos="36000">
                <a:schemeClr val="accent6">
                  <a:lumMod val="75000"/>
                </a:schemeClr>
              </a:gs>
              <a:gs pos="9000">
                <a:srgbClr val="FFFF00"/>
              </a:gs>
            </a:gsLst>
            <a:path path="circle">
              <a:fillToRect l="50000" t="50000" r="50000" b="50000"/>
            </a:path>
          </a:gradFill>
          <a:ln>
            <a:noFill/>
          </a:ln>
          <a:scene3d>
            <a:camera prst="orthographicFront"/>
            <a:lightRig rig="flat" dir="t"/>
          </a:scene3d>
          <a:sp3d>
            <a:bevelT w="1016000" h="139700" prst="softRound"/>
            <a:bevelB prst="angle"/>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8" name="7 Forma libre"/>
          <p:cNvSpPr/>
          <p:nvPr/>
        </p:nvSpPr>
        <p:spPr>
          <a:xfrm>
            <a:off x="-13911" y="0"/>
            <a:ext cx="9157911" cy="1257625"/>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9" name="8 Forma libre"/>
          <p:cNvSpPr/>
          <p:nvPr/>
        </p:nvSpPr>
        <p:spPr>
          <a:xfrm rot="10800000">
            <a:off x="-13912" y="5623243"/>
            <a:ext cx="9157911" cy="1257625"/>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0" name="9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4238756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0"/>
                                        </p:tgtEl>
                                        <p:attrNameLst>
                                          <p:attrName>style.opacity</p:attrName>
                                        </p:attrNameLst>
                                      </p:cBhvr>
                                      <p:to>
                                        <p:strVal val="0"/>
                                      </p:to>
                                    </p:set>
                                    <p:animEffect filter="image" prLst="opacity: 0">
                                      <p:cBhvr rctx="IE">
                                        <p:cTn id="7" dur="indefinite"/>
                                        <p:tgtEl>
                                          <p:spTgt spid="10"/>
                                        </p:tgtEl>
                                      </p:cBhvr>
                                    </p:animEffect>
                                  </p:childTnLst>
                                </p:cTn>
                              </p:par>
                              <p:par>
                                <p:cTn id="8" presetID="23" presetClass="entr" presetSubtype="32"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p:cTn id="10" dur="3000" fill="hold"/>
                                        <p:tgtEl>
                                          <p:spTgt spid="6"/>
                                        </p:tgtEl>
                                        <p:attrNameLst>
                                          <p:attrName>ppt_w</p:attrName>
                                        </p:attrNameLst>
                                      </p:cBhvr>
                                      <p:tavLst>
                                        <p:tav tm="0">
                                          <p:val>
                                            <p:strVal val="4*#ppt_w"/>
                                          </p:val>
                                        </p:tav>
                                        <p:tav tm="100000">
                                          <p:val>
                                            <p:strVal val="#ppt_w"/>
                                          </p:val>
                                        </p:tav>
                                      </p:tavLst>
                                    </p:anim>
                                    <p:anim calcmode="lin" valueType="num">
                                      <p:cBhvr>
                                        <p:cTn id="11" dur="3000" fill="hold"/>
                                        <p:tgtEl>
                                          <p:spTgt spid="6"/>
                                        </p:tgtEl>
                                        <p:attrNameLst>
                                          <p:attrName>ppt_h</p:attrName>
                                        </p:attrNameLst>
                                      </p:cBhvr>
                                      <p:tavLst>
                                        <p:tav tm="0">
                                          <p:val>
                                            <p:strVal val="4*#ppt_h"/>
                                          </p:val>
                                        </p:tav>
                                        <p:tav tm="100000">
                                          <p:val>
                                            <p:strVal val="#ppt_h"/>
                                          </p:val>
                                        </p:tav>
                                      </p:tavLst>
                                    </p:anim>
                                  </p:childTnLst>
                                </p:cTn>
                              </p:par>
                              <p:par>
                                <p:cTn id="12" presetID="8" presetClass="emph" presetSubtype="0" fill="hold" grpId="0" nodeType="withEffect">
                                  <p:stCondLst>
                                    <p:cond delay="0"/>
                                  </p:stCondLst>
                                  <p:childTnLst>
                                    <p:animRot by="21600000">
                                      <p:cBhvr>
                                        <p:cTn id="13" dur="3000" fill="hold"/>
                                        <p:tgtEl>
                                          <p:spTgt spid="5"/>
                                        </p:tgtEl>
                                        <p:attrNameLst>
                                          <p:attrName>r</p:attrName>
                                        </p:attrNameLst>
                                      </p:cBhvr>
                                    </p:animRot>
                                  </p:childTnLst>
                                </p:cTn>
                              </p:par>
                              <p:par>
                                <p:cTn id="14" presetID="23" presetClass="entr" presetSubtype="528" fill="hold" grpId="1" nodeType="with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p:cTn id="16" dur="3000" fill="hold"/>
                                        <p:tgtEl>
                                          <p:spTgt spid="5"/>
                                        </p:tgtEl>
                                        <p:attrNameLst>
                                          <p:attrName>ppt_w</p:attrName>
                                        </p:attrNameLst>
                                      </p:cBhvr>
                                      <p:tavLst>
                                        <p:tav tm="0">
                                          <p:val>
                                            <p:fltVal val="0"/>
                                          </p:val>
                                        </p:tav>
                                        <p:tav tm="100000">
                                          <p:val>
                                            <p:strVal val="#ppt_w"/>
                                          </p:val>
                                        </p:tav>
                                      </p:tavLst>
                                    </p:anim>
                                    <p:anim calcmode="lin" valueType="num">
                                      <p:cBhvr>
                                        <p:cTn id="17" dur="3000" fill="hold"/>
                                        <p:tgtEl>
                                          <p:spTgt spid="5"/>
                                        </p:tgtEl>
                                        <p:attrNameLst>
                                          <p:attrName>ppt_h</p:attrName>
                                        </p:attrNameLst>
                                      </p:cBhvr>
                                      <p:tavLst>
                                        <p:tav tm="0">
                                          <p:val>
                                            <p:fltVal val="0"/>
                                          </p:val>
                                        </p:tav>
                                        <p:tav tm="100000">
                                          <p:val>
                                            <p:strVal val="#ppt_h"/>
                                          </p:val>
                                        </p:tav>
                                      </p:tavLst>
                                    </p:anim>
                                    <p:anim calcmode="lin" valueType="num">
                                      <p:cBhvr>
                                        <p:cTn id="18" dur="3000" fill="hold"/>
                                        <p:tgtEl>
                                          <p:spTgt spid="5"/>
                                        </p:tgtEl>
                                        <p:attrNameLst>
                                          <p:attrName>ppt_x</p:attrName>
                                        </p:attrNameLst>
                                      </p:cBhvr>
                                      <p:tavLst>
                                        <p:tav tm="0">
                                          <p:val>
                                            <p:fltVal val="0.5"/>
                                          </p:val>
                                        </p:tav>
                                        <p:tav tm="100000">
                                          <p:val>
                                            <p:strVal val="#ppt_x"/>
                                          </p:val>
                                        </p:tav>
                                      </p:tavLst>
                                    </p:anim>
                                    <p:anim calcmode="lin" valueType="num">
                                      <p:cBhvr>
                                        <p:cTn id="19" dur="3000" fill="hold"/>
                                        <p:tgtEl>
                                          <p:spTgt spid="5"/>
                                        </p:tgtEl>
                                        <p:attrNameLst>
                                          <p:attrName>ppt_y</p:attrName>
                                        </p:attrNameLst>
                                      </p:cBhvr>
                                      <p:tavLst>
                                        <p:tav tm="0">
                                          <p:val>
                                            <p:fltVal val="0.5"/>
                                          </p:val>
                                        </p:tav>
                                        <p:tav tm="100000">
                                          <p:val>
                                            <p:strVal val="#ppt_y"/>
                                          </p:val>
                                        </p:tav>
                                      </p:tavLst>
                                    </p:anim>
                                  </p:childTnLst>
                                </p:cTn>
                              </p:par>
                            </p:childTnLst>
                          </p:cTn>
                        </p:par>
                        <p:par>
                          <p:cTn id="20" fill="hold">
                            <p:stCondLst>
                              <p:cond delay="3000"/>
                            </p:stCondLst>
                            <p:childTnLst>
                              <p:par>
                                <p:cTn id="21" presetID="23" presetClass="exit" presetSubtype="544" fill="hold" grpId="2" nodeType="afterEffect">
                                  <p:stCondLst>
                                    <p:cond delay="0"/>
                                  </p:stCondLst>
                                  <p:childTnLst>
                                    <p:anim calcmode="lin" valueType="num">
                                      <p:cBhvr>
                                        <p:cTn id="22" dur="3000"/>
                                        <p:tgtEl>
                                          <p:spTgt spid="5"/>
                                        </p:tgtEl>
                                        <p:attrNameLst>
                                          <p:attrName>ppt_w</p:attrName>
                                        </p:attrNameLst>
                                      </p:cBhvr>
                                      <p:tavLst>
                                        <p:tav tm="0">
                                          <p:val>
                                            <p:strVal val="ppt_w"/>
                                          </p:val>
                                        </p:tav>
                                        <p:tav tm="100000">
                                          <p:val>
                                            <p:fltVal val="0"/>
                                          </p:val>
                                        </p:tav>
                                      </p:tavLst>
                                    </p:anim>
                                    <p:anim calcmode="lin" valueType="num">
                                      <p:cBhvr>
                                        <p:cTn id="23" dur="3000"/>
                                        <p:tgtEl>
                                          <p:spTgt spid="5"/>
                                        </p:tgtEl>
                                        <p:attrNameLst>
                                          <p:attrName>ppt_h</p:attrName>
                                        </p:attrNameLst>
                                      </p:cBhvr>
                                      <p:tavLst>
                                        <p:tav tm="0">
                                          <p:val>
                                            <p:strVal val="ppt_h"/>
                                          </p:val>
                                        </p:tav>
                                        <p:tav tm="100000">
                                          <p:val>
                                            <p:fltVal val="0"/>
                                          </p:val>
                                        </p:tav>
                                      </p:tavLst>
                                    </p:anim>
                                    <p:anim calcmode="lin" valueType="num">
                                      <p:cBhvr>
                                        <p:cTn id="24" dur="3000"/>
                                        <p:tgtEl>
                                          <p:spTgt spid="5"/>
                                        </p:tgtEl>
                                        <p:attrNameLst>
                                          <p:attrName>ppt_x</p:attrName>
                                        </p:attrNameLst>
                                      </p:cBhvr>
                                      <p:tavLst>
                                        <p:tav tm="0">
                                          <p:val>
                                            <p:strVal val="ppt_x"/>
                                          </p:val>
                                        </p:tav>
                                        <p:tav tm="100000">
                                          <p:val>
                                            <p:fltVal val="0.5"/>
                                          </p:val>
                                        </p:tav>
                                      </p:tavLst>
                                    </p:anim>
                                    <p:anim calcmode="lin" valueType="num">
                                      <p:cBhvr>
                                        <p:cTn id="25" dur="3000"/>
                                        <p:tgtEl>
                                          <p:spTgt spid="5"/>
                                        </p:tgtEl>
                                        <p:attrNameLst>
                                          <p:attrName>ppt_y</p:attrName>
                                        </p:attrNameLst>
                                      </p:cBhvr>
                                      <p:tavLst>
                                        <p:tav tm="0">
                                          <p:val>
                                            <p:strVal val="ppt_y"/>
                                          </p:val>
                                        </p:tav>
                                        <p:tav tm="100000">
                                          <p:val>
                                            <p:fltVal val="0.5"/>
                                          </p:val>
                                        </p:tav>
                                      </p:tavLst>
                                    </p:anim>
                                    <p:set>
                                      <p:cBhvr>
                                        <p:cTn id="26" dur="1" fill="hold">
                                          <p:stCondLst>
                                            <p:cond delay="2999"/>
                                          </p:stCondLst>
                                        </p:cTn>
                                        <p:tgtEl>
                                          <p:spTgt spid="5"/>
                                        </p:tgtEl>
                                        <p:attrNameLst>
                                          <p:attrName>style.visibility</p:attrName>
                                        </p:attrNameLst>
                                      </p:cBhvr>
                                      <p:to>
                                        <p:strVal val="hidden"/>
                                      </p:to>
                                    </p:set>
                                  </p:childTnLst>
                                </p:cTn>
                              </p:par>
                              <p:par>
                                <p:cTn id="27" presetID="23" presetClass="exit" presetSubtype="16" fill="hold" grpId="1" nodeType="withEffect">
                                  <p:stCondLst>
                                    <p:cond delay="0"/>
                                  </p:stCondLst>
                                  <p:childTnLst>
                                    <p:anim calcmode="lin" valueType="num">
                                      <p:cBhvr>
                                        <p:cTn id="28" dur="3000"/>
                                        <p:tgtEl>
                                          <p:spTgt spid="6"/>
                                        </p:tgtEl>
                                        <p:attrNameLst>
                                          <p:attrName>ppt_w</p:attrName>
                                        </p:attrNameLst>
                                      </p:cBhvr>
                                      <p:tavLst>
                                        <p:tav tm="0">
                                          <p:val>
                                            <p:strVal val="ppt_w"/>
                                          </p:val>
                                        </p:tav>
                                        <p:tav tm="100000">
                                          <p:val>
                                            <p:strVal val="4*ppt_w"/>
                                          </p:val>
                                        </p:tav>
                                      </p:tavLst>
                                    </p:anim>
                                    <p:anim calcmode="lin" valueType="num">
                                      <p:cBhvr>
                                        <p:cTn id="29" dur="3000"/>
                                        <p:tgtEl>
                                          <p:spTgt spid="6"/>
                                        </p:tgtEl>
                                        <p:attrNameLst>
                                          <p:attrName>ppt_h</p:attrName>
                                        </p:attrNameLst>
                                      </p:cBhvr>
                                      <p:tavLst>
                                        <p:tav tm="0">
                                          <p:val>
                                            <p:strVal val="ppt_h"/>
                                          </p:val>
                                        </p:tav>
                                        <p:tav tm="100000">
                                          <p:val>
                                            <p:strVal val="4*ppt_h"/>
                                          </p:val>
                                        </p:tav>
                                      </p:tavLst>
                                    </p:anim>
                                    <p:set>
                                      <p:cBhvr>
                                        <p:cTn id="30" dur="1" fill="hold">
                                          <p:stCondLst>
                                            <p:cond delay="2999"/>
                                          </p:stCondLst>
                                        </p:cTn>
                                        <p:tgtEl>
                                          <p:spTgt spid="6"/>
                                        </p:tgtEl>
                                        <p:attrNameLst>
                                          <p:attrName>style.visibility</p:attrName>
                                        </p:attrNameLst>
                                      </p:cBhvr>
                                      <p:to>
                                        <p:strVal val="hidden"/>
                                      </p:to>
                                    </p:set>
                                  </p:childTnLst>
                                </p:cTn>
                              </p:par>
                              <p:par>
                                <p:cTn id="31" presetID="23" presetClass="entr" presetSubtype="288" fill="hold" nodeType="withEffect">
                                  <p:stCondLst>
                                    <p:cond delay="0"/>
                                  </p:stCondLst>
                                  <p:childTnLst>
                                    <p:set>
                                      <p:cBhvr>
                                        <p:cTn id="32" dur="1" fill="hold">
                                          <p:stCondLst>
                                            <p:cond delay="0"/>
                                          </p:stCondLst>
                                        </p:cTn>
                                        <p:tgtEl>
                                          <p:spTgt spid="7"/>
                                        </p:tgtEl>
                                        <p:attrNameLst>
                                          <p:attrName>style.visibility</p:attrName>
                                        </p:attrNameLst>
                                      </p:cBhvr>
                                      <p:to>
                                        <p:strVal val="visible"/>
                                      </p:to>
                                    </p:set>
                                    <p:anim calcmode="lin" valueType="num">
                                      <p:cBhvr>
                                        <p:cTn id="33" dur="3000" fill="hold"/>
                                        <p:tgtEl>
                                          <p:spTgt spid="7"/>
                                        </p:tgtEl>
                                        <p:attrNameLst>
                                          <p:attrName>ppt_w</p:attrName>
                                        </p:attrNameLst>
                                      </p:cBhvr>
                                      <p:tavLst>
                                        <p:tav tm="0">
                                          <p:val>
                                            <p:strVal val="4/3*#ppt_w"/>
                                          </p:val>
                                        </p:tav>
                                        <p:tav tm="100000">
                                          <p:val>
                                            <p:strVal val="#ppt_w"/>
                                          </p:val>
                                        </p:tav>
                                      </p:tavLst>
                                    </p:anim>
                                    <p:anim calcmode="lin" valueType="num">
                                      <p:cBhvr>
                                        <p:cTn id="34" dur="3000" fill="hold"/>
                                        <p:tgtEl>
                                          <p:spTgt spid="7"/>
                                        </p:tgtEl>
                                        <p:attrNameLst>
                                          <p:attrName>ppt_h</p:attrName>
                                        </p:attrNameLst>
                                      </p:cBhvr>
                                      <p:tavLst>
                                        <p:tav tm="0">
                                          <p:val>
                                            <p:strVal val="4/3*#ppt_h"/>
                                          </p:val>
                                        </p:tav>
                                        <p:tav tm="100000">
                                          <p:val>
                                            <p:strVal val="#ppt_h"/>
                                          </p:val>
                                        </p:tav>
                                      </p:tavLst>
                                    </p:anim>
                                  </p:childTnLst>
                                </p:cTn>
                              </p:par>
                              <p:par>
                                <p:cTn id="35" presetID="10" presetClass="entr" presetSubtype="0" fill="hold"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3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1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21 Imagen" descr="Diapositiva27"/>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2" name="Forma libre 19"/>
          <p:cNvSpPr/>
          <p:nvPr/>
        </p:nvSpPr>
        <p:spPr>
          <a:xfrm rot="5970887">
            <a:off x="1181843" y="1113052"/>
            <a:ext cx="1056186"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38000">
                <a:srgbClr val="FF3300">
                  <a:lumMod val="94000"/>
                </a:srgbClr>
              </a:gs>
              <a:gs pos="7000">
                <a:srgbClr val="FF8E00"/>
              </a:gs>
              <a:gs pos="80000">
                <a:srgbClr val="FF3300"/>
              </a:gs>
            </a:gsLst>
            <a:lin ang="0" scaled="1"/>
          </a:gradFill>
          <a:ln>
            <a:noFill/>
          </a:ln>
          <a:scene3d>
            <a:camera prst="orthographicFront"/>
            <a:lightRig rig="chilly" dir="t">
              <a:rot lat="0" lon="0" rev="30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Forma libre 19"/>
          <p:cNvSpPr/>
          <p:nvPr/>
        </p:nvSpPr>
        <p:spPr>
          <a:xfrm rot="15736137" flipH="1">
            <a:off x="6928582" y="1018434"/>
            <a:ext cx="1048365" cy="360129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60000">
                <a:srgbClr val="FF3300">
                  <a:lumMod val="94000"/>
                </a:srgbClr>
              </a:gs>
              <a:gs pos="7000">
                <a:srgbClr val="FF8E00"/>
              </a:gs>
              <a:gs pos="80000">
                <a:srgbClr val="FF3300"/>
              </a:gs>
            </a:gsLst>
            <a:lin ang="0" scaled="1"/>
          </a:gradFill>
          <a:ln>
            <a:noFill/>
          </a:ln>
          <a:scene3d>
            <a:camera prst="orthographicFront"/>
            <a:lightRig rig="chilly" dir="t">
              <a:rot lat="0" lon="0" rev="42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9"/>
          <p:cNvSpPr/>
          <p:nvPr/>
        </p:nvSpPr>
        <p:spPr>
          <a:xfrm rot="4862303" flipH="1">
            <a:off x="1095092" y="2147069"/>
            <a:ext cx="1252960" cy="339660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47000">
                <a:srgbClr val="FF3300">
                  <a:lumMod val="94000"/>
                </a:srgbClr>
              </a:gs>
              <a:gs pos="7000">
                <a:srgbClr val="FF8E00"/>
              </a:gs>
              <a:gs pos="80000">
                <a:srgbClr val="FF3300"/>
              </a:gs>
            </a:gsLst>
            <a:lin ang="0" scaled="1"/>
          </a:gradFill>
          <a:ln>
            <a:noFill/>
          </a:ln>
          <a:scene3d>
            <a:camera prst="orthographicFront"/>
            <a:lightRig rig="chilly" dir="t">
              <a:rot lat="0" lon="0" rev="0"/>
            </a:lightRig>
          </a:scene3d>
          <a:sp3d>
            <a:bevelT w="139700" h="139700" prst="divo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19"/>
          <p:cNvSpPr/>
          <p:nvPr/>
        </p:nvSpPr>
        <p:spPr>
          <a:xfrm rot="16414464">
            <a:off x="6827094" y="2043913"/>
            <a:ext cx="1223525" cy="357347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60000">
                <a:srgbClr val="FF3300">
                  <a:lumMod val="94000"/>
                </a:srgbClr>
              </a:gs>
              <a:gs pos="7000">
                <a:srgbClr val="FF8E00"/>
              </a:gs>
              <a:gs pos="80000">
                <a:srgbClr val="FF3300"/>
              </a:gs>
            </a:gsLst>
            <a:lin ang="0" scaled="1"/>
          </a:gradFill>
          <a:ln>
            <a:noFill/>
          </a:ln>
          <a:scene3d>
            <a:camera prst="orthographicFront"/>
            <a:lightRig rig="chilly" dir="t">
              <a:rot lat="0" lon="0" rev="30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19"/>
          <p:cNvSpPr/>
          <p:nvPr/>
        </p:nvSpPr>
        <p:spPr>
          <a:xfrm rot="5954748">
            <a:off x="1161734" y="350624"/>
            <a:ext cx="1006695" cy="360039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43000">
                <a:srgbClr val="FF3300">
                  <a:lumMod val="94000"/>
                </a:srgbClr>
              </a:gs>
              <a:gs pos="7000">
                <a:srgbClr val="FF8E00"/>
              </a:gs>
              <a:gs pos="80000">
                <a:srgbClr val="FF3300"/>
              </a:gs>
            </a:gsLst>
            <a:lin ang="0" scaled="1"/>
          </a:gradFill>
          <a:ln>
            <a:noFill/>
          </a:ln>
          <a:scene3d>
            <a:camera prst="orthographicFront"/>
            <a:lightRig rig="chilly" dir="t">
              <a:rot lat="0" lon="0" rev="30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19"/>
          <p:cNvSpPr/>
          <p:nvPr/>
        </p:nvSpPr>
        <p:spPr>
          <a:xfrm rot="5866353">
            <a:off x="989374" y="-317925"/>
            <a:ext cx="1275858" cy="3585134"/>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flip="none" rotWithShape="1">
            <a:gsLst>
              <a:gs pos="47000">
                <a:srgbClr val="FF3300">
                  <a:lumMod val="94000"/>
                </a:srgbClr>
              </a:gs>
              <a:gs pos="7000">
                <a:srgbClr val="FF8E00"/>
              </a:gs>
              <a:gs pos="80000">
                <a:srgbClr val="FF3300"/>
              </a:gs>
            </a:gsLst>
            <a:lin ang="0" scaled="1"/>
            <a:tileRect/>
          </a:gradFill>
          <a:ln>
            <a:noFill/>
          </a:ln>
          <a:scene3d>
            <a:camera prst="orthographicFront"/>
            <a:lightRig rig="chilly" dir="t">
              <a:rot lat="0" lon="0" rev="30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19"/>
          <p:cNvSpPr/>
          <p:nvPr/>
        </p:nvSpPr>
        <p:spPr>
          <a:xfrm rot="15705336" flipH="1">
            <a:off x="6847147" y="361766"/>
            <a:ext cx="1203195" cy="359325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47000">
                <a:srgbClr val="FF3300">
                  <a:lumMod val="94000"/>
                </a:srgbClr>
              </a:gs>
              <a:gs pos="7000">
                <a:srgbClr val="FF8E00"/>
              </a:gs>
              <a:gs pos="80000">
                <a:srgbClr val="FF3300"/>
              </a:gs>
            </a:gsLst>
            <a:lin ang="0" scaled="1"/>
          </a:gradFill>
          <a:ln>
            <a:noFill/>
          </a:ln>
          <a:scene3d>
            <a:camera prst="orthographicFront"/>
            <a:lightRig rig="chilly" dir="t">
              <a:rot lat="0" lon="0" rev="30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7" name="Forma libre 19"/>
          <p:cNvSpPr/>
          <p:nvPr/>
        </p:nvSpPr>
        <p:spPr>
          <a:xfrm rot="15833930" flipH="1">
            <a:off x="6760130" y="-305917"/>
            <a:ext cx="1275857" cy="355513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47000">
                <a:srgbClr val="FF3300">
                  <a:lumMod val="94000"/>
                </a:srgbClr>
              </a:gs>
              <a:gs pos="7000">
                <a:srgbClr val="FF8E00"/>
              </a:gs>
              <a:gs pos="80000">
                <a:srgbClr val="FF3300"/>
              </a:gs>
            </a:gsLst>
            <a:lin ang="0" scaled="1"/>
          </a:gradFill>
          <a:ln>
            <a:noFill/>
          </a:ln>
          <a:scene3d>
            <a:camera prst="orthographicFront"/>
            <a:lightRig rig="chilly" dir="t">
              <a:rot lat="0" lon="0" rev="18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Forma libre 19"/>
          <p:cNvSpPr/>
          <p:nvPr/>
        </p:nvSpPr>
        <p:spPr>
          <a:xfrm rot="4981764" flipH="1">
            <a:off x="1039701" y="2760498"/>
            <a:ext cx="1318900" cy="3441437"/>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47000">
                <a:srgbClr val="FF3300">
                  <a:lumMod val="94000"/>
                </a:srgbClr>
              </a:gs>
              <a:gs pos="7000">
                <a:srgbClr val="FF8E00"/>
              </a:gs>
              <a:gs pos="80000">
                <a:srgbClr val="FF3300"/>
              </a:gs>
            </a:gsLst>
            <a:lin ang="0" scaled="1"/>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Forma libre 19"/>
          <p:cNvSpPr/>
          <p:nvPr/>
        </p:nvSpPr>
        <p:spPr>
          <a:xfrm rot="4804511" flipH="1">
            <a:off x="1030983" y="3416375"/>
            <a:ext cx="1329191" cy="344858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47000">
                <a:srgbClr val="FF3300">
                  <a:lumMod val="94000"/>
                </a:srgbClr>
              </a:gs>
              <a:gs pos="7000">
                <a:srgbClr val="FF8E00"/>
              </a:gs>
              <a:gs pos="80000">
                <a:srgbClr val="FF3300"/>
              </a:gs>
            </a:gsLst>
            <a:lin ang="0" scaled="1"/>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0" name="Forma libre 19"/>
          <p:cNvSpPr/>
          <p:nvPr/>
        </p:nvSpPr>
        <p:spPr>
          <a:xfrm rot="16476279">
            <a:off x="6771815" y="2696476"/>
            <a:ext cx="1252488" cy="349188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60000">
                <a:srgbClr val="FF3300">
                  <a:lumMod val="94000"/>
                </a:srgbClr>
              </a:gs>
              <a:gs pos="7000">
                <a:srgbClr val="FF8E00"/>
              </a:gs>
              <a:gs pos="80000">
                <a:srgbClr val="FF3300"/>
              </a:gs>
            </a:gsLst>
            <a:lin ang="0" scaled="1"/>
          </a:gradFill>
          <a:ln>
            <a:noFill/>
          </a:ln>
          <a:scene3d>
            <a:camera prst="orthographicFront"/>
            <a:lightRig rig="chilly" dir="t">
              <a:rot lat="0" lon="0" rev="24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1" name="Forma libre 19"/>
          <p:cNvSpPr/>
          <p:nvPr/>
        </p:nvSpPr>
        <p:spPr>
          <a:xfrm rot="16503015">
            <a:off x="6731352" y="3392618"/>
            <a:ext cx="1333413" cy="3491878"/>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60000">
                <a:srgbClr val="FF3300">
                  <a:lumMod val="94000"/>
                </a:srgbClr>
              </a:gs>
              <a:gs pos="7000">
                <a:srgbClr val="FF8E00"/>
              </a:gs>
              <a:gs pos="80000">
                <a:srgbClr val="FF3300"/>
              </a:gs>
            </a:gsLst>
            <a:lin ang="0" scaled="1"/>
          </a:gradFill>
          <a:ln>
            <a:noFill/>
          </a:ln>
          <a:scene3d>
            <a:camera prst="orthographicFront"/>
            <a:lightRig rig="chilly" dir="t">
              <a:rot lat="0" lon="0" rev="24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6" name="25 Forma libre"/>
          <p:cNvSpPr/>
          <p:nvPr/>
        </p:nvSpPr>
        <p:spPr>
          <a:xfrm>
            <a:off x="-22550" y="0"/>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5000">
                <a:srgbClr val="CC0000">
                  <a:lumMod val="49000"/>
                </a:srgbClr>
              </a:gs>
              <a:gs pos="91000">
                <a:srgbClr val="391B03">
                  <a:lumMod val="0"/>
                </a:srgbClr>
              </a:gs>
              <a:gs pos="21000">
                <a:srgbClr val="FFFF00">
                  <a:lumMod val="54000"/>
                  <a:lumOff val="46000"/>
                </a:srgbClr>
              </a:gs>
              <a:gs pos="51000">
                <a:srgbClr val="C00000"/>
              </a:gs>
              <a:gs pos="43000">
                <a:schemeClr val="accent6">
                  <a:lumMod val="75000"/>
                </a:scheme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27" name="26 Forma libre"/>
          <p:cNvSpPr/>
          <p:nvPr/>
        </p:nvSpPr>
        <p:spPr>
          <a:xfrm rot="10800000">
            <a:off x="-22551" y="5524108"/>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5000">
                <a:srgbClr val="CC0000">
                  <a:lumMod val="49000"/>
                </a:srgbClr>
              </a:gs>
              <a:gs pos="91000">
                <a:srgbClr val="391B03">
                  <a:lumMod val="0"/>
                </a:srgbClr>
              </a:gs>
              <a:gs pos="21000">
                <a:srgbClr val="FFFF00">
                  <a:lumMod val="54000"/>
                  <a:lumOff val="46000"/>
                </a:srgbClr>
              </a:gs>
              <a:gs pos="51000">
                <a:srgbClr val="C00000"/>
              </a:gs>
              <a:gs pos="43000">
                <a:schemeClr val="accent6">
                  <a:lumMod val="75000"/>
                </a:scheme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23" name="22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71765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3"/>
                                        </p:tgtEl>
                                        <p:attrNameLst>
                                          <p:attrName>style.opacity</p:attrName>
                                        </p:attrNameLst>
                                      </p:cBhvr>
                                      <p:to>
                                        <p:strVal val="0"/>
                                      </p:to>
                                    </p:set>
                                    <p:animEffect filter="image" prLst="opacity: 0">
                                      <p:cBhvr rctx="IE">
                                        <p:cTn id="7" dur="indefinite"/>
                                        <p:tgtEl>
                                          <p:spTgt spid="23"/>
                                        </p:tgtEl>
                                      </p:cBhvr>
                                    </p:animEffect>
                                  </p:childTnLst>
                                </p:cTn>
                              </p:par>
                              <p:par>
                                <p:cTn id="8" presetID="2" presetClass="entr" presetSubtype="2"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4000" fill="hold"/>
                                        <p:tgtEl>
                                          <p:spTgt spid="2"/>
                                        </p:tgtEl>
                                        <p:attrNameLst>
                                          <p:attrName>ppt_x</p:attrName>
                                        </p:attrNameLst>
                                      </p:cBhvr>
                                      <p:tavLst>
                                        <p:tav tm="0">
                                          <p:val>
                                            <p:strVal val="1+#ppt_w/2"/>
                                          </p:val>
                                        </p:tav>
                                        <p:tav tm="100000">
                                          <p:val>
                                            <p:strVal val="#ppt_x"/>
                                          </p:val>
                                        </p:tav>
                                      </p:tavLst>
                                    </p:anim>
                                    <p:anim calcmode="lin" valueType="num">
                                      <p:cBhvr additive="base">
                                        <p:cTn id="11" dur="4000" fill="hold"/>
                                        <p:tgtEl>
                                          <p:spTgt spid="2"/>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4000" fill="hold"/>
                                        <p:tgtEl>
                                          <p:spTgt spid="4"/>
                                        </p:tgtEl>
                                        <p:attrNameLst>
                                          <p:attrName>ppt_x</p:attrName>
                                        </p:attrNameLst>
                                      </p:cBhvr>
                                      <p:tavLst>
                                        <p:tav tm="0">
                                          <p:val>
                                            <p:strVal val="1+#ppt_w/2"/>
                                          </p:val>
                                        </p:tav>
                                        <p:tav tm="100000">
                                          <p:val>
                                            <p:strVal val="#ppt_x"/>
                                          </p:val>
                                        </p:tav>
                                      </p:tavLst>
                                    </p:anim>
                                    <p:anim calcmode="lin" valueType="num">
                                      <p:cBhvr additive="base">
                                        <p:cTn id="15" dur="4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4000" fill="hold"/>
                                        <p:tgtEl>
                                          <p:spTgt spid="3"/>
                                        </p:tgtEl>
                                        <p:attrNameLst>
                                          <p:attrName>ppt_x</p:attrName>
                                        </p:attrNameLst>
                                      </p:cBhvr>
                                      <p:tavLst>
                                        <p:tav tm="0">
                                          <p:val>
                                            <p:strVal val="0-#ppt_w/2"/>
                                          </p:val>
                                        </p:tav>
                                        <p:tav tm="100000">
                                          <p:val>
                                            <p:strVal val="#ppt_x"/>
                                          </p:val>
                                        </p:tav>
                                      </p:tavLst>
                                    </p:anim>
                                    <p:anim calcmode="lin" valueType="num">
                                      <p:cBhvr additive="base">
                                        <p:cTn id="19" dur="4000" fill="hold"/>
                                        <p:tgtEl>
                                          <p:spTgt spid="3"/>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4000" fill="hold"/>
                                        <p:tgtEl>
                                          <p:spTgt spid="5"/>
                                        </p:tgtEl>
                                        <p:attrNameLst>
                                          <p:attrName>ppt_x</p:attrName>
                                        </p:attrNameLst>
                                      </p:cBhvr>
                                      <p:tavLst>
                                        <p:tav tm="0">
                                          <p:val>
                                            <p:strVal val="0-#ppt_w/2"/>
                                          </p:val>
                                        </p:tav>
                                        <p:tav tm="100000">
                                          <p:val>
                                            <p:strVal val="#ppt_x"/>
                                          </p:val>
                                        </p:tav>
                                      </p:tavLst>
                                    </p:anim>
                                    <p:anim calcmode="lin" valueType="num">
                                      <p:cBhvr additive="base">
                                        <p:cTn id="23" dur="4000" fill="hold"/>
                                        <p:tgtEl>
                                          <p:spTgt spid="5"/>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4000" fill="hold"/>
                                        <p:tgtEl>
                                          <p:spTgt spid="14"/>
                                        </p:tgtEl>
                                        <p:attrNameLst>
                                          <p:attrName>ppt_x</p:attrName>
                                        </p:attrNameLst>
                                      </p:cBhvr>
                                      <p:tavLst>
                                        <p:tav tm="0">
                                          <p:val>
                                            <p:strVal val="1+#ppt_w/2"/>
                                          </p:val>
                                        </p:tav>
                                        <p:tav tm="100000">
                                          <p:val>
                                            <p:strVal val="#ppt_x"/>
                                          </p:val>
                                        </p:tav>
                                      </p:tavLst>
                                    </p:anim>
                                    <p:anim calcmode="lin" valueType="num">
                                      <p:cBhvr additive="base">
                                        <p:cTn id="27" dur="4000" fill="hold"/>
                                        <p:tgtEl>
                                          <p:spTgt spid="14"/>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4000" fill="hold"/>
                                        <p:tgtEl>
                                          <p:spTgt spid="15"/>
                                        </p:tgtEl>
                                        <p:attrNameLst>
                                          <p:attrName>ppt_x</p:attrName>
                                        </p:attrNameLst>
                                      </p:cBhvr>
                                      <p:tavLst>
                                        <p:tav tm="0">
                                          <p:val>
                                            <p:strVal val="1+#ppt_w/2"/>
                                          </p:val>
                                        </p:tav>
                                        <p:tav tm="100000">
                                          <p:val>
                                            <p:strVal val="#ppt_x"/>
                                          </p:val>
                                        </p:tav>
                                      </p:tavLst>
                                    </p:anim>
                                    <p:anim calcmode="lin" valueType="num">
                                      <p:cBhvr additive="base">
                                        <p:cTn id="31" dur="4000" fill="hold"/>
                                        <p:tgtEl>
                                          <p:spTgt spid="15"/>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4000" fill="hold"/>
                                        <p:tgtEl>
                                          <p:spTgt spid="17"/>
                                        </p:tgtEl>
                                        <p:attrNameLst>
                                          <p:attrName>ppt_x</p:attrName>
                                        </p:attrNameLst>
                                      </p:cBhvr>
                                      <p:tavLst>
                                        <p:tav tm="0">
                                          <p:val>
                                            <p:strVal val="0-#ppt_w/2"/>
                                          </p:val>
                                        </p:tav>
                                        <p:tav tm="100000">
                                          <p:val>
                                            <p:strVal val="#ppt_x"/>
                                          </p:val>
                                        </p:tav>
                                      </p:tavLst>
                                    </p:anim>
                                    <p:anim calcmode="lin" valueType="num">
                                      <p:cBhvr additive="base">
                                        <p:cTn id="35" dur="4000" fill="hold"/>
                                        <p:tgtEl>
                                          <p:spTgt spid="17"/>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4000" fill="hold"/>
                                        <p:tgtEl>
                                          <p:spTgt spid="16"/>
                                        </p:tgtEl>
                                        <p:attrNameLst>
                                          <p:attrName>ppt_x</p:attrName>
                                        </p:attrNameLst>
                                      </p:cBhvr>
                                      <p:tavLst>
                                        <p:tav tm="0">
                                          <p:val>
                                            <p:strVal val="0-#ppt_w/2"/>
                                          </p:val>
                                        </p:tav>
                                        <p:tav tm="100000">
                                          <p:val>
                                            <p:strVal val="#ppt_x"/>
                                          </p:val>
                                        </p:tav>
                                      </p:tavLst>
                                    </p:anim>
                                    <p:anim calcmode="lin" valueType="num">
                                      <p:cBhvr additive="base">
                                        <p:cTn id="39" dur="4000" fill="hold"/>
                                        <p:tgtEl>
                                          <p:spTgt spid="16"/>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4000" fill="hold"/>
                                        <p:tgtEl>
                                          <p:spTgt spid="19"/>
                                        </p:tgtEl>
                                        <p:attrNameLst>
                                          <p:attrName>ppt_x</p:attrName>
                                        </p:attrNameLst>
                                      </p:cBhvr>
                                      <p:tavLst>
                                        <p:tav tm="0">
                                          <p:val>
                                            <p:strVal val="1+#ppt_w/2"/>
                                          </p:val>
                                        </p:tav>
                                        <p:tav tm="100000">
                                          <p:val>
                                            <p:strVal val="#ppt_x"/>
                                          </p:val>
                                        </p:tav>
                                      </p:tavLst>
                                    </p:anim>
                                    <p:anim calcmode="lin" valueType="num">
                                      <p:cBhvr additive="base">
                                        <p:cTn id="43" dur="4000" fill="hold"/>
                                        <p:tgtEl>
                                          <p:spTgt spid="19"/>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4000" fill="hold"/>
                                        <p:tgtEl>
                                          <p:spTgt spid="18"/>
                                        </p:tgtEl>
                                        <p:attrNameLst>
                                          <p:attrName>ppt_x</p:attrName>
                                        </p:attrNameLst>
                                      </p:cBhvr>
                                      <p:tavLst>
                                        <p:tav tm="0">
                                          <p:val>
                                            <p:strVal val="1+#ppt_w/2"/>
                                          </p:val>
                                        </p:tav>
                                        <p:tav tm="100000">
                                          <p:val>
                                            <p:strVal val="#ppt_x"/>
                                          </p:val>
                                        </p:tav>
                                      </p:tavLst>
                                    </p:anim>
                                    <p:anim calcmode="lin" valueType="num">
                                      <p:cBhvr additive="base">
                                        <p:cTn id="47" dur="4000" fill="hold"/>
                                        <p:tgtEl>
                                          <p:spTgt spid="18"/>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4000" fill="hold"/>
                                        <p:tgtEl>
                                          <p:spTgt spid="21"/>
                                        </p:tgtEl>
                                        <p:attrNameLst>
                                          <p:attrName>ppt_x</p:attrName>
                                        </p:attrNameLst>
                                      </p:cBhvr>
                                      <p:tavLst>
                                        <p:tav tm="0">
                                          <p:val>
                                            <p:strVal val="0-#ppt_w/2"/>
                                          </p:val>
                                        </p:tav>
                                        <p:tav tm="100000">
                                          <p:val>
                                            <p:strVal val="#ppt_x"/>
                                          </p:val>
                                        </p:tav>
                                      </p:tavLst>
                                    </p:anim>
                                    <p:anim calcmode="lin" valueType="num">
                                      <p:cBhvr additive="base">
                                        <p:cTn id="51" dur="4000" fill="hold"/>
                                        <p:tgtEl>
                                          <p:spTgt spid="21"/>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4000" fill="hold"/>
                                        <p:tgtEl>
                                          <p:spTgt spid="20"/>
                                        </p:tgtEl>
                                        <p:attrNameLst>
                                          <p:attrName>ppt_x</p:attrName>
                                        </p:attrNameLst>
                                      </p:cBhvr>
                                      <p:tavLst>
                                        <p:tav tm="0">
                                          <p:val>
                                            <p:strVal val="0-#ppt_w/2"/>
                                          </p:val>
                                        </p:tav>
                                        <p:tav tm="100000">
                                          <p:val>
                                            <p:strVal val="#ppt_x"/>
                                          </p:val>
                                        </p:tav>
                                      </p:tavLst>
                                    </p:anim>
                                    <p:anim calcmode="lin" valueType="num">
                                      <p:cBhvr additive="base">
                                        <p:cTn id="55" dur="4000" fill="hold"/>
                                        <p:tgtEl>
                                          <p:spTgt spid="20"/>
                                        </p:tgtEl>
                                        <p:attrNameLst>
                                          <p:attrName>ppt_y</p:attrName>
                                        </p:attrNameLst>
                                      </p:cBhvr>
                                      <p:tavLst>
                                        <p:tav tm="0">
                                          <p:val>
                                            <p:strVal val="#ppt_y"/>
                                          </p:val>
                                        </p:tav>
                                        <p:tav tm="100000">
                                          <p:val>
                                            <p:strVal val="#ppt_y"/>
                                          </p:val>
                                        </p:tav>
                                      </p:tavLst>
                                    </p:anim>
                                  </p:childTnLst>
                                </p:cTn>
                              </p:par>
                              <p:par>
                                <p:cTn id="56" presetID="2" presetClass="exit" presetSubtype="8" fill="hold" grpId="1" nodeType="withEffect">
                                  <p:stCondLst>
                                    <p:cond delay="0"/>
                                  </p:stCondLst>
                                  <p:childTnLst>
                                    <p:anim calcmode="lin" valueType="num">
                                      <p:cBhvr additive="base">
                                        <p:cTn id="57" dur="5000"/>
                                        <p:tgtEl>
                                          <p:spTgt spid="20"/>
                                        </p:tgtEl>
                                        <p:attrNameLst>
                                          <p:attrName>ppt_x</p:attrName>
                                        </p:attrNameLst>
                                      </p:cBhvr>
                                      <p:tavLst>
                                        <p:tav tm="0">
                                          <p:val>
                                            <p:strVal val="ppt_x"/>
                                          </p:val>
                                        </p:tav>
                                        <p:tav tm="100000">
                                          <p:val>
                                            <p:strVal val="0-ppt_w/2"/>
                                          </p:val>
                                        </p:tav>
                                      </p:tavLst>
                                    </p:anim>
                                    <p:anim calcmode="lin" valueType="num">
                                      <p:cBhvr additive="base">
                                        <p:cTn id="58" dur="5000"/>
                                        <p:tgtEl>
                                          <p:spTgt spid="20"/>
                                        </p:tgtEl>
                                        <p:attrNameLst>
                                          <p:attrName>ppt_y</p:attrName>
                                        </p:attrNameLst>
                                      </p:cBhvr>
                                      <p:tavLst>
                                        <p:tav tm="0">
                                          <p:val>
                                            <p:strVal val="ppt_y"/>
                                          </p:val>
                                        </p:tav>
                                        <p:tav tm="100000">
                                          <p:val>
                                            <p:strVal val="ppt_y"/>
                                          </p:val>
                                        </p:tav>
                                      </p:tavLst>
                                    </p:anim>
                                    <p:set>
                                      <p:cBhvr>
                                        <p:cTn id="59" dur="1" fill="hold">
                                          <p:stCondLst>
                                            <p:cond delay="4999"/>
                                          </p:stCondLst>
                                        </p:cTn>
                                        <p:tgtEl>
                                          <p:spTgt spid="20"/>
                                        </p:tgtEl>
                                        <p:attrNameLst>
                                          <p:attrName>style.visibility</p:attrName>
                                        </p:attrNameLst>
                                      </p:cBhvr>
                                      <p:to>
                                        <p:strVal val="hidden"/>
                                      </p:to>
                                    </p:set>
                                  </p:childTnLst>
                                </p:cTn>
                              </p:par>
                              <p:par>
                                <p:cTn id="60" presetID="8" presetClass="emph" presetSubtype="0" fill="hold" grpId="2" nodeType="withEffect">
                                  <p:stCondLst>
                                    <p:cond delay="0"/>
                                  </p:stCondLst>
                                  <p:childTnLst>
                                    <p:animRot by="21600000">
                                      <p:cBhvr>
                                        <p:cTn id="61" dur="4000" fill="hold"/>
                                        <p:tgtEl>
                                          <p:spTgt spid="20"/>
                                        </p:tgtEl>
                                        <p:attrNameLst>
                                          <p:attrName>r</p:attrName>
                                        </p:attrNameLst>
                                      </p:cBhvr>
                                    </p:animRot>
                                  </p:childTnLst>
                                </p:cTn>
                              </p:par>
                              <p:par>
                                <p:cTn id="62" presetID="19" presetClass="exit" presetSubtype="5" fill="hold" grpId="3" nodeType="withEffect">
                                  <p:stCondLst>
                                    <p:cond delay="0"/>
                                  </p:stCondLst>
                                  <p:childTnLst>
                                    <p:anim calcmode="lin" valueType="num">
                                      <p:cBhvr>
                                        <p:cTn id="63" dur="4000"/>
                                        <p:tgtEl>
                                          <p:spTgt spid="20"/>
                                        </p:tgtEl>
                                        <p:attrNameLst>
                                          <p:attrName>ppt_w</p:attrName>
                                        </p:attrNameLst>
                                      </p:cBhvr>
                                      <p:tavLst>
                                        <p:tav tm="0">
                                          <p:val>
                                            <p:strVal val="ppt_w"/>
                                          </p:val>
                                        </p:tav>
                                        <p:tav tm="100000">
                                          <p:val>
                                            <p:strVal val="ppt_w"/>
                                          </p:val>
                                        </p:tav>
                                      </p:tavLst>
                                    </p:anim>
                                    <p:anim calcmode="lin" valueType="num">
                                      <p:cBhvr>
                                        <p:cTn id="64" dur="4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 dur="1" fill="hold">
                                          <p:stCondLst>
                                            <p:cond delay="3999"/>
                                          </p:stCondLst>
                                        </p:cTn>
                                        <p:tgtEl>
                                          <p:spTgt spid="20"/>
                                        </p:tgtEl>
                                        <p:attrNameLst>
                                          <p:attrName>style.visibility</p:attrName>
                                        </p:attrNameLst>
                                      </p:cBhvr>
                                      <p:to>
                                        <p:strVal val="hidden"/>
                                      </p:to>
                                    </p:set>
                                  </p:childTnLst>
                                </p:cTn>
                              </p:par>
                              <p:par>
                                <p:cTn id="66" presetID="2" presetClass="exit" presetSubtype="8" fill="hold" grpId="1" nodeType="withEffect">
                                  <p:stCondLst>
                                    <p:cond delay="0"/>
                                  </p:stCondLst>
                                  <p:childTnLst>
                                    <p:anim calcmode="lin" valueType="num">
                                      <p:cBhvr additive="base">
                                        <p:cTn id="67" dur="5000"/>
                                        <p:tgtEl>
                                          <p:spTgt spid="21"/>
                                        </p:tgtEl>
                                        <p:attrNameLst>
                                          <p:attrName>ppt_x</p:attrName>
                                        </p:attrNameLst>
                                      </p:cBhvr>
                                      <p:tavLst>
                                        <p:tav tm="0">
                                          <p:val>
                                            <p:strVal val="ppt_x"/>
                                          </p:val>
                                        </p:tav>
                                        <p:tav tm="100000">
                                          <p:val>
                                            <p:strVal val="0-ppt_w/2"/>
                                          </p:val>
                                        </p:tav>
                                      </p:tavLst>
                                    </p:anim>
                                    <p:anim calcmode="lin" valueType="num">
                                      <p:cBhvr additive="base">
                                        <p:cTn id="68" dur="5000"/>
                                        <p:tgtEl>
                                          <p:spTgt spid="21"/>
                                        </p:tgtEl>
                                        <p:attrNameLst>
                                          <p:attrName>ppt_y</p:attrName>
                                        </p:attrNameLst>
                                      </p:cBhvr>
                                      <p:tavLst>
                                        <p:tav tm="0">
                                          <p:val>
                                            <p:strVal val="ppt_y"/>
                                          </p:val>
                                        </p:tav>
                                        <p:tav tm="100000">
                                          <p:val>
                                            <p:strVal val="ppt_y"/>
                                          </p:val>
                                        </p:tav>
                                      </p:tavLst>
                                    </p:anim>
                                    <p:set>
                                      <p:cBhvr>
                                        <p:cTn id="69" dur="1" fill="hold">
                                          <p:stCondLst>
                                            <p:cond delay="4999"/>
                                          </p:stCondLst>
                                        </p:cTn>
                                        <p:tgtEl>
                                          <p:spTgt spid="21"/>
                                        </p:tgtEl>
                                        <p:attrNameLst>
                                          <p:attrName>style.visibility</p:attrName>
                                        </p:attrNameLst>
                                      </p:cBhvr>
                                      <p:to>
                                        <p:strVal val="hidden"/>
                                      </p:to>
                                    </p:set>
                                  </p:childTnLst>
                                </p:cTn>
                              </p:par>
                              <p:par>
                                <p:cTn id="70" presetID="8" presetClass="emph" presetSubtype="0" fill="hold" grpId="2" nodeType="withEffect">
                                  <p:stCondLst>
                                    <p:cond delay="0"/>
                                  </p:stCondLst>
                                  <p:childTnLst>
                                    <p:animRot by="21600000">
                                      <p:cBhvr>
                                        <p:cTn id="71" dur="4000" fill="hold"/>
                                        <p:tgtEl>
                                          <p:spTgt spid="21"/>
                                        </p:tgtEl>
                                        <p:attrNameLst>
                                          <p:attrName>r</p:attrName>
                                        </p:attrNameLst>
                                      </p:cBhvr>
                                    </p:animRot>
                                  </p:childTnLst>
                                </p:cTn>
                              </p:par>
                              <p:par>
                                <p:cTn id="72" presetID="19" presetClass="exit" presetSubtype="5" fill="hold" grpId="3" nodeType="withEffect">
                                  <p:stCondLst>
                                    <p:cond delay="0"/>
                                  </p:stCondLst>
                                  <p:childTnLst>
                                    <p:anim calcmode="lin" valueType="num">
                                      <p:cBhvr>
                                        <p:cTn id="73" dur="4000"/>
                                        <p:tgtEl>
                                          <p:spTgt spid="21"/>
                                        </p:tgtEl>
                                        <p:attrNameLst>
                                          <p:attrName>ppt_w</p:attrName>
                                        </p:attrNameLst>
                                      </p:cBhvr>
                                      <p:tavLst>
                                        <p:tav tm="0">
                                          <p:val>
                                            <p:strVal val="ppt_w"/>
                                          </p:val>
                                        </p:tav>
                                        <p:tav tm="100000">
                                          <p:val>
                                            <p:strVal val="ppt_w"/>
                                          </p:val>
                                        </p:tav>
                                      </p:tavLst>
                                    </p:anim>
                                    <p:anim calcmode="lin" valueType="num">
                                      <p:cBhvr>
                                        <p:cTn id="74" dur="4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 dur="1" fill="hold">
                                          <p:stCondLst>
                                            <p:cond delay="3999"/>
                                          </p:stCondLst>
                                        </p:cTn>
                                        <p:tgtEl>
                                          <p:spTgt spid="21"/>
                                        </p:tgtEl>
                                        <p:attrNameLst>
                                          <p:attrName>style.visibility</p:attrName>
                                        </p:attrNameLst>
                                      </p:cBhvr>
                                      <p:to>
                                        <p:strVal val="hidden"/>
                                      </p:to>
                                    </p:set>
                                  </p:childTnLst>
                                </p:cTn>
                              </p:par>
                              <p:par>
                                <p:cTn id="76" presetID="2" presetClass="exit" presetSubtype="2" fill="hold" grpId="1" nodeType="withEffect">
                                  <p:stCondLst>
                                    <p:cond delay="0"/>
                                  </p:stCondLst>
                                  <p:childTnLst>
                                    <p:anim calcmode="lin" valueType="num">
                                      <p:cBhvr additive="base">
                                        <p:cTn id="77" dur="5000"/>
                                        <p:tgtEl>
                                          <p:spTgt spid="18"/>
                                        </p:tgtEl>
                                        <p:attrNameLst>
                                          <p:attrName>ppt_x</p:attrName>
                                        </p:attrNameLst>
                                      </p:cBhvr>
                                      <p:tavLst>
                                        <p:tav tm="0">
                                          <p:val>
                                            <p:strVal val="ppt_x"/>
                                          </p:val>
                                        </p:tav>
                                        <p:tav tm="100000">
                                          <p:val>
                                            <p:strVal val="1+ppt_w/2"/>
                                          </p:val>
                                        </p:tav>
                                      </p:tavLst>
                                    </p:anim>
                                    <p:anim calcmode="lin" valueType="num">
                                      <p:cBhvr additive="base">
                                        <p:cTn id="78" dur="5000"/>
                                        <p:tgtEl>
                                          <p:spTgt spid="18"/>
                                        </p:tgtEl>
                                        <p:attrNameLst>
                                          <p:attrName>ppt_y</p:attrName>
                                        </p:attrNameLst>
                                      </p:cBhvr>
                                      <p:tavLst>
                                        <p:tav tm="0">
                                          <p:val>
                                            <p:strVal val="ppt_y"/>
                                          </p:val>
                                        </p:tav>
                                        <p:tav tm="100000">
                                          <p:val>
                                            <p:strVal val="ppt_y"/>
                                          </p:val>
                                        </p:tav>
                                      </p:tavLst>
                                    </p:anim>
                                    <p:set>
                                      <p:cBhvr>
                                        <p:cTn id="79" dur="1" fill="hold">
                                          <p:stCondLst>
                                            <p:cond delay="4999"/>
                                          </p:stCondLst>
                                        </p:cTn>
                                        <p:tgtEl>
                                          <p:spTgt spid="18"/>
                                        </p:tgtEl>
                                        <p:attrNameLst>
                                          <p:attrName>style.visibility</p:attrName>
                                        </p:attrNameLst>
                                      </p:cBhvr>
                                      <p:to>
                                        <p:strVal val="hidden"/>
                                      </p:to>
                                    </p:set>
                                  </p:childTnLst>
                                </p:cTn>
                              </p:par>
                              <p:par>
                                <p:cTn id="80" presetID="8" presetClass="emph" presetSubtype="0" fill="hold" grpId="2" nodeType="withEffect">
                                  <p:stCondLst>
                                    <p:cond delay="0"/>
                                  </p:stCondLst>
                                  <p:childTnLst>
                                    <p:animRot by="-21600000">
                                      <p:cBhvr>
                                        <p:cTn id="81" dur="4000" fill="hold"/>
                                        <p:tgtEl>
                                          <p:spTgt spid="18"/>
                                        </p:tgtEl>
                                        <p:attrNameLst>
                                          <p:attrName>r</p:attrName>
                                        </p:attrNameLst>
                                      </p:cBhvr>
                                    </p:animRot>
                                  </p:childTnLst>
                                </p:cTn>
                              </p:par>
                              <p:par>
                                <p:cTn id="82" presetID="19" presetClass="exit" presetSubtype="5" fill="hold" grpId="3" nodeType="withEffect">
                                  <p:stCondLst>
                                    <p:cond delay="0"/>
                                  </p:stCondLst>
                                  <p:childTnLst>
                                    <p:anim calcmode="lin" valueType="num">
                                      <p:cBhvr>
                                        <p:cTn id="83" dur="4000"/>
                                        <p:tgtEl>
                                          <p:spTgt spid="18"/>
                                        </p:tgtEl>
                                        <p:attrNameLst>
                                          <p:attrName>ppt_w</p:attrName>
                                        </p:attrNameLst>
                                      </p:cBhvr>
                                      <p:tavLst>
                                        <p:tav tm="0">
                                          <p:val>
                                            <p:strVal val="ppt_w"/>
                                          </p:val>
                                        </p:tav>
                                        <p:tav tm="100000">
                                          <p:val>
                                            <p:strVal val="ppt_w"/>
                                          </p:val>
                                        </p:tav>
                                      </p:tavLst>
                                    </p:anim>
                                    <p:anim calcmode="lin" valueType="num">
                                      <p:cBhvr>
                                        <p:cTn id="84" dur="4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85" dur="1" fill="hold">
                                          <p:stCondLst>
                                            <p:cond delay="3999"/>
                                          </p:stCondLst>
                                        </p:cTn>
                                        <p:tgtEl>
                                          <p:spTgt spid="18"/>
                                        </p:tgtEl>
                                        <p:attrNameLst>
                                          <p:attrName>style.visibility</p:attrName>
                                        </p:attrNameLst>
                                      </p:cBhvr>
                                      <p:to>
                                        <p:strVal val="hidden"/>
                                      </p:to>
                                    </p:set>
                                  </p:childTnLst>
                                </p:cTn>
                              </p:par>
                              <p:par>
                                <p:cTn id="86" presetID="2" presetClass="exit" presetSubtype="2" fill="hold" grpId="1" nodeType="withEffect">
                                  <p:stCondLst>
                                    <p:cond delay="0"/>
                                  </p:stCondLst>
                                  <p:childTnLst>
                                    <p:anim calcmode="lin" valueType="num">
                                      <p:cBhvr additive="base">
                                        <p:cTn id="87" dur="5000"/>
                                        <p:tgtEl>
                                          <p:spTgt spid="19"/>
                                        </p:tgtEl>
                                        <p:attrNameLst>
                                          <p:attrName>ppt_x</p:attrName>
                                        </p:attrNameLst>
                                      </p:cBhvr>
                                      <p:tavLst>
                                        <p:tav tm="0">
                                          <p:val>
                                            <p:strVal val="ppt_x"/>
                                          </p:val>
                                        </p:tav>
                                        <p:tav tm="100000">
                                          <p:val>
                                            <p:strVal val="1+ppt_w/2"/>
                                          </p:val>
                                        </p:tav>
                                      </p:tavLst>
                                    </p:anim>
                                    <p:anim calcmode="lin" valueType="num">
                                      <p:cBhvr additive="base">
                                        <p:cTn id="88" dur="5000"/>
                                        <p:tgtEl>
                                          <p:spTgt spid="19"/>
                                        </p:tgtEl>
                                        <p:attrNameLst>
                                          <p:attrName>ppt_y</p:attrName>
                                        </p:attrNameLst>
                                      </p:cBhvr>
                                      <p:tavLst>
                                        <p:tav tm="0">
                                          <p:val>
                                            <p:strVal val="ppt_y"/>
                                          </p:val>
                                        </p:tav>
                                        <p:tav tm="100000">
                                          <p:val>
                                            <p:strVal val="ppt_y"/>
                                          </p:val>
                                        </p:tav>
                                      </p:tavLst>
                                    </p:anim>
                                    <p:set>
                                      <p:cBhvr>
                                        <p:cTn id="89" dur="1" fill="hold">
                                          <p:stCondLst>
                                            <p:cond delay="4999"/>
                                          </p:stCondLst>
                                        </p:cTn>
                                        <p:tgtEl>
                                          <p:spTgt spid="19"/>
                                        </p:tgtEl>
                                        <p:attrNameLst>
                                          <p:attrName>style.visibility</p:attrName>
                                        </p:attrNameLst>
                                      </p:cBhvr>
                                      <p:to>
                                        <p:strVal val="hidden"/>
                                      </p:to>
                                    </p:set>
                                  </p:childTnLst>
                                </p:cTn>
                              </p:par>
                              <p:par>
                                <p:cTn id="90" presetID="8" presetClass="emph" presetSubtype="0" fill="hold" grpId="2" nodeType="withEffect">
                                  <p:stCondLst>
                                    <p:cond delay="0"/>
                                  </p:stCondLst>
                                  <p:childTnLst>
                                    <p:animRot by="-21600000">
                                      <p:cBhvr>
                                        <p:cTn id="91" dur="4000" fill="hold"/>
                                        <p:tgtEl>
                                          <p:spTgt spid="19"/>
                                        </p:tgtEl>
                                        <p:attrNameLst>
                                          <p:attrName>r</p:attrName>
                                        </p:attrNameLst>
                                      </p:cBhvr>
                                    </p:animRot>
                                  </p:childTnLst>
                                </p:cTn>
                              </p:par>
                              <p:par>
                                <p:cTn id="92" presetID="19" presetClass="exit" presetSubtype="5" fill="hold" grpId="3" nodeType="withEffect">
                                  <p:stCondLst>
                                    <p:cond delay="0"/>
                                  </p:stCondLst>
                                  <p:childTnLst>
                                    <p:anim calcmode="lin" valueType="num">
                                      <p:cBhvr>
                                        <p:cTn id="93" dur="4000"/>
                                        <p:tgtEl>
                                          <p:spTgt spid="19"/>
                                        </p:tgtEl>
                                        <p:attrNameLst>
                                          <p:attrName>ppt_w</p:attrName>
                                        </p:attrNameLst>
                                      </p:cBhvr>
                                      <p:tavLst>
                                        <p:tav tm="0">
                                          <p:val>
                                            <p:strVal val="ppt_w"/>
                                          </p:val>
                                        </p:tav>
                                        <p:tav tm="100000">
                                          <p:val>
                                            <p:strVal val="ppt_w"/>
                                          </p:val>
                                        </p:tav>
                                      </p:tavLst>
                                    </p:anim>
                                    <p:anim calcmode="lin" valueType="num">
                                      <p:cBhvr>
                                        <p:cTn id="94" dur="4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95" dur="1" fill="hold">
                                          <p:stCondLst>
                                            <p:cond delay="3999"/>
                                          </p:stCondLst>
                                        </p:cTn>
                                        <p:tgtEl>
                                          <p:spTgt spid="19"/>
                                        </p:tgtEl>
                                        <p:attrNameLst>
                                          <p:attrName>style.visibility</p:attrName>
                                        </p:attrNameLst>
                                      </p:cBhvr>
                                      <p:to>
                                        <p:strVal val="hidden"/>
                                      </p:to>
                                    </p:set>
                                  </p:childTnLst>
                                </p:cTn>
                              </p:par>
                              <p:par>
                                <p:cTn id="96" presetID="2" presetClass="exit" presetSubtype="8" fill="hold" grpId="1" nodeType="withEffect">
                                  <p:stCondLst>
                                    <p:cond delay="0"/>
                                  </p:stCondLst>
                                  <p:childTnLst>
                                    <p:anim calcmode="lin" valueType="num">
                                      <p:cBhvr additive="base">
                                        <p:cTn id="97" dur="5000"/>
                                        <p:tgtEl>
                                          <p:spTgt spid="16"/>
                                        </p:tgtEl>
                                        <p:attrNameLst>
                                          <p:attrName>ppt_x</p:attrName>
                                        </p:attrNameLst>
                                      </p:cBhvr>
                                      <p:tavLst>
                                        <p:tav tm="0">
                                          <p:val>
                                            <p:strVal val="ppt_x"/>
                                          </p:val>
                                        </p:tav>
                                        <p:tav tm="100000">
                                          <p:val>
                                            <p:strVal val="0-ppt_w/2"/>
                                          </p:val>
                                        </p:tav>
                                      </p:tavLst>
                                    </p:anim>
                                    <p:anim calcmode="lin" valueType="num">
                                      <p:cBhvr additive="base">
                                        <p:cTn id="98" dur="5000"/>
                                        <p:tgtEl>
                                          <p:spTgt spid="16"/>
                                        </p:tgtEl>
                                        <p:attrNameLst>
                                          <p:attrName>ppt_y</p:attrName>
                                        </p:attrNameLst>
                                      </p:cBhvr>
                                      <p:tavLst>
                                        <p:tav tm="0">
                                          <p:val>
                                            <p:strVal val="ppt_y"/>
                                          </p:val>
                                        </p:tav>
                                        <p:tav tm="100000">
                                          <p:val>
                                            <p:strVal val="ppt_y"/>
                                          </p:val>
                                        </p:tav>
                                      </p:tavLst>
                                    </p:anim>
                                    <p:set>
                                      <p:cBhvr>
                                        <p:cTn id="99" dur="1" fill="hold">
                                          <p:stCondLst>
                                            <p:cond delay="4999"/>
                                          </p:stCondLst>
                                        </p:cTn>
                                        <p:tgtEl>
                                          <p:spTgt spid="16"/>
                                        </p:tgtEl>
                                        <p:attrNameLst>
                                          <p:attrName>style.visibility</p:attrName>
                                        </p:attrNameLst>
                                      </p:cBhvr>
                                      <p:to>
                                        <p:strVal val="hidden"/>
                                      </p:to>
                                    </p:set>
                                  </p:childTnLst>
                                </p:cTn>
                              </p:par>
                              <p:par>
                                <p:cTn id="100" presetID="8" presetClass="emph" presetSubtype="0" fill="hold" grpId="2" nodeType="withEffect">
                                  <p:stCondLst>
                                    <p:cond delay="0"/>
                                  </p:stCondLst>
                                  <p:childTnLst>
                                    <p:animRot by="-21600000">
                                      <p:cBhvr>
                                        <p:cTn id="101" dur="4000" fill="hold"/>
                                        <p:tgtEl>
                                          <p:spTgt spid="16"/>
                                        </p:tgtEl>
                                        <p:attrNameLst>
                                          <p:attrName>r</p:attrName>
                                        </p:attrNameLst>
                                      </p:cBhvr>
                                    </p:animRot>
                                  </p:childTnLst>
                                </p:cTn>
                              </p:par>
                              <p:par>
                                <p:cTn id="102" presetID="19" presetClass="exit" presetSubtype="5" fill="hold" grpId="3" nodeType="withEffect">
                                  <p:stCondLst>
                                    <p:cond delay="0"/>
                                  </p:stCondLst>
                                  <p:childTnLst>
                                    <p:anim calcmode="lin" valueType="num">
                                      <p:cBhvr>
                                        <p:cTn id="103" dur="4000"/>
                                        <p:tgtEl>
                                          <p:spTgt spid="16"/>
                                        </p:tgtEl>
                                        <p:attrNameLst>
                                          <p:attrName>ppt_w</p:attrName>
                                        </p:attrNameLst>
                                      </p:cBhvr>
                                      <p:tavLst>
                                        <p:tav tm="0">
                                          <p:val>
                                            <p:strVal val="ppt_w"/>
                                          </p:val>
                                        </p:tav>
                                        <p:tav tm="100000">
                                          <p:val>
                                            <p:strVal val="ppt_w"/>
                                          </p:val>
                                        </p:tav>
                                      </p:tavLst>
                                    </p:anim>
                                    <p:anim calcmode="lin" valueType="num">
                                      <p:cBhvr>
                                        <p:cTn id="104" dur="4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5" dur="1" fill="hold">
                                          <p:stCondLst>
                                            <p:cond delay="3999"/>
                                          </p:stCondLst>
                                        </p:cTn>
                                        <p:tgtEl>
                                          <p:spTgt spid="16"/>
                                        </p:tgtEl>
                                        <p:attrNameLst>
                                          <p:attrName>style.visibility</p:attrName>
                                        </p:attrNameLst>
                                      </p:cBhvr>
                                      <p:to>
                                        <p:strVal val="hidden"/>
                                      </p:to>
                                    </p:set>
                                  </p:childTnLst>
                                </p:cTn>
                              </p:par>
                              <p:par>
                                <p:cTn id="106" presetID="2" presetClass="exit" presetSubtype="8" fill="hold" grpId="1" nodeType="withEffect">
                                  <p:stCondLst>
                                    <p:cond delay="0"/>
                                  </p:stCondLst>
                                  <p:childTnLst>
                                    <p:anim calcmode="lin" valueType="num">
                                      <p:cBhvr additive="base">
                                        <p:cTn id="107" dur="5000"/>
                                        <p:tgtEl>
                                          <p:spTgt spid="17"/>
                                        </p:tgtEl>
                                        <p:attrNameLst>
                                          <p:attrName>ppt_x</p:attrName>
                                        </p:attrNameLst>
                                      </p:cBhvr>
                                      <p:tavLst>
                                        <p:tav tm="0">
                                          <p:val>
                                            <p:strVal val="ppt_x"/>
                                          </p:val>
                                        </p:tav>
                                        <p:tav tm="100000">
                                          <p:val>
                                            <p:strVal val="0-ppt_w/2"/>
                                          </p:val>
                                        </p:tav>
                                      </p:tavLst>
                                    </p:anim>
                                    <p:anim calcmode="lin" valueType="num">
                                      <p:cBhvr additive="base">
                                        <p:cTn id="108" dur="5000"/>
                                        <p:tgtEl>
                                          <p:spTgt spid="17"/>
                                        </p:tgtEl>
                                        <p:attrNameLst>
                                          <p:attrName>ppt_y</p:attrName>
                                        </p:attrNameLst>
                                      </p:cBhvr>
                                      <p:tavLst>
                                        <p:tav tm="0">
                                          <p:val>
                                            <p:strVal val="ppt_y"/>
                                          </p:val>
                                        </p:tav>
                                        <p:tav tm="100000">
                                          <p:val>
                                            <p:strVal val="ppt_y"/>
                                          </p:val>
                                        </p:tav>
                                      </p:tavLst>
                                    </p:anim>
                                    <p:set>
                                      <p:cBhvr>
                                        <p:cTn id="109" dur="1" fill="hold">
                                          <p:stCondLst>
                                            <p:cond delay="4999"/>
                                          </p:stCondLst>
                                        </p:cTn>
                                        <p:tgtEl>
                                          <p:spTgt spid="17"/>
                                        </p:tgtEl>
                                        <p:attrNameLst>
                                          <p:attrName>style.visibility</p:attrName>
                                        </p:attrNameLst>
                                      </p:cBhvr>
                                      <p:to>
                                        <p:strVal val="hidden"/>
                                      </p:to>
                                    </p:set>
                                  </p:childTnLst>
                                </p:cTn>
                              </p:par>
                              <p:par>
                                <p:cTn id="110" presetID="8" presetClass="emph" presetSubtype="0" fill="hold" grpId="2" nodeType="withEffect">
                                  <p:stCondLst>
                                    <p:cond delay="0"/>
                                  </p:stCondLst>
                                  <p:childTnLst>
                                    <p:animRot by="-21600000">
                                      <p:cBhvr>
                                        <p:cTn id="111" dur="4000" fill="hold"/>
                                        <p:tgtEl>
                                          <p:spTgt spid="17"/>
                                        </p:tgtEl>
                                        <p:attrNameLst>
                                          <p:attrName>r</p:attrName>
                                        </p:attrNameLst>
                                      </p:cBhvr>
                                    </p:animRot>
                                  </p:childTnLst>
                                </p:cTn>
                              </p:par>
                              <p:par>
                                <p:cTn id="112" presetID="19" presetClass="exit" presetSubtype="5" fill="hold" grpId="3" nodeType="withEffect">
                                  <p:stCondLst>
                                    <p:cond delay="0"/>
                                  </p:stCondLst>
                                  <p:childTnLst>
                                    <p:anim calcmode="lin" valueType="num">
                                      <p:cBhvr>
                                        <p:cTn id="113" dur="4000"/>
                                        <p:tgtEl>
                                          <p:spTgt spid="17"/>
                                        </p:tgtEl>
                                        <p:attrNameLst>
                                          <p:attrName>ppt_w</p:attrName>
                                        </p:attrNameLst>
                                      </p:cBhvr>
                                      <p:tavLst>
                                        <p:tav tm="0">
                                          <p:val>
                                            <p:strVal val="ppt_w"/>
                                          </p:val>
                                        </p:tav>
                                        <p:tav tm="100000">
                                          <p:val>
                                            <p:strVal val="ppt_w"/>
                                          </p:val>
                                        </p:tav>
                                      </p:tavLst>
                                    </p:anim>
                                    <p:anim calcmode="lin" valueType="num">
                                      <p:cBhvr>
                                        <p:cTn id="114" dur="4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5" dur="1" fill="hold">
                                          <p:stCondLst>
                                            <p:cond delay="3999"/>
                                          </p:stCondLst>
                                        </p:cTn>
                                        <p:tgtEl>
                                          <p:spTgt spid="17"/>
                                        </p:tgtEl>
                                        <p:attrNameLst>
                                          <p:attrName>style.visibility</p:attrName>
                                        </p:attrNameLst>
                                      </p:cBhvr>
                                      <p:to>
                                        <p:strVal val="hidden"/>
                                      </p:to>
                                    </p:set>
                                  </p:childTnLst>
                                </p:cTn>
                              </p:par>
                              <p:par>
                                <p:cTn id="116" presetID="2" presetClass="exit" presetSubtype="2" fill="hold" grpId="1" nodeType="withEffect">
                                  <p:stCondLst>
                                    <p:cond delay="0"/>
                                  </p:stCondLst>
                                  <p:childTnLst>
                                    <p:anim calcmode="lin" valueType="num">
                                      <p:cBhvr additive="base">
                                        <p:cTn id="117" dur="5000"/>
                                        <p:tgtEl>
                                          <p:spTgt spid="15"/>
                                        </p:tgtEl>
                                        <p:attrNameLst>
                                          <p:attrName>ppt_x</p:attrName>
                                        </p:attrNameLst>
                                      </p:cBhvr>
                                      <p:tavLst>
                                        <p:tav tm="0">
                                          <p:val>
                                            <p:strVal val="ppt_x"/>
                                          </p:val>
                                        </p:tav>
                                        <p:tav tm="100000">
                                          <p:val>
                                            <p:strVal val="1+ppt_w/2"/>
                                          </p:val>
                                        </p:tav>
                                      </p:tavLst>
                                    </p:anim>
                                    <p:anim calcmode="lin" valueType="num">
                                      <p:cBhvr additive="base">
                                        <p:cTn id="118" dur="5000"/>
                                        <p:tgtEl>
                                          <p:spTgt spid="15"/>
                                        </p:tgtEl>
                                        <p:attrNameLst>
                                          <p:attrName>ppt_y</p:attrName>
                                        </p:attrNameLst>
                                      </p:cBhvr>
                                      <p:tavLst>
                                        <p:tav tm="0">
                                          <p:val>
                                            <p:strVal val="ppt_y"/>
                                          </p:val>
                                        </p:tav>
                                        <p:tav tm="100000">
                                          <p:val>
                                            <p:strVal val="ppt_y"/>
                                          </p:val>
                                        </p:tav>
                                      </p:tavLst>
                                    </p:anim>
                                    <p:set>
                                      <p:cBhvr>
                                        <p:cTn id="119" dur="1" fill="hold">
                                          <p:stCondLst>
                                            <p:cond delay="4999"/>
                                          </p:stCondLst>
                                        </p:cTn>
                                        <p:tgtEl>
                                          <p:spTgt spid="15"/>
                                        </p:tgtEl>
                                        <p:attrNameLst>
                                          <p:attrName>style.visibility</p:attrName>
                                        </p:attrNameLst>
                                      </p:cBhvr>
                                      <p:to>
                                        <p:strVal val="hidden"/>
                                      </p:to>
                                    </p:set>
                                  </p:childTnLst>
                                </p:cTn>
                              </p:par>
                              <p:par>
                                <p:cTn id="120" presetID="19" presetClass="exit" presetSubtype="5" fill="hold" grpId="3" nodeType="withEffect">
                                  <p:stCondLst>
                                    <p:cond delay="0"/>
                                  </p:stCondLst>
                                  <p:childTnLst>
                                    <p:anim calcmode="lin" valueType="num">
                                      <p:cBhvr>
                                        <p:cTn id="121" dur="4000"/>
                                        <p:tgtEl>
                                          <p:spTgt spid="15"/>
                                        </p:tgtEl>
                                        <p:attrNameLst>
                                          <p:attrName>ppt_w</p:attrName>
                                        </p:attrNameLst>
                                      </p:cBhvr>
                                      <p:tavLst>
                                        <p:tav tm="0">
                                          <p:val>
                                            <p:strVal val="ppt_w"/>
                                          </p:val>
                                        </p:tav>
                                        <p:tav tm="100000">
                                          <p:val>
                                            <p:strVal val="ppt_w"/>
                                          </p:val>
                                        </p:tav>
                                      </p:tavLst>
                                    </p:anim>
                                    <p:anim calcmode="lin" valueType="num">
                                      <p:cBhvr>
                                        <p:cTn id="122" dur="4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3" dur="1" fill="hold">
                                          <p:stCondLst>
                                            <p:cond delay="3999"/>
                                          </p:stCondLst>
                                        </p:cTn>
                                        <p:tgtEl>
                                          <p:spTgt spid="15"/>
                                        </p:tgtEl>
                                        <p:attrNameLst>
                                          <p:attrName>style.visibility</p:attrName>
                                        </p:attrNameLst>
                                      </p:cBhvr>
                                      <p:to>
                                        <p:strVal val="hidden"/>
                                      </p:to>
                                    </p:set>
                                  </p:childTnLst>
                                </p:cTn>
                              </p:par>
                              <p:par>
                                <p:cTn id="124" presetID="8" presetClass="emph" presetSubtype="0" fill="hold" grpId="2" nodeType="withEffect">
                                  <p:stCondLst>
                                    <p:cond delay="0"/>
                                  </p:stCondLst>
                                  <p:childTnLst>
                                    <p:animRot by="21600000">
                                      <p:cBhvr>
                                        <p:cTn id="125" dur="4000" fill="hold"/>
                                        <p:tgtEl>
                                          <p:spTgt spid="15"/>
                                        </p:tgtEl>
                                        <p:attrNameLst>
                                          <p:attrName>r</p:attrName>
                                        </p:attrNameLst>
                                      </p:cBhvr>
                                    </p:animRot>
                                  </p:childTnLst>
                                </p:cTn>
                              </p:par>
                              <p:par>
                                <p:cTn id="126" presetID="2" presetClass="exit" presetSubtype="2" fill="hold" grpId="1" nodeType="withEffect">
                                  <p:stCondLst>
                                    <p:cond delay="0"/>
                                  </p:stCondLst>
                                  <p:childTnLst>
                                    <p:anim calcmode="lin" valueType="num">
                                      <p:cBhvr additive="base">
                                        <p:cTn id="127" dur="5000"/>
                                        <p:tgtEl>
                                          <p:spTgt spid="14"/>
                                        </p:tgtEl>
                                        <p:attrNameLst>
                                          <p:attrName>ppt_x</p:attrName>
                                        </p:attrNameLst>
                                      </p:cBhvr>
                                      <p:tavLst>
                                        <p:tav tm="0">
                                          <p:val>
                                            <p:strVal val="ppt_x"/>
                                          </p:val>
                                        </p:tav>
                                        <p:tav tm="100000">
                                          <p:val>
                                            <p:strVal val="1+ppt_w/2"/>
                                          </p:val>
                                        </p:tav>
                                      </p:tavLst>
                                    </p:anim>
                                    <p:anim calcmode="lin" valueType="num">
                                      <p:cBhvr additive="base">
                                        <p:cTn id="128" dur="5000"/>
                                        <p:tgtEl>
                                          <p:spTgt spid="14"/>
                                        </p:tgtEl>
                                        <p:attrNameLst>
                                          <p:attrName>ppt_y</p:attrName>
                                        </p:attrNameLst>
                                      </p:cBhvr>
                                      <p:tavLst>
                                        <p:tav tm="0">
                                          <p:val>
                                            <p:strVal val="ppt_y"/>
                                          </p:val>
                                        </p:tav>
                                        <p:tav tm="100000">
                                          <p:val>
                                            <p:strVal val="ppt_y"/>
                                          </p:val>
                                        </p:tav>
                                      </p:tavLst>
                                    </p:anim>
                                    <p:set>
                                      <p:cBhvr>
                                        <p:cTn id="129" dur="1" fill="hold">
                                          <p:stCondLst>
                                            <p:cond delay="4999"/>
                                          </p:stCondLst>
                                        </p:cTn>
                                        <p:tgtEl>
                                          <p:spTgt spid="14"/>
                                        </p:tgtEl>
                                        <p:attrNameLst>
                                          <p:attrName>style.visibility</p:attrName>
                                        </p:attrNameLst>
                                      </p:cBhvr>
                                      <p:to>
                                        <p:strVal val="hidden"/>
                                      </p:to>
                                    </p:set>
                                  </p:childTnLst>
                                </p:cTn>
                              </p:par>
                              <p:par>
                                <p:cTn id="130" presetID="19" presetClass="exit" presetSubtype="5" fill="hold" grpId="3" nodeType="withEffect">
                                  <p:stCondLst>
                                    <p:cond delay="0"/>
                                  </p:stCondLst>
                                  <p:childTnLst>
                                    <p:anim calcmode="lin" valueType="num">
                                      <p:cBhvr>
                                        <p:cTn id="131" dur="4000"/>
                                        <p:tgtEl>
                                          <p:spTgt spid="14"/>
                                        </p:tgtEl>
                                        <p:attrNameLst>
                                          <p:attrName>ppt_w</p:attrName>
                                        </p:attrNameLst>
                                      </p:cBhvr>
                                      <p:tavLst>
                                        <p:tav tm="0">
                                          <p:val>
                                            <p:strVal val="ppt_w"/>
                                          </p:val>
                                        </p:tav>
                                        <p:tav tm="100000">
                                          <p:val>
                                            <p:strVal val="ppt_w"/>
                                          </p:val>
                                        </p:tav>
                                      </p:tavLst>
                                    </p:anim>
                                    <p:anim calcmode="lin" valueType="num">
                                      <p:cBhvr>
                                        <p:cTn id="132" dur="4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3" dur="1" fill="hold">
                                          <p:stCondLst>
                                            <p:cond delay="3999"/>
                                          </p:stCondLst>
                                        </p:cTn>
                                        <p:tgtEl>
                                          <p:spTgt spid="14"/>
                                        </p:tgtEl>
                                        <p:attrNameLst>
                                          <p:attrName>style.visibility</p:attrName>
                                        </p:attrNameLst>
                                      </p:cBhvr>
                                      <p:to>
                                        <p:strVal val="hidden"/>
                                      </p:to>
                                    </p:set>
                                  </p:childTnLst>
                                </p:cTn>
                              </p:par>
                              <p:par>
                                <p:cTn id="134" presetID="8" presetClass="emph" presetSubtype="0" fill="hold" grpId="2" nodeType="withEffect">
                                  <p:stCondLst>
                                    <p:cond delay="0"/>
                                  </p:stCondLst>
                                  <p:childTnLst>
                                    <p:animRot by="21600000">
                                      <p:cBhvr>
                                        <p:cTn id="135" dur="4000" fill="hold"/>
                                        <p:tgtEl>
                                          <p:spTgt spid="14"/>
                                        </p:tgtEl>
                                        <p:attrNameLst>
                                          <p:attrName>r</p:attrName>
                                        </p:attrNameLst>
                                      </p:cBhvr>
                                    </p:animRot>
                                  </p:childTnLst>
                                </p:cTn>
                              </p:par>
                              <p:par>
                                <p:cTn id="136" presetID="2" presetClass="exit" presetSubtype="8" fill="hold" grpId="1" nodeType="withEffect">
                                  <p:stCondLst>
                                    <p:cond delay="0"/>
                                  </p:stCondLst>
                                  <p:childTnLst>
                                    <p:anim calcmode="lin" valueType="num">
                                      <p:cBhvr additive="base">
                                        <p:cTn id="137" dur="5000"/>
                                        <p:tgtEl>
                                          <p:spTgt spid="5"/>
                                        </p:tgtEl>
                                        <p:attrNameLst>
                                          <p:attrName>ppt_x</p:attrName>
                                        </p:attrNameLst>
                                      </p:cBhvr>
                                      <p:tavLst>
                                        <p:tav tm="0">
                                          <p:val>
                                            <p:strVal val="ppt_x"/>
                                          </p:val>
                                        </p:tav>
                                        <p:tav tm="100000">
                                          <p:val>
                                            <p:strVal val="0-ppt_w/2"/>
                                          </p:val>
                                        </p:tav>
                                      </p:tavLst>
                                    </p:anim>
                                    <p:anim calcmode="lin" valueType="num">
                                      <p:cBhvr additive="base">
                                        <p:cTn id="138" dur="5000"/>
                                        <p:tgtEl>
                                          <p:spTgt spid="5"/>
                                        </p:tgtEl>
                                        <p:attrNameLst>
                                          <p:attrName>ppt_y</p:attrName>
                                        </p:attrNameLst>
                                      </p:cBhvr>
                                      <p:tavLst>
                                        <p:tav tm="0">
                                          <p:val>
                                            <p:strVal val="ppt_y"/>
                                          </p:val>
                                        </p:tav>
                                        <p:tav tm="100000">
                                          <p:val>
                                            <p:strVal val="ppt_y"/>
                                          </p:val>
                                        </p:tav>
                                      </p:tavLst>
                                    </p:anim>
                                    <p:set>
                                      <p:cBhvr>
                                        <p:cTn id="139" dur="1" fill="hold">
                                          <p:stCondLst>
                                            <p:cond delay="4999"/>
                                          </p:stCondLst>
                                        </p:cTn>
                                        <p:tgtEl>
                                          <p:spTgt spid="5"/>
                                        </p:tgtEl>
                                        <p:attrNameLst>
                                          <p:attrName>style.visibility</p:attrName>
                                        </p:attrNameLst>
                                      </p:cBhvr>
                                      <p:to>
                                        <p:strVal val="hidden"/>
                                      </p:to>
                                    </p:set>
                                  </p:childTnLst>
                                </p:cTn>
                              </p:par>
                              <p:par>
                                <p:cTn id="140" presetID="8" presetClass="emph" presetSubtype="0" fill="hold" grpId="2" nodeType="withEffect">
                                  <p:stCondLst>
                                    <p:cond delay="0"/>
                                  </p:stCondLst>
                                  <p:childTnLst>
                                    <p:animRot by="21600000">
                                      <p:cBhvr>
                                        <p:cTn id="141" dur="4000" fill="hold"/>
                                        <p:tgtEl>
                                          <p:spTgt spid="5"/>
                                        </p:tgtEl>
                                        <p:attrNameLst>
                                          <p:attrName>r</p:attrName>
                                        </p:attrNameLst>
                                      </p:cBhvr>
                                    </p:animRot>
                                  </p:childTnLst>
                                </p:cTn>
                              </p:par>
                              <p:par>
                                <p:cTn id="142" presetID="19" presetClass="exit" presetSubtype="5" fill="hold" grpId="3" nodeType="withEffect">
                                  <p:stCondLst>
                                    <p:cond delay="0"/>
                                  </p:stCondLst>
                                  <p:childTnLst>
                                    <p:anim calcmode="lin" valueType="num">
                                      <p:cBhvr>
                                        <p:cTn id="143" dur="4000"/>
                                        <p:tgtEl>
                                          <p:spTgt spid="5"/>
                                        </p:tgtEl>
                                        <p:attrNameLst>
                                          <p:attrName>ppt_w</p:attrName>
                                        </p:attrNameLst>
                                      </p:cBhvr>
                                      <p:tavLst>
                                        <p:tav tm="0">
                                          <p:val>
                                            <p:strVal val="ppt_w"/>
                                          </p:val>
                                        </p:tav>
                                        <p:tav tm="100000">
                                          <p:val>
                                            <p:strVal val="ppt_w"/>
                                          </p:val>
                                        </p:tav>
                                      </p:tavLst>
                                    </p:anim>
                                    <p:anim calcmode="lin" valueType="num">
                                      <p:cBhvr>
                                        <p:cTn id="144" dur="4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5" dur="1" fill="hold">
                                          <p:stCondLst>
                                            <p:cond delay="3999"/>
                                          </p:stCondLst>
                                        </p:cTn>
                                        <p:tgtEl>
                                          <p:spTgt spid="5"/>
                                        </p:tgtEl>
                                        <p:attrNameLst>
                                          <p:attrName>style.visibility</p:attrName>
                                        </p:attrNameLst>
                                      </p:cBhvr>
                                      <p:to>
                                        <p:strVal val="hidden"/>
                                      </p:to>
                                    </p:set>
                                  </p:childTnLst>
                                </p:cTn>
                              </p:par>
                              <p:par>
                                <p:cTn id="146" presetID="2" presetClass="exit" presetSubtype="8" fill="hold" grpId="1" nodeType="withEffect">
                                  <p:stCondLst>
                                    <p:cond delay="0"/>
                                  </p:stCondLst>
                                  <p:childTnLst>
                                    <p:anim calcmode="lin" valueType="num">
                                      <p:cBhvr additive="base">
                                        <p:cTn id="147" dur="5000"/>
                                        <p:tgtEl>
                                          <p:spTgt spid="3"/>
                                        </p:tgtEl>
                                        <p:attrNameLst>
                                          <p:attrName>ppt_x</p:attrName>
                                        </p:attrNameLst>
                                      </p:cBhvr>
                                      <p:tavLst>
                                        <p:tav tm="0">
                                          <p:val>
                                            <p:strVal val="ppt_x"/>
                                          </p:val>
                                        </p:tav>
                                        <p:tav tm="100000">
                                          <p:val>
                                            <p:strVal val="0-ppt_w/2"/>
                                          </p:val>
                                        </p:tav>
                                      </p:tavLst>
                                    </p:anim>
                                    <p:anim calcmode="lin" valueType="num">
                                      <p:cBhvr additive="base">
                                        <p:cTn id="148" dur="5000"/>
                                        <p:tgtEl>
                                          <p:spTgt spid="3"/>
                                        </p:tgtEl>
                                        <p:attrNameLst>
                                          <p:attrName>ppt_y</p:attrName>
                                        </p:attrNameLst>
                                      </p:cBhvr>
                                      <p:tavLst>
                                        <p:tav tm="0">
                                          <p:val>
                                            <p:strVal val="ppt_y"/>
                                          </p:val>
                                        </p:tav>
                                        <p:tav tm="100000">
                                          <p:val>
                                            <p:strVal val="ppt_y"/>
                                          </p:val>
                                        </p:tav>
                                      </p:tavLst>
                                    </p:anim>
                                    <p:set>
                                      <p:cBhvr>
                                        <p:cTn id="149" dur="1" fill="hold">
                                          <p:stCondLst>
                                            <p:cond delay="4999"/>
                                          </p:stCondLst>
                                        </p:cTn>
                                        <p:tgtEl>
                                          <p:spTgt spid="3"/>
                                        </p:tgtEl>
                                        <p:attrNameLst>
                                          <p:attrName>style.visibility</p:attrName>
                                        </p:attrNameLst>
                                      </p:cBhvr>
                                      <p:to>
                                        <p:strVal val="hidden"/>
                                      </p:to>
                                    </p:set>
                                  </p:childTnLst>
                                </p:cTn>
                              </p:par>
                              <p:par>
                                <p:cTn id="150" presetID="8" presetClass="emph" presetSubtype="0" fill="hold" grpId="2" nodeType="withEffect">
                                  <p:stCondLst>
                                    <p:cond delay="0"/>
                                  </p:stCondLst>
                                  <p:childTnLst>
                                    <p:animRot by="-21600000">
                                      <p:cBhvr>
                                        <p:cTn id="151" dur="4000" fill="hold"/>
                                        <p:tgtEl>
                                          <p:spTgt spid="3"/>
                                        </p:tgtEl>
                                        <p:attrNameLst>
                                          <p:attrName>r</p:attrName>
                                        </p:attrNameLst>
                                      </p:cBhvr>
                                    </p:animRot>
                                  </p:childTnLst>
                                </p:cTn>
                              </p:par>
                              <p:par>
                                <p:cTn id="152" presetID="19" presetClass="exit" presetSubtype="5" fill="hold" grpId="3" nodeType="withEffect">
                                  <p:stCondLst>
                                    <p:cond delay="0"/>
                                  </p:stCondLst>
                                  <p:childTnLst>
                                    <p:anim calcmode="lin" valueType="num">
                                      <p:cBhvr>
                                        <p:cTn id="153" dur="4000"/>
                                        <p:tgtEl>
                                          <p:spTgt spid="3"/>
                                        </p:tgtEl>
                                        <p:attrNameLst>
                                          <p:attrName>ppt_w</p:attrName>
                                        </p:attrNameLst>
                                      </p:cBhvr>
                                      <p:tavLst>
                                        <p:tav tm="0">
                                          <p:val>
                                            <p:strVal val="ppt_w"/>
                                          </p:val>
                                        </p:tav>
                                        <p:tav tm="100000">
                                          <p:val>
                                            <p:strVal val="ppt_w"/>
                                          </p:val>
                                        </p:tav>
                                      </p:tavLst>
                                    </p:anim>
                                    <p:anim calcmode="lin" valueType="num">
                                      <p:cBhvr>
                                        <p:cTn id="154" dur="40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5" dur="1" fill="hold">
                                          <p:stCondLst>
                                            <p:cond delay="3999"/>
                                          </p:stCondLst>
                                        </p:cTn>
                                        <p:tgtEl>
                                          <p:spTgt spid="3"/>
                                        </p:tgtEl>
                                        <p:attrNameLst>
                                          <p:attrName>style.visibility</p:attrName>
                                        </p:attrNameLst>
                                      </p:cBhvr>
                                      <p:to>
                                        <p:strVal val="hidden"/>
                                      </p:to>
                                    </p:set>
                                  </p:childTnLst>
                                </p:cTn>
                              </p:par>
                              <p:par>
                                <p:cTn id="156" presetID="2" presetClass="exit" presetSubtype="2" fill="hold" grpId="1" nodeType="withEffect">
                                  <p:stCondLst>
                                    <p:cond delay="0"/>
                                  </p:stCondLst>
                                  <p:childTnLst>
                                    <p:anim calcmode="lin" valueType="num">
                                      <p:cBhvr additive="base">
                                        <p:cTn id="157" dur="5000"/>
                                        <p:tgtEl>
                                          <p:spTgt spid="4"/>
                                        </p:tgtEl>
                                        <p:attrNameLst>
                                          <p:attrName>ppt_x</p:attrName>
                                        </p:attrNameLst>
                                      </p:cBhvr>
                                      <p:tavLst>
                                        <p:tav tm="0">
                                          <p:val>
                                            <p:strVal val="ppt_x"/>
                                          </p:val>
                                        </p:tav>
                                        <p:tav tm="100000">
                                          <p:val>
                                            <p:strVal val="1+ppt_w/2"/>
                                          </p:val>
                                        </p:tav>
                                      </p:tavLst>
                                    </p:anim>
                                    <p:anim calcmode="lin" valueType="num">
                                      <p:cBhvr additive="base">
                                        <p:cTn id="158" dur="5000"/>
                                        <p:tgtEl>
                                          <p:spTgt spid="4"/>
                                        </p:tgtEl>
                                        <p:attrNameLst>
                                          <p:attrName>ppt_y</p:attrName>
                                        </p:attrNameLst>
                                      </p:cBhvr>
                                      <p:tavLst>
                                        <p:tav tm="0">
                                          <p:val>
                                            <p:strVal val="ppt_y"/>
                                          </p:val>
                                        </p:tav>
                                        <p:tav tm="100000">
                                          <p:val>
                                            <p:strVal val="ppt_y"/>
                                          </p:val>
                                        </p:tav>
                                      </p:tavLst>
                                    </p:anim>
                                    <p:set>
                                      <p:cBhvr>
                                        <p:cTn id="159" dur="1" fill="hold">
                                          <p:stCondLst>
                                            <p:cond delay="4999"/>
                                          </p:stCondLst>
                                        </p:cTn>
                                        <p:tgtEl>
                                          <p:spTgt spid="4"/>
                                        </p:tgtEl>
                                        <p:attrNameLst>
                                          <p:attrName>style.visibility</p:attrName>
                                        </p:attrNameLst>
                                      </p:cBhvr>
                                      <p:to>
                                        <p:strVal val="hidden"/>
                                      </p:to>
                                    </p:set>
                                  </p:childTnLst>
                                </p:cTn>
                              </p:par>
                              <p:par>
                                <p:cTn id="160" presetID="8" presetClass="emph" presetSubtype="0" fill="hold" grpId="2" nodeType="withEffect">
                                  <p:stCondLst>
                                    <p:cond delay="0"/>
                                  </p:stCondLst>
                                  <p:childTnLst>
                                    <p:animRot by="-21600000">
                                      <p:cBhvr>
                                        <p:cTn id="161" dur="4000" fill="hold"/>
                                        <p:tgtEl>
                                          <p:spTgt spid="4"/>
                                        </p:tgtEl>
                                        <p:attrNameLst>
                                          <p:attrName>r</p:attrName>
                                        </p:attrNameLst>
                                      </p:cBhvr>
                                    </p:animRot>
                                  </p:childTnLst>
                                </p:cTn>
                              </p:par>
                              <p:par>
                                <p:cTn id="162" presetID="19" presetClass="exit" presetSubtype="5" fill="hold" grpId="3" nodeType="withEffect">
                                  <p:stCondLst>
                                    <p:cond delay="0"/>
                                  </p:stCondLst>
                                  <p:childTnLst>
                                    <p:anim calcmode="lin" valueType="num">
                                      <p:cBhvr>
                                        <p:cTn id="163" dur="4000"/>
                                        <p:tgtEl>
                                          <p:spTgt spid="4"/>
                                        </p:tgtEl>
                                        <p:attrNameLst>
                                          <p:attrName>ppt_w</p:attrName>
                                        </p:attrNameLst>
                                      </p:cBhvr>
                                      <p:tavLst>
                                        <p:tav tm="0">
                                          <p:val>
                                            <p:strVal val="ppt_w"/>
                                          </p:val>
                                        </p:tav>
                                        <p:tav tm="100000">
                                          <p:val>
                                            <p:strVal val="ppt_w"/>
                                          </p:val>
                                        </p:tav>
                                      </p:tavLst>
                                    </p:anim>
                                    <p:anim calcmode="lin" valueType="num">
                                      <p:cBhvr>
                                        <p:cTn id="164" dur="4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5" dur="1" fill="hold">
                                          <p:stCondLst>
                                            <p:cond delay="3999"/>
                                          </p:stCondLst>
                                        </p:cTn>
                                        <p:tgtEl>
                                          <p:spTgt spid="4"/>
                                        </p:tgtEl>
                                        <p:attrNameLst>
                                          <p:attrName>style.visibility</p:attrName>
                                        </p:attrNameLst>
                                      </p:cBhvr>
                                      <p:to>
                                        <p:strVal val="hidden"/>
                                      </p:to>
                                    </p:set>
                                  </p:childTnLst>
                                </p:cTn>
                              </p:par>
                              <p:par>
                                <p:cTn id="166" presetID="2" presetClass="exit" presetSubtype="2" fill="hold" grpId="1" nodeType="withEffect">
                                  <p:stCondLst>
                                    <p:cond delay="0"/>
                                  </p:stCondLst>
                                  <p:childTnLst>
                                    <p:anim calcmode="lin" valueType="num">
                                      <p:cBhvr additive="base">
                                        <p:cTn id="167" dur="5000"/>
                                        <p:tgtEl>
                                          <p:spTgt spid="2"/>
                                        </p:tgtEl>
                                        <p:attrNameLst>
                                          <p:attrName>ppt_x</p:attrName>
                                        </p:attrNameLst>
                                      </p:cBhvr>
                                      <p:tavLst>
                                        <p:tav tm="0">
                                          <p:val>
                                            <p:strVal val="ppt_x"/>
                                          </p:val>
                                        </p:tav>
                                        <p:tav tm="100000">
                                          <p:val>
                                            <p:strVal val="1+ppt_w/2"/>
                                          </p:val>
                                        </p:tav>
                                      </p:tavLst>
                                    </p:anim>
                                    <p:anim calcmode="lin" valueType="num">
                                      <p:cBhvr additive="base">
                                        <p:cTn id="168" dur="5000"/>
                                        <p:tgtEl>
                                          <p:spTgt spid="2"/>
                                        </p:tgtEl>
                                        <p:attrNameLst>
                                          <p:attrName>ppt_y</p:attrName>
                                        </p:attrNameLst>
                                      </p:cBhvr>
                                      <p:tavLst>
                                        <p:tav tm="0">
                                          <p:val>
                                            <p:strVal val="ppt_y"/>
                                          </p:val>
                                        </p:tav>
                                        <p:tav tm="100000">
                                          <p:val>
                                            <p:strVal val="ppt_y"/>
                                          </p:val>
                                        </p:tav>
                                      </p:tavLst>
                                    </p:anim>
                                    <p:set>
                                      <p:cBhvr>
                                        <p:cTn id="169" dur="1" fill="hold">
                                          <p:stCondLst>
                                            <p:cond delay="4999"/>
                                          </p:stCondLst>
                                        </p:cTn>
                                        <p:tgtEl>
                                          <p:spTgt spid="2"/>
                                        </p:tgtEl>
                                        <p:attrNameLst>
                                          <p:attrName>style.visibility</p:attrName>
                                        </p:attrNameLst>
                                      </p:cBhvr>
                                      <p:to>
                                        <p:strVal val="hidden"/>
                                      </p:to>
                                    </p:set>
                                  </p:childTnLst>
                                </p:cTn>
                              </p:par>
                              <p:par>
                                <p:cTn id="170" presetID="19" presetClass="exit" presetSubtype="5" fill="hold" grpId="3" nodeType="withEffect">
                                  <p:stCondLst>
                                    <p:cond delay="0"/>
                                  </p:stCondLst>
                                  <p:childTnLst>
                                    <p:anim calcmode="lin" valueType="num">
                                      <p:cBhvr>
                                        <p:cTn id="171" dur="4000"/>
                                        <p:tgtEl>
                                          <p:spTgt spid="2"/>
                                        </p:tgtEl>
                                        <p:attrNameLst>
                                          <p:attrName>ppt_w</p:attrName>
                                        </p:attrNameLst>
                                      </p:cBhvr>
                                      <p:tavLst>
                                        <p:tav tm="0">
                                          <p:val>
                                            <p:strVal val="ppt_w"/>
                                          </p:val>
                                        </p:tav>
                                        <p:tav tm="100000">
                                          <p:val>
                                            <p:strVal val="ppt_w"/>
                                          </p:val>
                                        </p:tav>
                                      </p:tavLst>
                                    </p:anim>
                                    <p:anim calcmode="lin" valueType="num">
                                      <p:cBhvr>
                                        <p:cTn id="172" dur="4000"/>
                                        <p:tgtEl>
                                          <p:spTgt spid="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3" dur="1" fill="hold">
                                          <p:stCondLst>
                                            <p:cond delay="3999"/>
                                          </p:stCondLst>
                                        </p:cTn>
                                        <p:tgtEl>
                                          <p:spTgt spid="2"/>
                                        </p:tgtEl>
                                        <p:attrNameLst>
                                          <p:attrName>style.visibility</p:attrName>
                                        </p:attrNameLst>
                                      </p:cBhvr>
                                      <p:to>
                                        <p:strVal val="hidden"/>
                                      </p:to>
                                    </p:set>
                                  </p:childTnLst>
                                </p:cTn>
                              </p:par>
                              <p:par>
                                <p:cTn id="174" presetID="8" presetClass="emph" presetSubtype="0" fill="hold" grpId="2" nodeType="withEffect">
                                  <p:stCondLst>
                                    <p:cond delay="0"/>
                                  </p:stCondLst>
                                  <p:childTnLst>
                                    <p:animRot by="21600000">
                                      <p:cBhvr>
                                        <p:cTn id="175" dur="4000" fill="hold"/>
                                        <p:tgtEl>
                                          <p:spTgt spid="2"/>
                                        </p:tgtEl>
                                        <p:attrNameLst>
                                          <p:attrName>r</p:attrName>
                                        </p:attrNameLst>
                                      </p:cBhvr>
                                    </p:animRot>
                                  </p:childTnLst>
                                </p:cTn>
                              </p:par>
                              <p:par>
                                <p:cTn id="176" presetID="23" presetClass="entr" presetSubtype="272" fill="hold" nodeType="withEffect">
                                  <p:stCondLst>
                                    <p:cond delay="0"/>
                                  </p:stCondLst>
                                  <p:childTnLst>
                                    <p:set>
                                      <p:cBhvr>
                                        <p:cTn id="177" dur="1" fill="hold">
                                          <p:stCondLst>
                                            <p:cond delay="0"/>
                                          </p:stCondLst>
                                        </p:cTn>
                                        <p:tgtEl>
                                          <p:spTgt spid="22"/>
                                        </p:tgtEl>
                                        <p:attrNameLst>
                                          <p:attrName>style.visibility</p:attrName>
                                        </p:attrNameLst>
                                      </p:cBhvr>
                                      <p:to>
                                        <p:strVal val="visible"/>
                                      </p:to>
                                    </p:set>
                                    <p:anim calcmode="lin" valueType="num">
                                      <p:cBhvr>
                                        <p:cTn id="178" dur="4500" fill="hold"/>
                                        <p:tgtEl>
                                          <p:spTgt spid="22"/>
                                        </p:tgtEl>
                                        <p:attrNameLst>
                                          <p:attrName>ppt_w</p:attrName>
                                        </p:attrNameLst>
                                      </p:cBhvr>
                                      <p:tavLst>
                                        <p:tav tm="0">
                                          <p:val>
                                            <p:strVal val="2/3*#ppt_w"/>
                                          </p:val>
                                        </p:tav>
                                        <p:tav tm="100000">
                                          <p:val>
                                            <p:strVal val="#ppt_w"/>
                                          </p:val>
                                        </p:tav>
                                      </p:tavLst>
                                    </p:anim>
                                    <p:anim calcmode="lin" valueType="num">
                                      <p:cBhvr>
                                        <p:cTn id="179" dur="4500" fill="hold"/>
                                        <p:tgtEl>
                                          <p:spTgt spid="22"/>
                                        </p:tgtEl>
                                        <p:attrNameLst>
                                          <p:attrName>ppt_h</p:attrName>
                                        </p:attrNameLst>
                                      </p:cBhvr>
                                      <p:tavLst>
                                        <p:tav tm="0">
                                          <p:val>
                                            <p:strVal val="2/3*#ppt_h"/>
                                          </p:val>
                                        </p:tav>
                                        <p:tav tm="100000">
                                          <p:val>
                                            <p:strVal val="#ppt_h"/>
                                          </p:val>
                                        </p:tav>
                                      </p:tavLst>
                                    </p:anim>
                                  </p:childTnLst>
                                </p:cTn>
                              </p:par>
                              <p:par>
                                <p:cTn id="180" presetID="16" presetClass="entr" presetSubtype="37" fill="hold" nodeType="withEffect">
                                  <p:stCondLst>
                                    <p:cond delay="0"/>
                                  </p:stCondLst>
                                  <p:childTnLst>
                                    <p:set>
                                      <p:cBhvr>
                                        <p:cTn id="181" dur="1" fill="hold">
                                          <p:stCondLst>
                                            <p:cond delay="0"/>
                                          </p:stCondLst>
                                        </p:cTn>
                                        <p:tgtEl>
                                          <p:spTgt spid="22"/>
                                        </p:tgtEl>
                                        <p:attrNameLst>
                                          <p:attrName>style.visibility</p:attrName>
                                        </p:attrNameLst>
                                      </p:cBhvr>
                                      <p:to>
                                        <p:strVal val="visible"/>
                                      </p:to>
                                    </p:set>
                                    <p:animEffect transition="in" filter="barn(outVertical)">
                                      <p:cBhvr>
                                        <p:cTn id="182" dur="4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3"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0"/>
            <a:ext cx="9144000" cy="6858000"/>
          </a:xfrm>
          <a:prstGeom prst="rect">
            <a:avLst/>
          </a:prstGeom>
          <a:noFill/>
          <a:ln>
            <a:noFill/>
          </a:ln>
        </p:spPr>
      </p:pic>
      <p:sp>
        <p:nvSpPr>
          <p:cNvPr id="3" name="2 Forma libre"/>
          <p:cNvSpPr/>
          <p:nvPr/>
        </p:nvSpPr>
        <p:spPr>
          <a:xfrm>
            <a:off x="4068"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58336">
                <a:srgbClr val="C00000">
                  <a:lumMod val="95000"/>
                </a:srgbClr>
              </a:gs>
              <a:gs pos="47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6956" y="5685275"/>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58336">
                <a:srgbClr val="C00000">
                  <a:lumMod val="95000"/>
                </a:srgbClr>
              </a:gs>
              <a:gs pos="47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6" name="Forma libre 9"/>
          <p:cNvSpPr/>
          <p:nvPr/>
        </p:nvSpPr>
        <p:spPr>
          <a:xfrm>
            <a:off x="-1" y="404664"/>
            <a:ext cx="4571999" cy="5976664"/>
          </a:xfrm>
          <a:custGeom>
            <a:avLst/>
            <a:gdLst>
              <a:gd name="connsiteX0" fmla="*/ 2276190 w 4627223"/>
              <a:gd name="connsiteY0" fmla="*/ 3342740 h 6120679"/>
              <a:gd name="connsiteX1" fmla="*/ 2288289 w 4627223"/>
              <a:gd name="connsiteY1" fmla="*/ 3496309 h 6120679"/>
              <a:gd name="connsiteX2" fmla="*/ 2251847 w 4627223"/>
              <a:gd name="connsiteY2" fmla="*/ 3496309 h 6120679"/>
              <a:gd name="connsiteX3" fmla="*/ 2313612 w 4627223"/>
              <a:gd name="connsiteY3" fmla="*/ 4229571 h 6120679"/>
              <a:gd name="connsiteX4" fmla="*/ 2375375 w 4627223"/>
              <a:gd name="connsiteY4" fmla="*/ 3496309 h 6120679"/>
              <a:gd name="connsiteX5" fmla="*/ 2338933 w 4627223"/>
              <a:gd name="connsiteY5" fmla="*/ 3496309 h 6120679"/>
              <a:gd name="connsiteX6" fmla="*/ 2351032 w 4627223"/>
              <a:gd name="connsiteY6" fmla="*/ 3342740 h 6120679"/>
              <a:gd name="connsiteX7" fmla="*/ 2175133 w 4627223"/>
              <a:gd name="connsiteY7" fmla="*/ 3307896 h 6120679"/>
              <a:gd name="connsiteX8" fmla="*/ 2128571 w 4627223"/>
              <a:gd name="connsiteY8" fmla="*/ 3459277 h 6120679"/>
              <a:gd name="connsiteX9" fmla="*/ 2085052 w 4627223"/>
              <a:gd name="connsiteY9" fmla="*/ 3442517 h 6120679"/>
              <a:gd name="connsiteX10" fmla="*/ 1854222 w 4627223"/>
              <a:gd name="connsiteY10" fmla="*/ 4144456 h 6120679"/>
              <a:gd name="connsiteX11" fmla="*/ 2199587 w 4627223"/>
              <a:gd name="connsiteY11" fmla="*/ 3486626 h 6120679"/>
              <a:gd name="connsiteX12" fmla="*/ 2175371 w 4627223"/>
              <a:gd name="connsiteY12" fmla="*/ 3477300 h 6120679"/>
              <a:gd name="connsiteX13" fmla="*/ 2244528 w 4627223"/>
              <a:gd name="connsiteY13" fmla="*/ 3336467 h 6120679"/>
              <a:gd name="connsiteX14" fmla="*/ 2454519 w 4627223"/>
              <a:gd name="connsiteY14" fmla="*/ 3304310 h 6120679"/>
              <a:gd name="connsiteX15" fmla="*/ 2385418 w 4627223"/>
              <a:gd name="connsiteY15" fmla="*/ 3334651 h 6120679"/>
              <a:gd name="connsiteX16" fmla="*/ 2456105 w 4627223"/>
              <a:gd name="connsiteY16" fmla="*/ 3473975 h 6120679"/>
              <a:gd name="connsiteX17" fmla="*/ 2432130 w 4627223"/>
              <a:gd name="connsiteY17" fmla="*/ 3483821 h 6120679"/>
              <a:gd name="connsiteX18" fmla="*/ 2784389 w 4627223"/>
              <a:gd name="connsiteY18" fmla="*/ 4133232 h 6120679"/>
              <a:gd name="connsiteX19" fmla="*/ 2546181 w 4627223"/>
              <a:gd name="connsiteY19" fmla="*/ 3436981 h 6120679"/>
              <a:gd name="connsiteX20" fmla="*/ 2502691 w 4627223"/>
              <a:gd name="connsiteY20" fmla="*/ 3454842 h 6120679"/>
              <a:gd name="connsiteX21" fmla="*/ 2533919 w 4627223"/>
              <a:gd name="connsiteY21" fmla="*/ 3232758 h 6120679"/>
              <a:gd name="connsiteX22" fmla="*/ 2480999 w 4627223"/>
              <a:gd name="connsiteY22" fmla="*/ 3287270 h 6120679"/>
              <a:gd name="connsiteX23" fmla="*/ 2605159 w 4627223"/>
              <a:gd name="connsiteY23" fmla="*/ 3395960 h 6120679"/>
              <a:gd name="connsiteX24" fmla="*/ 2589888 w 4627223"/>
              <a:gd name="connsiteY24" fmla="*/ 3410674 h 6120679"/>
              <a:gd name="connsiteX25" fmla="*/ 3171656 w 4627223"/>
              <a:gd name="connsiteY25" fmla="*/ 3887029 h 6120679"/>
              <a:gd name="connsiteX26" fmla="*/ 2677233 w 4627223"/>
              <a:gd name="connsiteY26" fmla="*/ 3326519 h 6120679"/>
              <a:gd name="connsiteX27" fmla="*/ 2640488 w 4627223"/>
              <a:gd name="connsiteY27" fmla="*/ 3361922 h 6120679"/>
              <a:gd name="connsiteX28" fmla="*/ 2093303 w 4627223"/>
              <a:gd name="connsiteY28" fmla="*/ 3232758 h 6120679"/>
              <a:gd name="connsiteX29" fmla="*/ 1986722 w 4627223"/>
              <a:gd name="connsiteY29" fmla="*/ 3361909 h 6120679"/>
              <a:gd name="connsiteX30" fmla="*/ 1949989 w 4627223"/>
              <a:gd name="connsiteY30" fmla="*/ 3326519 h 6120679"/>
              <a:gd name="connsiteX31" fmla="*/ 1455454 w 4627223"/>
              <a:gd name="connsiteY31" fmla="*/ 3887029 h 6120679"/>
              <a:gd name="connsiteX32" fmla="*/ 2037336 w 4627223"/>
              <a:gd name="connsiteY32" fmla="*/ 3410674 h 6120679"/>
              <a:gd name="connsiteX33" fmla="*/ 2022052 w 4627223"/>
              <a:gd name="connsiteY33" fmla="*/ 3395949 h 6120679"/>
              <a:gd name="connsiteX34" fmla="*/ 2146223 w 4627223"/>
              <a:gd name="connsiteY34" fmla="*/ 3287270 h 6120679"/>
              <a:gd name="connsiteX35" fmla="*/ 2045977 w 4627223"/>
              <a:gd name="connsiteY35" fmla="*/ 3136102 h 6120679"/>
              <a:gd name="connsiteX36" fmla="*/ 1890639 w 4627223"/>
              <a:gd name="connsiteY36" fmla="*/ 3220058 h 6120679"/>
              <a:gd name="connsiteX37" fmla="*/ 1871878 w 4627223"/>
              <a:gd name="connsiteY37" fmla="*/ 3177303 h 6120679"/>
              <a:gd name="connsiteX38" fmla="*/ 1193119 w 4627223"/>
              <a:gd name="connsiteY38" fmla="*/ 3520426 h 6120679"/>
              <a:gd name="connsiteX39" fmla="*/ 1919801 w 4627223"/>
              <a:gd name="connsiteY39" fmla="*/ 3286520 h 6120679"/>
              <a:gd name="connsiteX40" fmla="*/ 1909791 w 4627223"/>
              <a:gd name="connsiteY40" fmla="*/ 3263707 h 6120679"/>
              <a:gd name="connsiteX41" fmla="*/ 2075013 w 4627223"/>
              <a:gd name="connsiteY41" fmla="*/ 3206849 h 6120679"/>
              <a:gd name="connsiteX42" fmla="*/ 2581979 w 4627223"/>
              <a:gd name="connsiteY42" fmla="*/ 3129260 h 6120679"/>
              <a:gd name="connsiteX43" fmla="*/ 2553647 w 4627223"/>
              <a:gd name="connsiteY43" fmla="*/ 3200740 h 6120679"/>
              <a:gd name="connsiteX44" fmla="*/ 2719788 w 4627223"/>
              <a:gd name="connsiteY44" fmla="*/ 3253508 h 6120679"/>
              <a:gd name="connsiteX45" fmla="*/ 2709795 w 4627223"/>
              <a:gd name="connsiteY45" fmla="*/ 3277090 h 6120679"/>
              <a:gd name="connsiteX46" fmla="*/ 3438846 w 4627223"/>
              <a:gd name="connsiteY46" fmla="*/ 3493673 h 6120679"/>
              <a:gd name="connsiteX47" fmla="*/ 2756556 w 4627223"/>
              <a:gd name="connsiteY47" fmla="*/ 3166740 h 6120679"/>
              <a:gd name="connsiteX48" fmla="*/ 2738467 w 4627223"/>
              <a:gd name="connsiteY48" fmla="*/ 3209428 h 6120679"/>
              <a:gd name="connsiteX49" fmla="*/ 2766116 w 4627223"/>
              <a:gd name="connsiteY49" fmla="*/ 3000832 h 6120679"/>
              <a:gd name="connsiteX50" fmla="*/ 2766116 w 4627223"/>
              <a:gd name="connsiteY50" fmla="*/ 3036701 h 6120679"/>
              <a:gd name="connsiteX51" fmla="*/ 2587770 w 4627223"/>
              <a:gd name="connsiteY51" fmla="*/ 3021793 h 6120679"/>
              <a:gd name="connsiteX52" fmla="*/ 2587770 w 4627223"/>
              <a:gd name="connsiteY52" fmla="*/ 3098885 h 6120679"/>
              <a:gd name="connsiteX53" fmla="*/ 2766116 w 4627223"/>
              <a:gd name="connsiteY53" fmla="*/ 3083976 h 6120679"/>
              <a:gd name="connsiteX54" fmla="*/ 2766116 w 4627223"/>
              <a:gd name="connsiteY54" fmla="*/ 3119846 h 6120679"/>
              <a:gd name="connsiteX55" fmla="*/ 3527189 w 4627223"/>
              <a:gd name="connsiteY55" fmla="*/ 3060339 h 6120679"/>
              <a:gd name="connsiteX56" fmla="*/ 1861107 w 4627223"/>
              <a:gd name="connsiteY56" fmla="*/ 3000832 h 6120679"/>
              <a:gd name="connsiteX57" fmla="*/ 1100033 w 4627223"/>
              <a:gd name="connsiteY57" fmla="*/ 3060339 h 6120679"/>
              <a:gd name="connsiteX58" fmla="*/ 1861107 w 4627223"/>
              <a:gd name="connsiteY58" fmla="*/ 3119846 h 6120679"/>
              <a:gd name="connsiteX59" fmla="*/ 1861107 w 4627223"/>
              <a:gd name="connsiteY59" fmla="*/ 3083976 h 6120679"/>
              <a:gd name="connsiteX60" fmla="*/ 2039452 w 4627223"/>
              <a:gd name="connsiteY60" fmla="*/ 3098885 h 6120679"/>
              <a:gd name="connsiteX61" fmla="*/ 2039452 w 4627223"/>
              <a:gd name="connsiteY61" fmla="*/ 3021793 h 6120679"/>
              <a:gd name="connsiteX62" fmla="*/ 1861107 w 4627223"/>
              <a:gd name="connsiteY62" fmla="*/ 3036701 h 6120679"/>
              <a:gd name="connsiteX63" fmla="*/ 2313612 w 4627223"/>
              <a:gd name="connsiteY63" fmla="*/ 2853011 h 6120679"/>
              <a:gd name="connsiteX64" fmla="*/ 2115331 w 4627223"/>
              <a:gd name="connsiteY64" fmla="*/ 2979637 h 6120679"/>
              <a:gd name="connsiteX65" fmla="*/ 2114088 w 4627223"/>
              <a:gd name="connsiteY65" fmla="*/ 2983495 h 6120679"/>
              <a:gd name="connsiteX66" fmla="*/ 2114085 w 4627223"/>
              <a:gd name="connsiteY66" fmla="*/ 2983500 h 6120679"/>
              <a:gd name="connsiteX67" fmla="*/ 2114060 w 4627223"/>
              <a:gd name="connsiteY67" fmla="*/ 2983582 h 6120679"/>
              <a:gd name="connsiteX68" fmla="*/ 2102792 w 4627223"/>
              <a:gd name="connsiteY68" fmla="*/ 3018555 h 6120679"/>
              <a:gd name="connsiteX69" fmla="*/ 2102513 w 4627223"/>
              <a:gd name="connsiteY69" fmla="*/ 3021226 h 6120679"/>
              <a:gd name="connsiteX70" fmla="*/ 2101722 w 4627223"/>
              <a:gd name="connsiteY70" fmla="*/ 3023803 h 6120679"/>
              <a:gd name="connsiteX71" fmla="*/ 2098428 w 4627223"/>
              <a:gd name="connsiteY71" fmla="*/ 3060266 h 6120679"/>
              <a:gd name="connsiteX72" fmla="*/ 2098420 w 4627223"/>
              <a:gd name="connsiteY72" fmla="*/ 3060339 h 6120679"/>
              <a:gd name="connsiteX73" fmla="*/ 2098420 w 4627223"/>
              <a:gd name="connsiteY73" fmla="*/ 3060345 h 6120679"/>
              <a:gd name="connsiteX74" fmla="*/ 2098058 w 4627223"/>
              <a:gd name="connsiteY74" fmla="*/ 3064364 h 6120679"/>
              <a:gd name="connsiteX75" fmla="*/ 2232153 w 4627223"/>
              <a:gd name="connsiteY75" fmla="*/ 3252574 h 6120679"/>
              <a:gd name="connsiteX76" fmla="*/ 2254881 w 4627223"/>
              <a:gd name="connsiteY76" fmla="*/ 3258861 h 6120679"/>
              <a:gd name="connsiteX77" fmla="*/ 2270243 w 4627223"/>
              <a:gd name="connsiteY77" fmla="*/ 3263455 h 6120679"/>
              <a:gd name="connsiteX78" fmla="*/ 2272166 w 4627223"/>
              <a:gd name="connsiteY78" fmla="*/ 3263642 h 6120679"/>
              <a:gd name="connsiteX79" fmla="*/ 2274020 w 4627223"/>
              <a:gd name="connsiteY79" fmla="*/ 3264154 h 6120679"/>
              <a:gd name="connsiteX80" fmla="*/ 2290028 w 4627223"/>
              <a:gd name="connsiteY80" fmla="*/ 3265376 h 6120679"/>
              <a:gd name="connsiteX81" fmla="*/ 2313612 w 4627223"/>
              <a:gd name="connsiteY81" fmla="*/ 3267667 h 6120679"/>
              <a:gd name="connsiteX82" fmla="*/ 2511893 w 4627223"/>
              <a:gd name="connsiteY82" fmla="*/ 3141040 h 6120679"/>
              <a:gd name="connsiteX83" fmla="*/ 2513136 w 4627223"/>
              <a:gd name="connsiteY83" fmla="*/ 3137181 h 6120679"/>
              <a:gd name="connsiteX84" fmla="*/ 2513138 w 4627223"/>
              <a:gd name="connsiteY84" fmla="*/ 3137177 h 6120679"/>
              <a:gd name="connsiteX85" fmla="*/ 2513157 w 4627223"/>
              <a:gd name="connsiteY85" fmla="*/ 3137116 h 6120679"/>
              <a:gd name="connsiteX86" fmla="*/ 2524432 w 4627223"/>
              <a:gd name="connsiteY86" fmla="*/ 3102123 h 6120679"/>
              <a:gd name="connsiteX87" fmla="*/ 2524711 w 4627223"/>
              <a:gd name="connsiteY87" fmla="*/ 3099451 h 6120679"/>
              <a:gd name="connsiteX88" fmla="*/ 2525502 w 4627223"/>
              <a:gd name="connsiteY88" fmla="*/ 3096874 h 6120679"/>
              <a:gd name="connsiteX89" fmla="*/ 2528795 w 4627223"/>
              <a:gd name="connsiteY89" fmla="*/ 3060418 h 6120679"/>
              <a:gd name="connsiteX90" fmla="*/ 2528804 w 4627223"/>
              <a:gd name="connsiteY90" fmla="*/ 3060339 h 6120679"/>
              <a:gd name="connsiteX91" fmla="*/ 2528803 w 4627223"/>
              <a:gd name="connsiteY91" fmla="*/ 3060334 h 6120679"/>
              <a:gd name="connsiteX92" fmla="*/ 2529166 w 4627223"/>
              <a:gd name="connsiteY92" fmla="*/ 3056312 h 6120679"/>
              <a:gd name="connsiteX93" fmla="*/ 2395070 w 4627223"/>
              <a:gd name="connsiteY93" fmla="*/ 2868102 h 6120679"/>
              <a:gd name="connsiteX94" fmla="*/ 2372302 w 4627223"/>
              <a:gd name="connsiteY94" fmla="*/ 2861805 h 6120679"/>
              <a:gd name="connsiteX95" fmla="*/ 2356981 w 4627223"/>
              <a:gd name="connsiteY95" fmla="*/ 2857222 h 6120679"/>
              <a:gd name="connsiteX96" fmla="*/ 2355061 w 4627223"/>
              <a:gd name="connsiteY96" fmla="*/ 2857036 h 6120679"/>
              <a:gd name="connsiteX97" fmla="*/ 2353204 w 4627223"/>
              <a:gd name="connsiteY97" fmla="*/ 2856522 h 6120679"/>
              <a:gd name="connsiteX98" fmla="*/ 2337153 w 4627223"/>
              <a:gd name="connsiteY98" fmla="*/ 2855296 h 6120679"/>
              <a:gd name="connsiteX99" fmla="*/ 1188377 w 4627223"/>
              <a:gd name="connsiteY99" fmla="*/ 2627004 h 6120679"/>
              <a:gd name="connsiteX100" fmla="*/ 1870668 w 4627223"/>
              <a:gd name="connsiteY100" fmla="*/ 2953938 h 6120679"/>
              <a:gd name="connsiteX101" fmla="*/ 1888757 w 4627223"/>
              <a:gd name="connsiteY101" fmla="*/ 2911249 h 6120679"/>
              <a:gd name="connsiteX102" fmla="*/ 2045244 w 4627223"/>
              <a:gd name="connsiteY102" fmla="*/ 2991417 h 6120679"/>
              <a:gd name="connsiteX103" fmla="*/ 2073575 w 4627223"/>
              <a:gd name="connsiteY103" fmla="*/ 2919937 h 6120679"/>
              <a:gd name="connsiteX104" fmla="*/ 1907435 w 4627223"/>
              <a:gd name="connsiteY104" fmla="*/ 2867169 h 6120679"/>
              <a:gd name="connsiteX105" fmla="*/ 1917428 w 4627223"/>
              <a:gd name="connsiteY105" fmla="*/ 2843587 h 6120679"/>
              <a:gd name="connsiteX106" fmla="*/ 3434041 w 4627223"/>
              <a:gd name="connsiteY106" fmla="*/ 2600110 h 6120679"/>
              <a:gd name="connsiteX107" fmla="*/ 2707421 w 4627223"/>
              <a:gd name="connsiteY107" fmla="*/ 2834156 h 6120679"/>
              <a:gd name="connsiteX108" fmla="*/ 2717417 w 4627223"/>
              <a:gd name="connsiteY108" fmla="*/ 2856936 h 6120679"/>
              <a:gd name="connsiteX109" fmla="*/ 2552209 w 4627223"/>
              <a:gd name="connsiteY109" fmla="*/ 2913829 h 6120679"/>
              <a:gd name="connsiteX110" fmla="*/ 2581245 w 4627223"/>
              <a:gd name="connsiteY110" fmla="*/ 2984574 h 6120679"/>
              <a:gd name="connsiteX111" fmla="*/ 2736570 w 4627223"/>
              <a:gd name="connsiteY111" fmla="*/ 2900585 h 6120679"/>
              <a:gd name="connsiteX112" fmla="*/ 2755344 w 4627223"/>
              <a:gd name="connsiteY112" fmla="*/ 2943374 h 6120679"/>
              <a:gd name="connsiteX113" fmla="*/ 3171656 w 4627223"/>
              <a:gd name="connsiteY113" fmla="*/ 2233540 h 6120679"/>
              <a:gd name="connsiteX114" fmla="*/ 2589888 w 4627223"/>
              <a:gd name="connsiteY114" fmla="*/ 2710004 h 6120679"/>
              <a:gd name="connsiteX115" fmla="*/ 2605146 w 4627223"/>
              <a:gd name="connsiteY115" fmla="*/ 2724704 h 6120679"/>
              <a:gd name="connsiteX116" fmla="*/ 2480999 w 4627223"/>
              <a:gd name="connsiteY116" fmla="*/ 2833408 h 6120679"/>
              <a:gd name="connsiteX117" fmla="*/ 2533919 w 4627223"/>
              <a:gd name="connsiteY117" fmla="*/ 2887919 h 6120679"/>
              <a:gd name="connsiteX118" fmla="*/ 2640476 w 4627223"/>
              <a:gd name="connsiteY118" fmla="*/ 2758745 h 6120679"/>
              <a:gd name="connsiteX119" fmla="*/ 2677233 w 4627223"/>
              <a:gd name="connsiteY119" fmla="*/ 2794158 h 6120679"/>
              <a:gd name="connsiteX120" fmla="*/ 1455454 w 4627223"/>
              <a:gd name="connsiteY120" fmla="*/ 2233540 h 6120679"/>
              <a:gd name="connsiteX121" fmla="*/ 1949989 w 4627223"/>
              <a:gd name="connsiteY121" fmla="*/ 2794158 h 6120679"/>
              <a:gd name="connsiteX122" fmla="*/ 1986733 w 4627223"/>
              <a:gd name="connsiteY122" fmla="*/ 2758757 h 6120679"/>
              <a:gd name="connsiteX123" fmla="*/ 2093303 w 4627223"/>
              <a:gd name="connsiteY123" fmla="*/ 2887919 h 6120679"/>
              <a:gd name="connsiteX124" fmla="*/ 2146223 w 4627223"/>
              <a:gd name="connsiteY124" fmla="*/ 2833408 h 6120679"/>
              <a:gd name="connsiteX125" fmla="*/ 2022066 w 4627223"/>
              <a:gd name="connsiteY125" fmla="*/ 2724715 h 6120679"/>
              <a:gd name="connsiteX126" fmla="*/ 2037336 w 4627223"/>
              <a:gd name="connsiteY126" fmla="*/ 2710004 h 6120679"/>
              <a:gd name="connsiteX127" fmla="*/ 1842772 w 4627223"/>
              <a:gd name="connsiteY127" fmla="*/ 1987303 h 6120679"/>
              <a:gd name="connsiteX128" fmla="*/ 2081041 w 4627223"/>
              <a:gd name="connsiteY128" fmla="*/ 2683696 h 6120679"/>
              <a:gd name="connsiteX129" fmla="*/ 2124530 w 4627223"/>
              <a:gd name="connsiteY129" fmla="*/ 2665836 h 6120679"/>
              <a:gd name="connsiteX130" fmla="*/ 2172704 w 4627223"/>
              <a:gd name="connsiteY130" fmla="*/ 2816367 h 6120679"/>
              <a:gd name="connsiteX131" fmla="*/ 2241805 w 4627223"/>
              <a:gd name="connsiteY131" fmla="*/ 2786027 h 6120679"/>
              <a:gd name="connsiteX132" fmla="*/ 2171120 w 4627223"/>
              <a:gd name="connsiteY132" fmla="*/ 2646701 h 6120679"/>
              <a:gd name="connsiteX133" fmla="*/ 2195094 w 4627223"/>
              <a:gd name="connsiteY133" fmla="*/ 2636856 h 6120679"/>
              <a:gd name="connsiteX134" fmla="*/ 2773001 w 4627223"/>
              <a:gd name="connsiteY134" fmla="*/ 1976222 h 6120679"/>
              <a:gd name="connsiteX135" fmla="*/ 2427635 w 4627223"/>
              <a:gd name="connsiteY135" fmla="*/ 2634052 h 6120679"/>
              <a:gd name="connsiteX136" fmla="*/ 2451852 w 4627223"/>
              <a:gd name="connsiteY136" fmla="*/ 2643378 h 6120679"/>
              <a:gd name="connsiteX137" fmla="*/ 2382695 w 4627223"/>
              <a:gd name="connsiteY137" fmla="*/ 2784210 h 6120679"/>
              <a:gd name="connsiteX138" fmla="*/ 2452089 w 4627223"/>
              <a:gd name="connsiteY138" fmla="*/ 2812780 h 6120679"/>
              <a:gd name="connsiteX139" fmla="*/ 2498652 w 4627223"/>
              <a:gd name="connsiteY139" fmla="*/ 2661400 h 6120679"/>
              <a:gd name="connsiteX140" fmla="*/ 2542171 w 4627223"/>
              <a:gd name="connsiteY140" fmla="*/ 2678159 h 6120679"/>
              <a:gd name="connsiteX141" fmla="*/ 2313612 w 4627223"/>
              <a:gd name="connsiteY141" fmla="*/ 1891106 h 6120679"/>
              <a:gd name="connsiteX142" fmla="*/ 2251847 w 4627223"/>
              <a:gd name="connsiteY142" fmla="*/ 2624369 h 6120679"/>
              <a:gd name="connsiteX143" fmla="*/ 2288289 w 4627223"/>
              <a:gd name="connsiteY143" fmla="*/ 2624369 h 6120679"/>
              <a:gd name="connsiteX144" fmla="*/ 2276190 w 4627223"/>
              <a:gd name="connsiteY144" fmla="*/ 2777938 h 6120679"/>
              <a:gd name="connsiteX145" fmla="*/ 2351032 w 4627223"/>
              <a:gd name="connsiteY145" fmla="*/ 2777938 h 6120679"/>
              <a:gd name="connsiteX146" fmla="*/ 2338933 w 4627223"/>
              <a:gd name="connsiteY146" fmla="*/ 2624369 h 6120679"/>
              <a:gd name="connsiteX147" fmla="*/ 2375375 w 4627223"/>
              <a:gd name="connsiteY147" fmla="*/ 2624369 h 6120679"/>
              <a:gd name="connsiteX148" fmla="*/ 4627223 w 4627223"/>
              <a:gd name="connsiteY148" fmla="*/ 0 h 6120679"/>
              <a:gd name="connsiteX149" fmla="*/ 4627222 w 4627223"/>
              <a:gd name="connsiteY149" fmla="*/ 6120679 h 6120679"/>
              <a:gd name="connsiteX150" fmla="*/ 280180 w 4627223"/>
              <a:gd name="connsiteY150" fmla="*/ 5506617 h 6120679"/>
              <a:gd name="connsiteX151" fmla="*/ 0 w 4627223"/>
              <a:gd name="connsiteY151" fmla="*/ 5428505 h 6120679"/>
              <a:gd name="connsiteX152" fmla="*/ 0 w 4627223"/>
              <a:gd name="connsiteY152" fmla="*/ 677755 h 6120679"/>
              <a:gd name="connsiteX153" fmla="*/ 340045 w 4627223"/>
              <a:gd name="connsiteY153" fmla="*/ 584382 h 6120679"/>
              <a:gd name="connsiteX154" fmla="*/ 4627223 w 4627223"/>
              <a:gd name="connsiteY154"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4627223" h="6120679">
                <a:moveTo>
                  <a:pt x="2276190" y="3342740"/>
                </a:moveTo>
                <a:lnTo>
                  <a:pt x="2288289" y="3496309"/>
                </a:lnTo>
                <a:lnTo>
                  <a:pt x="2251847" y="3496309"/>
                </a:lnTo>
                <a:lnTo>
                  <a:pt x="2313612" y="4229571"/>
                </a:lnTo>
                <a:lnTo>
                  <a:pt x="2375375" y="3496309"/>
                </a:lnTo>
                <a:lnTo>
                  <a:pt x="2338933" y="3496309"/>
                </a:lnTo>
                <a:lnTo>
                  <a:pt x="2351032" y="3342740"/>
                </a:lnTo>
                <a:close/>
                <a:moveTo>
                  <a:pt x="2175133" y="3307896"/>
                </a:moveTo>
                <a:lnTo>
                  <a:pt x="2128571" y="3459277"/>
                </a:lnTo>
                <a:lnTo>
                  <a:pt x="2085052" y="3442517"/>
                </a:lnTo>
                <a:lnTo>
                  <a:pt x="1854222" y="4144456"/>
                </a:lnTo>
                <a:lnTo>
                  <a:pt x="2199587" y="3486626"/>
                </a:lnTo>
                <a:lnTo>
                  <a:pt x="2175371" y="3477300"/>
                </a:lnTo>
                <a:lnTo>
                  <a:pt x="2244528" y="3336467"/>
                </a:lnTo>
                <a:close/>
                <a:moveTo>
                  <a:pt x="2454519" y="3304310"/>
                </a:moveTo>
                <a:lnTo>
                  <a:pt x="2385418" y="3334651"/>
                </a:lnTo>
                <a:lnTo>
                  <a:pt x="2456105" y="3473975"/>
                </a:lnTo>
                <a:lnTo>
                  <a:pt x="2432130" y="3483821"/>
                </a:lnTo>
                <a:lnTo>
                  <a:pt x="2784389" y="4133232"/>
                </a:lnTo>
                <a:lnTo>
                  <a:pt x="2546181" y="3436981"/>
                </a:lnTo>
                <a:lnTo>
                  <a:pt x="2502691" y="3454842"/>
                </a:lnTo>
                <a:close/>
                <a:moveTo>
                  <a:pt x="2533919" y="3232758"/>
                </a:moveTo>
                <a:lnTo>
                  <a:pt x="2480999" y="3287270"/>
                </a:lnTo>
                <a:lnTo>
                  <a:pt x="2605159" y="3395960"/>
                </a:lnTo>
                <a:lnTo>
                  <a:pt x="2589888" y="3410674"/>
                </a:lnTo>
                <a:lnTo>
                  <a:pt x="3171656" y="3887029"/>
                </a:lnTo>
                <a:lnTo>
                  <a:pt x="2677233" y="3326519"/>
                </a:lnTo>
                <a:lnTo>
                  <a:pt x="2640488" y="3361922"/>
                </a:lnTo>
                <a:close/>
                <a:moveTo>
                  <a:pt x="2093303" y="3232758"/>
                </a:moveTo>
                <a:lnTo>
                  <a:pt x="1986722" y="3361909"/>
                </a:lnTo>
                <a:lnTo>
                  <a:pt x="1949989" y="3326519"/>
                </a:lnTo>
                <a:lnTo>
                  <a:pt x="1455454" y="3887029"/>
                </a:lnTo>
                <a:lnTo>
                  <a:pt x="2037336" y="3410674"/>
                </a:lnTo>
                <a:lnTo>
                  <a:pt x="2022052" y="3395949"/>
                </a:lnTo>
                <a:lnTo>
                  <a:pt x="2146223" y="3287270"/>
                </a:lnTo>
                <a:close/>
                <a:moveTo>
                  <a:pt x="2045977" y="3136102"/>
                </a:moveTo>
                <a:lnTo>
                  <a:pt x="1890639" y="3220058"/>
                </a:lnTo>
                <a:lnTo>
                  <a:pt x="1871878" y="3177303"/>
                </a:lnTo>
                <a:lnTo>
                  <a:pt x="1193119" y="3520426"/>
                </a:lnTo>
                <a:lnTo>
                  <a:pt x="1919801" y="3286520"/>
                </a:lnTo>
                <a:lnTo>
                  <a:pt x="1909791" y="3263707"/>
                </a:lnTo>
                <a:lnTo>
                  <a:pt x="2075013" y="3206849"/>
                </a:lnTo>
                <a:close/>
                <a:moveTo>
                  <a:pt x="2581979" y="3129260"/>
                </a:moveTo>
                <a:lnTo>
                  <a:pt x="2553647" y="3200740"/>
                </a:lnTo>
                <a:lnTo>
                  <a:pt x="2719788" y="3253508"/>
                </a:lnTo>
                <a:lnTo>
                  <a:pt x="2709795" y="3277090"/>
                </a:lnTo>
                <a:lnTo>
                  <a:pt x="3438846" y="3493673"/>
                </a:lnTo>
                <a:lnTo>
                  <a:pt x="2756556" y="3166740"/>
                </a:lnTo>
                <a:lnTo>
                  <a:pt x="2738467" y="3209428"/>
                </a:lnTo>
                <a:close/>
                <a:moveTo>
                  <a:pt x="2766116" y="3000832"/>
                </a:moveTo>
                <a:lnTo>
                  <a:pt x="2766116" y="3036701"/>
                </a:lnTo>
                <a:lnTo>
                  <a:pt x="2587770" y="3021793"/>
                </a:lnTo>
                <a:lnTo>
                  <a:pt x="2587770" y="3098885"/>
                </a:lnTo>
                <a:lnTo>
                  <a:pt x="2766116" y="3083976"/>
                </a:lnTo>
                <a:lnTo>
                  <a:pt x="2766116" y="3119846"/>
                </a:lnTo>
                <a:lnTo>
                  <a:pt x="3527189" y="3060339"/>
                </a:lnTo>
                <a:close/>
                <a:moveTo>
                  <a:pt x="1861107" y="3000832"/>
                </a:moveTo>
                <a:lnTo>
                  <a:pt x="1100033" y="3060339"/>
                </a:lnTo>
                <a:lnTo>
                  <a:pt x="1861107" y="3119846"/>
                </a:lnTo>
                <a:lnTo>
                  <a:pt x="1861107" y="3083976"/>
                </a:lnTo>
                <a:lnTo>
                  <a:pt x="2039452" y="3098885"/>
                </a:lnTo>
                <a:lnTo>
                  <a:pt x="2039452" y="3021793"/>
                </a:lnTo>
                <a:lnTo>
                  <a:pt x="1861107" y="3036701"/>
                </a:lnTo>
                <a:close/>
                <a:moveTo>
                  <a:pt x="2313612" y="2853011"/>
                </a:moveTo>
                <a:cubicBezTo>
                  <a:pt x="2224476" y="2853011"/>
                  <a:pt x="2147998" y="2905224"/>
                  <a:pt x="2115331" y="2979637"/>
                </a:cubicBezTo>
                <a:lnTo>
                  <a:pt x="2114088" y="2983495"/>
                </a:lnTo>
                <a:lnTo>
                  <a:pt x="2114085" y="2983500"/>
                </a:lnTo>
                <a:lnTo>
                  <a:pt x="2114060" y="2983582"/>
                </a:lnTo>
                <a:lnTo>
                  <a:pt x="2102792" y="3018555"/>
                </a:lnTo>
                <a:lnTo>
                  <a:pt x="2102513" y="3021226"/>
                </a:lnTo>
                <a:lnTo>
                  <a:pt x="2101722" y="3023803"/>
                </a:lnTo>
                <a:lnTo>
                  <a:pt x="2098428" y="3060266"/>
                </a:lnTo>
                <a:lnTo>
                  <a:pt x="2098420" y="3060339"/>
                </a:lnTo>
                <a:lnTo>
                  <a:pt x="2098420" y="3060345"/>
                </a:lnTo>
                <a:lnTo>
                  <a:pt x="2098058" y="3064364"/>
                </a:lnTo>
                <a:cubicBezTo>
                  <a:pt x="2099110" y="3145026"/>
                  <a:pt x="2149506" y="3220746"/>
                  <a:pt x="2232153" y="3252574"/>
                </a:cubicBezTo>
                <a:lnTo>
                  <a:pt x="2254881" y="3258861"/>
                </a:lnTo>
                <a:lnTo>
                  <a:pt x="2270243" y="3263455"/>
                </a:lnTo>
                <a:lnTo>
                  <a:pt x="2272166" y="3263642"/>
                </a:lnTo>
                <a:lnTo>
                  <a:pt x="2274020" y="3264154"/>
                </a:lnTo>
                <a:lnTo>
                  <a:pt x="2290028" y="3265376"/>
                </a:lnTo>
                <a:lnTo>
                  <a:pt x="2313612" y="3267667"/>
                </a:lnTo>
                <a:cubicBezTo>
                  <a:pt x="2402747" y="3267667"/>
                  <a:pt x="2479225" y="3215454"/>
                  <a:pt x="2511893" y="3141040"/>
                </a:cubicBezTo>
                <a:lnTo>
                  <a:pt x="2513136" y="3137181"/>
                </a:lnTo>
                <a:lnTo>
                  <a:pt x="2513138" y="3137177"/>
                </a:lnTo>
                <a:lnTo>
                  <a:pt x="2513157" y="3137116"/>
                </a:lnTo>
                <a:lnTo>
                  <a:pt x="2524432" y="3102123"/>
                </a:lnTo>
                <a:lnTo>
                  <a:pt x="2524711" y="3099451"/>
                </a:lnTo>
                <a:lnTo>
                  <a:pt x="2525502" y="3096874"/>
                </a:lnTo>
                <a:lnTo>
                  <a:pt x="2528795" y="3060418"/>
                </a:lnTo>
                <a:lnTo>
                  <a:pt x="2528804" y="3060339"/>
                </a:lnTo>
                <a:lnTo>
                  <a:pt x="2528803" y="3060334"/>
                </a:lnTo>
                <a:lnTo>
                  <a:pt x="2529166" y="3056312"/>
                </a:lnTo>
                <a:cubicBezTo>
                  <a:pt x="2528113" y="2975651"/>
                  <a:pt x="2477717" y="2899930"/>
                  <a:pt x="2395070" y="2868102"/>
                </a:cubicBezTo>
                <a:lnTo>
                  <a:pt x="2372302" y="2861805"/>
                </a:lnTo>
                <a:lnTo>
                  <a:pt x="2356981" y="2857222"/>
                </a:lnTo>
                <a:lnTo>
                  <a:pt x="2355061" y="2857036"/>
                </a:lnTo>
                <a:lnTo>
                  <a:pt x="2353204" y="2856522"/>
                </a:lnTo>
                <a:lnTo>
                  <a:pt x="2337153" y="2855296"/>
                </a:lnTo>
                <a:close/>
                <a:moveTo>
                  <a:pt x="1188377" y="2627004"/>
                </a:moveTo>
                <a:lnTo>
                  <a:pt x="1870668" y="2953938"/>
                </a:lnTo>
                <a:lnTo>
                  <a:pt x="1888757" y="2911249"/>
                </a:lnTo>
                <a:lnTo>
                  <a:pt x="2045244" y="2991417"/>
                </a:lnTo>
                <a:lnTo>
                  <a:pt x="2073575" y="2919937"/>
                </a:lnTo>
                <a:lnTo>
                  <a:pt x="1907435" y="2867169"/>
                </a:lnTo>
                <a:lnTo>
                  <a:pt x="1917428" y="2843587"/>
                </a:lnTo>
                <a:close/>
                <a:moveTo>
                  <a:pt x="3434041" y="2600110"/>
                </a:moveTo>
                <a:lnTo>
                  <a:pt x="2707421" y="2834156"/>
                </a:lnTo>
                <a:lnTo>
                  <a:pt x="2717417" y="2856936"/>
                </a:lnTo>
                <a:lnTo>
                  <a:pt x="2552209" y="2913829"/>
                </a:lnTo>
                <a:lnTo>
                  <a:pt x="2581245" y="2984574"/>
                </a:lnTo>
                <a:lnTo>
                  <a:pt x="2736570" y="2900585"/>
                </a:lnTo>
                <a:lnTo>
                  <a:pt x="2755344" y="2943374"/>
                </a:lnTo>
                <a:close/>
                <a:moveTo>
                  <a:pt x="3171656" y="2233540"/>
                </a:moveTo>
                <a:lnTo>
                  <a:pt x="2589888" y="2710004"/>
                </a:lnTo>
                <a:lnTo>
                  <a:pt x="2605146" y="2724704"/>
                </a:lnTo>
                <a:lnTo>
                  <a:pt x="2480999" y="2833408"/>
                </a:lnTo>
                <a:lnTo>
                  <a:pt x="2533919" y="2887919"/>
                </a:lnTo>
                <a:lnTo>
                  <a:pt x="2640476" y="2758745"/>
                </a:lnTo>
                <a:lnTo>
                  <a:pt x="2677233" y="2794158"/>
                </a:lnTo>
                <a:close/>
                <a:moveTo>
                  <a:pt x="1455454" y="2233540"/>
                </a:moveTo>
                <a:lnTo>
                  <a:pt x="1949989" y="2794158"/>
                </a:lnTo>
                <a:lnTo>
                  <a:pt x="1986733" y="2758757"/>
                </a:lnTo>
                <a:lnTo>
                  <a:pt x="2093303" y="2887919"/>
                </a:lnTo>
                <a:lnTo>
                  <a:pt x="2146223" y="2833408"/>
                </a:lnTo>
                <a:lnTo>
                  <a:pt x="2022066" y="2724715"/>
                </a:lnTo>
                <a:lnTo>
                  <a:pt x="2037336" y="2710004"/>
                </a:lnTo>
                <a:close/>
                <a:moveTo>
                  <a:pt x="1842772" y="1987303"/>
                </a:moveTo>
                <a:lnTo>
                  <a:pt x="2081041" y="2683696"/>
                </a:lnTo>
                <a:lnTo>
                  <a:pt x="2124530" y="2665836"/>
                </a:lnTo>
                <a:lnTo>
                  <a:pt x="2172704" y="2816367"/>
                </a:lnTo>
                <a:lnTo>
                  <a:pt x="2241805" y="2786027"/>
                </a:lnTo>
                <a:lnTo>
                  <a:pt x="2171120" y="2646701"/>
                </a:lnTo>
                <a:lnTo>
                  <a:pt x="2195094" y="2636856"/>
                </a:lnTo>
                <a:close/>
                <a:moveTo>
                  <a:pt x="2773001" y="1976222"/>
                </a:moveTo>
                <a:lnTo>
                  <a:pt x="2427635" y="2634052"/>
                </a:lnTo>
                <a:lnTo>
                  <a:pt x="2451852" y="2643378"/>
                </a:lnTo>
                <a:lnTo>
                  <a:pt x="2382695" y="2784210"/>
                </a:lnTo>
                <a:lnTo>
                  <a:pt x="2452089" y="2812780"/>
                </a:lnTo>
                <a:lnTo>
                  <a:pt x="2498652" y="2661400"/>
                </a:lnTo>
                <a:lnTo>
                  <a:pt x="2542171" y="2678159"/>
                </a:lnTo>
                <a:close/>
                <a:moveTo>
                  <a:pt x="2313612" y="1891106"/>
                </a:moveTo>
                <a:lnTo>
                  <a:pt x="2251847" y="2624369"/>
                </a:lnTo>
                <a:lnTo>
                  <a:pt x="2288289" y="2624369"/>
                </a:lnTo>
                <a:lnTo>
                  <a:pt x="2276190" y="2777938"/>
                </a:lnTo>
                <a:lnTo>
                  <a:pt x="2351032" y="2777938"/>
                </a:lnTo>
                <a:lnTo>
                  <a:pt x="2338933" y="2624369"/>
                </a:lnTo>
                <a:lnTo>
                  <a:pt x="2375375" y="2624369"/>
                </a:lnTo>
                <a:close/>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path>
            </a:pathLst>
          </a:custGeom>
          <a:gradFill>
            <a:gsLst>
              <a:gs pos="13000">
                <a:srgbClr val="C00000">
                  <a:alpha val="84000"/>
                </a:srgbClr>
              </a:gs>
              <a:gs pos="49000">
                <a:schemeClr val="accent6">
                  <a:lumMod val="75000"/>
                  <a:alpha val="75000"/>
                </a:schemeClr>
              </a:gs>
              <a:gs pos="30000">
                <a:srgbClr val="FCD78E">
                  <a:lumMod val="56000"/>
                  <a:lumOff val="44000"/>
                  <a:alpha val="39000"/>
                </a:srgbClr>
              </a:gs>
              <a:gs pos="30000">
                <a:srgbClr val="FEED5A">
                  <a:alpha val="79000"/>
                </a:srgbClr>
              </a:gs>
              <a:gs pos="100000">
                <a:schemeClr val="bg1"/>
              </a:gs>
            </a:gsLst>
            <a:path path="circle">
              <a:fillToRect l="50000" t="50000" r="50000" b="50000"/>
            </a:path>
          </a:gradFill>
          <a:ln>
            <a:noFill/>
          </a:ln>
          <a:scene3d>
            <a:camera prst="orthographicFront"/>
            <a:lightRig rig="chilly"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7" name="Forma libre 9"/>
          <p:cNvSpPr/>
          <p:nvPr/>
        </p:nvSpPr>
        <p:spPr>
          <a:xfrm flipH="1">
            <a:off x="4596435" y="419243"/>
            <a:ext cx="4571999" cy="5976664"/>
          </a:xfrm>
          <a:custGeom>
            <a:avLst/>
            <a:gdLst>
              <a:gd name="connsiteX0" fmla="*/ 2276190 w 4627223"/>
              <a:gd name="connsiteY0" fmla="*/ 3342740 h 6120679"/>
              <a:gd name="connsiteX1" fmla="*/ 2288289 w 4627223"/>
              <a:gd name="connsiteY1" fmla="*/ 3496309 h 6120679"/>
              <a:gd name="connsiteX2" fmla="*/ 2251847 w 4627223"/>
              <a:gd name="connsiteY2" fmla="*/ 3496309 h 6120679"/>
              <a:gd name="connsiteX3" fmla="*/ 2313612 w 4627223"/>
              <a:gd name="connsiteY3" fmla="*/ 4229571 h 6120679"/>
              <a:gd name="connsiteX4" fmla="*/ 2375375 w 4627223"/>
              <a:gd name="connsiteY4" fmla="*/ 3496309 h 6120679"/>
              <a:gd name="connsiteX5" fmla="*/ 2338933 w 4627223"/>
              <a:gd name="connsiteY5" fmla="*/ 3496309 h 6120679"/>
              <a:gd name="connsiteX6" fmla="*/ 2351032 w 4627223"/>
              <a:gd name="connsiteY6" fmla="*/ 3342740 h 6120679"/>
              <a:gd name="connsiteX7" fmla="*/ 2175133 w 4627223"/>
              <a:gd name="connsiteY7" fmla="*/ 3307896 h 6120679"/>
              <a:gd name="connsiteX8" fmla="*/ 2128571 w 4627223"/>
              <a:gd name="connsiteY8" fmla="*/ 3459277 h 6120679"/>
              <a:gd name="connsiteX9" fmla="*/ 2085052 w 4627223"/>
              <a:gd name="connsiteY9" fmla="*/ 3442517 h 6120679"/>
              <a:gd name="connsiteX10" fmla="*/ 1854222 w 4627223"/>
              <a:gd name="connsiteY10" fmla="*/ 4144456 h 6120679"/>
              <a:gd name="connsiteX11" fmla="*/ 2199587 w 4627223"/>
              <a:gd name="connsiteY11" fmla="*/ 3486626 h 6120679"/>
              <a:gd name="connsiteX12" fmla="*/ 2175371 w 4627223"/>
              <a:gd name="connsiteY12" fmla="*/ 3477300 h 6120679"/>
              <a:gd name="connsiteX13" fmla="*/ 2244528 w 4627223"/>
              <a:gd name="connsiteY13" fmla="*/ 3336467 h 6120679"/>
              <a:gd name="connsiteX14" fmla="*/ 2454519 w 4627223"/>
              <a:gd name="connsiteY14" fmla="*/ 3304310 h 6120679"/>
              <a:gd name="connsiteX15" fmla="*/ 2385418 w 4627223"/>
              <a:gd name="connsiteY15" fmla="*/ 3334651 h 6120679"/>
              <a:gd name="connsiteX16" fmla="*/ 2456105 w 4627223"/>
              <a:gd name="connsiteY16" fmla="*/ 3473975 h 6120679"/>
              <a:gd name="connsiteX17" fmla="*/ 2432130 w 4627223"/>
              <a:gd name="connsiteY17" fmla="*/ 3483821 h 6120679"/>
              <a:gd name="connsiteX18" fmla="*/ 2784389 w 4627223"/>
              <a:gd name="connsiteY18" fmla="*/ 4133232 h 6120679"/>
              <a:gd name="connsiteX19" fmla="*/ 2546181 w 4627223"/>
              <a:gd name="connsiteY19" fmla="*/ 3436981 h 6120679"/>
              <a:gd name="connsiteX20" fmla="*/ 2502691 w 4627223"/>
              <a:gd name="connsiteY20" fmla="*/ 3454842 h 6120679"/>
              <a:gd name="connsiteX21" fmla="*/ 2533919 w 4627223"/>
              <a:gd name="connsiteY21" fmla="*/ 3232758 h 6120679"/>
              <a:gd name="connsiteX22" fmla="*/ 2480999 w 4627223"/>
              <a:gd name="connsiteY22" fmla="*/ 3287270 h 6120679"/>
              <a:gd name="connsiteX23" fmla="*/ 2605159 w 4627223"/>
              <a:gd name="connsiteY23" fmla="*/ 3395960 h 6120679"/>
              <a:gd name="connsiteX24" fmla="*/ 2589888 w 4627223"/>
              <a:gd name="connsiteY24" fmla="*/ 3410674 h 6120679"/>
              <a:gd name="connsiteX25" fmla="*/ 3171656 w 4627223"/>
              <a:gd name="connsiteY25" fmla="*/ 3887029 h 6120679"/>
              <a:gd name="connsiteX26" fmla="*/ 2677233 w 4627223"/>
              <a:gd name="connsiteY26" fmla="*/ 3326519 h 6120679"/>
              <a:gd name="connsiteX27" fmla="*/ 2640488 w 4627223"/>
              <a:gd name="connsiteY27" fmla="*/ 3361922 h 6120679"/>
              <a:gd name="connsiteX28" fmla="*/ 2093303 w 4627223"/>
              <a:gd name="connsiteY28" fmla="*/ 3232758 h 6120679"/>
              <a:gd name="connsiteX29" fmla="*/ 1986722 w 4627223"/>
              <a:gd name="connsiteY29" fmla="*/ 3361909 h 6120679"/>
              <a:gd name="connsiteX30" fmla="*/ 1949989 w 4627223"/>
              <a:gd name="connsiteY30" fmla="*/ 3326519 h 6120679"/>
              <a:gd name="connsiteX31" fmla="*/ 1455454 w 4627223"/>
              <a:gd name="connsiteY31" fmla="*/ 3887029 h 6120679"/>
              <a:gd name="connsiteX32" fmla="*/ 2037336 w 4627223"/>
              <a:gd name="connsiteY32" fmla="*/ 3410674 h 6120679"/>
              <a:gd name="connsiteX33" fmla="*/ 2022052 w 4627223"/>
              <a:gd name="connsiteY33" fmla="*/ 3395949 h 6120679"/>
              <a:gd name="connsiteX34" fmla="*/ 2146223 w 4627223"/>
              <a:gd name="connsiteY34" fmla="*/ 3287270 h 6120679"/>
              <a:gd name="connsiteX35" fmla="*/ 2045977 w 4627223"/>
              <a:gd name="connsiteY35" fmla="*/ 3136102 h 6120679"/>
              <a:gd name="connsiteX36" fmla="*/ 1890639 w 4627223"/>
              <a:gd name="connsiteY36" fmla="*/ 3220058 h 6120679"/>
              <a:gd name="connsiteX37" fmla="*/ 1871878 w 4627223"/>
              <a:gd name="connsiteY37" fmla="*/ 3177303 h 6120679"/>
              <a:gd name="connsiteX38" fmla="*/ 1193119 w 4627223"/>
              <a:gd name="connsiteY38" fmla="*/ 3520426 h 6120679"/>
              <a:gd name="connsiteX39" fmla="*/ 1919801 w 4627223"/>
              <a:gd name="connsiteY39" fmla="*/ 3286520 h 6120679"/>
              <a:gd name="connsiteX40" fmla="*/ 1909791 w 4627223"/>
              <a:gd name="connsiteY40" fmla="*/ 3263707 h 6120679"/>
              <a:gd name="connsiteX41" fmla="*/ 2075013 w 4627223"/>
              <a:gd name="connsiteY41" fmla="*/ 3206849 h 6120679"/>
              <a:gd name="connsiteX42" fmla="*/ 2581979 w 4627223"/>
              <a:gd name="connsiteY42" fmla="*/ 3129260 h 6120679"/>
              <a:gd name="connsiteX43" fmla="*/ 2553647 w 4627223"/>
              <a:gd name="connsiteY43" fmla="*/ 3200740 h 6120679"/>
              <a:gd name="connsiteX44" fmla="*/ 2719788 w 4627223"/>
              <a:gd name="connsiteY44" fmla="*/ 3253508 h 6120679"/>
              <a:gd name="connsiteX45" fmla="*/ 2709795 w 4627223"/>
              <a:gd name="connsiteY45" fmla="*/ 3277090 h 6120679"/>
              <a:gd name="connsiteX46" fmla="*/ 3438846 w 4627223"/>
              <a:gd name="connsiteY46" fmla="*/ 3493673 h 6120679"/>
              <a:gd name="connsiteX47" fmla="*/ 2756556 w 4627223"/>
              <a:gd name="connsiteY47" fmla="*/ 3166740 h 6120679"/>
              <a:gd name="connsiteX48" fmla="*/ 2738467 w 4627223"/>
              <a:gd name="connsiteY48" fmla="*/ 3209428 h 6120679"/>
              <a:gd name="connsiteX49" fmla="*/ 2766116 w 4627223"/>
              <a:gd name="connsiteY49" fmla="*/ 3000832 h 6120679"/>
              <a:gd name="connsiteX50" fmla="*/ 2766116 w 4627223"/>
              <a:gd name="connsiteY50" fmla="*/ 3036701 h 6120679"/>
              <a:gd name="connsiteX51" fmla="*/ 2587770 w 4627223"/>
              <a:gd name="connsiteY51" fmla="*/ 3021793 h 6120679"/>
              <a:gd name="connsiteX52" fmla="*/ 2587770 w 4627223"/>
              <a:gd name="connsiteY52" fmla="*/ 3098885 h 6120679"/>
              <a:gd name="connsiteX53" fmla="*/ 2766116 w 4627223"/>
              <a:gd name="connsiteY53" fmla="*/ 3083976 h 6120679"/>
              <a:gd name="connsiteX54" fmla="*/ 2766116 w 4627223"/>
              <a:gd name="connsiteY54" fmla="*/ 3119846 h 6120679"/>
              <a:gd name="connsiteX55" fmla="*/ 3527189 w 4627223"/>
              <a:gd name="connsiteY55" fmla="*/ 3060339 h 6120679"/>
              <a:gd name="connsiteX56" fmla="*/ 1861107 w 4627223"/>
              <a:gd name="connsiteY56" fmla="*/ 3000832 h 6120679"/>
              <a:gd name="connsiteX57" fmla="*/ 1100033 w 4627223"/>
              <a:gd name="connsiteY57" fmla="*/ 3060339 h 6120679"/>
              <a:gd name="connsiteX58" fmla="*/ 1861107 w 4627223"/>
              <a:gd name="connsiteY58" fmla="*/ 3119846 h 6120679"/>
              <a:gd name="connsiteX59" fmla="*/ 1861107 w 4627223"/>
              <a:gd name="connsiteY59" fmla="*/ 3083976 h 6120679"/>
              <a:gd name="connsiteX60" fmla="*/ 2039452 w 4627223"/>
              <a:gd name="connsiteY60" fmla="*/ 3098885 h 6120679"/>
              <a:gd name="connsiteX61" fmla="*/ 2039452 w 4627223"/>
              <a:gd name="connsiteY61" fmla="*/ 3021793 h 6120679"/>
              <a:gd name="connsiteX62" fmla="*/ 1861107 w 4627223"/>
              <a:gd name="connsiteY62" fmla="*/ 3036701 h 6120679"/>
              <a:gd name="connsiteX63" fmla="*/ 2313612 w 4627223"/>
              <a:gd name="connsiteY63" fmla="*/ 2853011 h 6120679"/>
              <a:gd name="connsiteX64" fmla="*/ 2115331 w 4627223"/>
              <a:gd name="connsiteY64" fmla="*/ 2979637 h 6120679"/>
              <a:gd name="connsiteX65" fmla="*/ 2114088 w 4627223"/>
              <a:gd name="connsiteY65" fmla="*/ 2983495 h 6120679"/>
              <a:gd name="connsiteX66" fmla="*/ 2114085 w 4627223"/>
              <a:gd name="connsiteY66" fmla="*/ 2983500 h 6120679"/>
              <a:gd name="connsiteX67" fmla="*/ 2114060 w 4627223"/>
              <a:gd name="connsiteY67" fmla="*/ 2983582 h 6120679"/>
              <a:gd name="connsiteX68" fmla="*/ 2102792 w 4627223"/>
              <a:gd name="connsiteY68" fmla="*/ 3018555 h 6120679"/>
              <a:gd name="connsiteX69" fmla="*/ 2102513 w 4627223"/>
              <a:gd name="connsiteY69" fmla="*/ 3021226 h 6120679"/>
              <a:gd name="connsiteX70" fmla="*/ 2101722 w 4627223"/>
              <a:gd name="connsiteY70" fmla="*/ 3023803 h 6120679"/>
              <a:gd name="connsiteX71" fmla="*/ 2098428 w 4627223"/>
              <a:gd name="connsiteY71" fmla="*/ 3060266 h 6120679"/>
              <a:gd name="connsiteX72" fmla="*/ 2098420 w 4627223"/>
              <a:gd name="connsiteY72" fmla="*/ 3060339 h 6120679"/>
              <a:gd name="connsiteX73" fmla="*/ 2098420 w 4627223"/>
              <a:gd name="connsiteY73" fmla="*/ 3060345 h 6120679"/>
              <a:gd name="connsiteX74" fmla="*/ 2098058 w 4627223"/>
              <a:gd name="connsiteY74" fmla="*/ 3064364 h 6120679"/>
              <a:gd name="connsiteX75" fmla="*/ 2232153 w 4627223"/>
              <a:gd name="connsiteY75" fmla="*/ 3252574 h 6120679"/>
              <a:gd name="connsiteX76" fmla="*/ 2254881 w 4627223"/>
              <a:gd name="connsiteY76" fmla="*/ 3258861 h 6120679"/>
              <a:gd name="connsiteX77" fmla="*/ 2270243 w 4627223"/>
              <a:gd name="connsiteY77" fmla="*/ 3263455 h 6120679"/>
              <a:gd name="connsiteX78" fmla="*/ 2272166 w 4627223"/>
              <a:gd name="connsiteY78" fmla="*/ 3263642 h 6120679"/>
              <a:gd name="connsiteX79" fmla="*/ 2274020 w 4627223"/>
              <a:gd name="connsiteY79" fmla="*/ 3264154 h 6120679"/>
              <a:gd name="connsiteX80" fmla="*/ 2290028 w 4627223"/>
              <a:gd name="connsiteY80" fmla="*/ 3265376 h 6120679"/>
              <a:gd name="connsiteX81" fmla="*/ 2313612 w 4627223"/>
              <a:gd name="connsiteY81" fmla="*/ 3267667 h 6120679"/>
              <a:gd name="connsiteX82" fmla="*/ 2511893 w 4627223"/>
              <a:gd name="connsiteY82" fmla="*/ 3141040 h 6120679"/>
              <a:gd name="connsiteX83" fmla="*/ 2513136 w 4627223"/>
              <a:gd name="connsiteY83" fmla="*/ 3137181 h 6120679"/>
              <a:gd name="connsiteX84" fmla="*/ 2513138 w 4627223"/>
              <a:gd name="connsiteY84" fmla="*/ 3137177 h 6120679"/>
              <a:gd name="connsiteX85" fmla="*/ 2513157 w 4627223"/>
              <a:gd name="connsiteY85" fmla="*/ 3137116 h 6120679"/>
              <a:gd name="connsiteX86" fmla="*/ 2524432 w 4627223"/>
              <a:gd name="connsiteY86" fmla="*/ 3102123 h 6120679"/>
              <a:gd name="connsiteX87" fmla="*/ 2524711 w 4627223"/>
              <a:gd name="connsiteY87" fmla="*/ 3099451 h 6120679"/>
              <a:gd name="connsiteX88" fmla="*/ 2525502 w 4627223"/>
              <a:gd name="connsiteY88" fmla="*/ 3096874 h 6120679"/>
              <a:gd name="connsiteX89" fmla="*/ 2528795 w 4627223"/>
              <a:gd name="connsiteY89" fmla="*/ 3060418 h 6120679"/>
              <a:gd name="connsiteX90" fmla="*/ 2528804 w 4627223"/>
              <a:gd name="connsiteY90" fmla="*/ 3060339 h 6120679"/>
              <a:gd name="connsiteX91" fmla="*/ 2528803 w 4627223"/>
              <a:gd name="connsiteY91" fmla="*/ 3060334 h 6120679"/>
              <a:gd name="connsiteX92" fmla="*/ 2529166 w 4627223"/>
              <a:gd name="connsiteY92" fmla="*/ 3056312 h 6120679"/>
              <a:gd name="connsiteX93" fmla="*/ 2395070 w 4627223"/>
              <a:gd name="connsiteY93" fmla="*/ 2868102 h 6120679"/>
              <a:gd name="connsiteX94" fmla="*/ 2372302 w 4627223"/>
              <a:gd name="connsiteY94" fmla="*/ 2861805 h 6120679"/>
              <a:gd name="connsiteX95" fmla="*/ 2356981 w 4627223"/>
              <a:gd name="connsiteY95" fmla="*/ 2857222 h 6120679"/>
              <a:gd name="connsiteX96" fmla="*/ 2355061 w 4627223"/>
              <a:gd name="connsiteY96" fmla="*/ 2857036 h 6120679"/>
              <a:gd name="connsiteX97" fmla="*/ 2353204 w 4627223"/>
              <a:gd name="connsiteY97" fmla="*/ 2856522 h 6120679"/>
              <a:gd name="connsiteX98" fmla="*/ 2337153 w 4627223"/>
              <a:gd name="connsiteY98" fmla="*/ 2855296 h 6120679"/>
              <a:gd name="connsiteX99" fmla="*/ 1188377 w 4627223"/>
              <a:gd name="connsiteY99" fmla="*/ 2627004 h 6120679"/>
              <a:gd name="connsiteX100" fmla="*/ 1870668 w 4627223"/>
              <a:gd name="connsiteY100" fmla="*/ 2953938 h 6120679"/>
              <a:gd name="connsiteX101" fmla="*/ 1888757 w 4627223"/>
              <a:gd name="connsiteY101" fmla="*/ 2911249 h 6120679"/>
              <a:gd name="connsiteX102" fmla="*/ 2045244 w 4627223"/>
              <a:gd name="connsiteY102" fmla="*/ 2991417 h 6120679"/>
              <a:gd name="connsiteX103" fmla="*/ 2073575 w 4627223"/>
              <a:gd name="connsiteY103" fmla="*/ 2919937 h 6120679"/>
              <a:gd name="connsiteX104" fmla="*/ 1907435 w 4627223"/>
              <a:gd name="connsiteY104" fmla="*/ 2867169 h 6120679"/>
              <a:gd name="connsiteX105" fmla="*/ 1917428 w 4627223"/>
              <a:gd name="connsiteY105" fmla="*/ 2843587 h 6120679"/>
              <a:gd name="connsiteX106" fmla="*/ 3434041 w 4627223"/>
              <a:gd name="connsiteY106" fmla="*/ 2600110 h 6120679"/>
              <a:gd name="connsiteX107" fmla="*/ 2707421 w 4627223"/>
              <a:gd name="connsiteY107" fmla="*/ 2834156 h 6120679"/>
              <a:gd name="connsiteX108" fmla="*/ 2717417 w 4627223"/>
              <a:gd name="connsiteY108" fmla="*/ 2856936 h 6120679"/>
              <a:gd name="connsiteX109" fmla="*/ 2552209 w 4627223"/>
              <a:gd name="connsiteY109" fmla="*/ 2913829 h 6120679"/>
              <a:gd name="connsiteX110" fmla="*/ 2581245 w 4627223"/>
              <a:gd name="connsiteY110" fmla="*/ 2984574 h 6120679"/>
              <a:gd name="connsiteX111" fmla="*/ 2736570 w 4627223"/>
              <a:gd name="connsiteY111" fmla="*/ 2900585 h 6120679"/>
              <a:gd name="connsiteX112" fmla="*/ 2755344 w 4627223"/>
              <a:gd name="connsiteY112" fmla="*/ 2943374 h 6120679"/>
              <a:gd name="connsiteX113" fmla="*/ 3171656 w 4627223"/>
              <a:gd name="connsiteY113" fmla="*/ 2233540 h 6120679"/>
              <a:gd name="connsiteX114" fmla="*/ 2589888 w 4627223"/>
              <a:gd name="connsiteY114" fmla="*/ 2710004 h 6120679"/>
              <a:gd name="connsiteX115" fmla="*/ 2605146 w 4627223"/>
              <a:gd name="connsiteY115" fmla="*/ 2724704 h 6120679"/>
              <a:gd name="connsiteX116" fmla="*/ 2480999 w 4627223"/>
              <a:gd name="connsiteY116" fmla="*/ 2833408 h 6120679"/>
              <a:gd name="connsiteX117" fmla="*/ 2533919 w 4627223"/>
              <a:gd name="connsiteY117" fmla="*/ 2887919 h 6120679"/>
              <a:gd name="connsiteX118" fmla="*/ 2640476 w 4627223"/>
              <a:gd name="connsiteY118" fmla="*/ 2758745 h 6120679"/>
              <a:gd name="connsiteX119" fmla="*/ 2677233 w 4627223"/>
              <a:gd name="connsiteY119" fmla="*/ 2794158 h 6120679"/>
              <a:gd name="connsiteX120" fmla="*/ 1455454 w 4627223"/>
              <a:gd name="connsiteY120" fmla="*/ 2233540 h 6120679"/>
              <a:gd name="connsiteX121" fmla="*/ 1949989 w 4627223"/>
              <a:gd name="connsiteY121" fmla="*/ 2794158 h 6120679"/>
              <a:gd name="connsiteX122" fmla="*/ 1986733 w 4627223"/>
              <a:gd name="connsiteY122" fmla="*/ 2758757 h 6120679"/>
              <a:gd name="connsiteX123" fmla="*/ 2093303 w 4627223"/>
              <a:gd name="connsiteY123" fmla="*/ 2887919 h 6120679"/>
              <a:gd name="connsiteX124" fmla="*/ 2146223 w 4627223"/>
              <a:gd name="connsiteY124" fmla="*/ 2833408 h 6120679"/>
              <a:gd name="connsiteX125" fmla="*/ 2022066 w 4627223"/>
              <a:gd name="connsiteY125" fmla="*/ 2724715 h 6120679"/>
              <a:gd name="connsiteX126" fmla="*/ 2037336 w 4627223"/>
              <a:gd name="connsiteY126" fmla="*/ 2710004 h 6120679"/>
              <a:gd name="connsiteX127" fmla="*/ 1842772 w 4627223"/>
              <a:gd name="connsiteY127" fmla="*/ 1987303 h 6120679"/>
              <a:gd name="connsiteX128" fmla="*/ 2081041 w 4627223"/>
              <a:gd name="connsiteY128" fmla="*/ 2683696 h 6120679"/>
              <a:gd name="connsiteX129" fmla="*/ 2124530 w 4627223"/>
              <a:gd name="connsiteY129" fmla="*/ 2665836 h 6120679"/>
              <a:gd name="connsiteX130" fmla="*/ 2172704 w 4627223"/>
              <a:gd name="connsiteY130" fmla="*/ 2816367 h 6120679"/>
              <a:gd name="connsiteX131" fmla="*/ 2241805 w 4627223"/>
              <a:gd name="connsiteY131" fmla="*/ 2786027 h 6120679"/>
              <a:gd name="connsiteX132" fmla="*/ 2171120 w 4627223"/>
              <a:gd name="connsiteY132" fmla="*/ 2646701 h 6120679"/>
              <a:gd name="connsiteX133" fmla="*/ 2195094 w 4627223"/>
              <a:gd name="connsiteY133" fmla="*/ 2636856 h 6120679"/>
              <a:gd name="connsiteX134" fmla="*/ 2773001 w 4627223"/>
              <a:gd name="connsiteY134" fmla="*/ 1976222 h 6120679"/>
              <a:gd name="connsiteX135" fmla="*/ 2427635 w 4627223"/>
              <a:gd name="connsiteY135" fmla="*/ 2634052 h 6120679"/>
              <a:gd name="connsiteX136" fmla="*/ 2451852 w 4627223"/>
              <a:gd name="connsiteY136" fmla="*/ 2643378 h 6120679"/>
              <a:gd name="connsiteX137" fmla="*/ 2382695 w 4627223"/>
              <a:gd name="connsiteY137" fmla="*/ 2784210 h 6120679"/>
              <a:gd name="connsiteX138" fmla="*/ 2452089 w 4627223"/>
              <a:gd name="connsiteY138" fmla="*/ 2812780 h 6120679"/>
              <a:gd name="connsiteX139" fmla="*/ 2498652 w 4627223"/>
              <a:gd name="connsiteY139" fmla="*/ 2661400 h 6120679"/>
              <a:gd name="connsiteX140" fmla="*/ 2542171 w 4627223"/>
              <a:gd name="connsiteY140" fmla="*/ 2678159 h 6120679"/>
              <a:gd name="connsiteX141" fmla="*/ 2313612 w 4627223"/>
              <a:gd name="connsiteY141" fmla="*/ 1891106 h 6120679"/>
              <a:gd name="connsiteX142" fmla="*/ 2251847 w 4627223"/>
              <a:gd name="connsiteY142" fmla="*/ 2624369 h 6120679"/>
              <a:gd name="connsiteX143" fmla="*/ 2288289 w 4627223"/>
              <a:gd name="connsiteY143" fmla="*/ 2624369 h 6120679"/>
              <a:gd name="connsiteX144" fmla="*/ 2276190 w 4627223"/>
              <a:gd name="connsiteY144" fmla="*/ 2777938 h 6120679"/>
              <a:gd name="connsiteX145" fmla="*/ 2351032 w 4627223"/>
              <a:gd name="connsiteY145" fmla="*/ 2777938 h 6120679"/>
              <a:gd name="connsiteX146" fmla="*/ 2338933 w 4627223"/>
              <a:gd name="connsiteY146" fmla="*/ 2624369 h 6120679"/>
              <a:gd name="connsiteX147" fmla="*/ 2375375 w 4627223"/>
              <a:gd name="connsiteY147" fmla="*/ 2624369 h 6120679"/>
              <a:gd name="connsiteX148" fmla="*/ 4627223 w 4627223"/>
              <a:gd name="connsiteY148" fmla="*/ 0 h 6120679"/>
              <a:gd name="connsiteX149" fmla="*/ 4627222 w 4627223"/>
              <a:gd name="connsiteY149" fmla="*/ 6120679 h 6120679"/>
              <a:gd name="connsiteX150" fmla="*/ 280180 w 4627223"/>
              <a:gd name="connsiteY150" fmla="*/ 5506617 h 6120679"/>
              <a:gd name="connsiteX151" fmla="*/ 0 w 4627223"/>
              <a:gd name="connsiteY151" fmla="*/ 5428505 h 6120679"/>
              <a:gd name="connsiteX152" fmla="*/ 0 w 4627223"/>
              <a:gd name="connsiteY152" fmla="*/ 677755 h 6120679"/>
              <a:gd name="connsiteX153" fmla="*/ 340045 w 4627223"/>
              <a:gd name="connsiteY153" fmla="*/ 584382 h 6120679"/>
              <a:gd name="connsiteX154" fmla="*/ 4627223 w 4627223"/>
              <a:gd name="connsiteY154"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4627223" h="6120679">
                <a:moveTo>
                  <a:pt x="2276190" y="3342740"/>
                </a:moveTo>
                <a:lnTo>
                  <a:pt x="2288289" y="3496309"/>
                </a:lnTo>
                <a:lnTo>
                  <a:pt x="2251847" y="3496309"/>
                </a:lnTo>
                <a:lnTo>
                  <a:pt x="2313612" y="4229571"/>
                </a:lnTo>
                <a:lnTo>
                  <a:pt x="2375375" y="3496309"/>
                </a:lnTo>
                <a:lnTo>
                  <a:pt x="2338933" y="3496309"/>
                </a:lnTo>
                <a:lnTo>
                  <a:pt x="2351032" y="3342740"/>
                </a:lnTo>
                <a:close/>
                <a:moveTo>
                  <a:pt x="2175133" y="3307896"/>
                </a:moveTo>
                <a:lnTo>
                  <a:pt x="2128571" y="3459277"/>
                </a:lnTo>
                <a:lnTo>
                  <a:pt x="2085052" y="3442517"/>
                </a:lnTo>
                <a:lnTo>
                  <a:pt x="1854222" y="4144456"/>
                </a:lnTo>
                <a:lnTo>
                  <a:pt x="2199587" y="3486626"/>
                </a:lnTo>
                <a:lnTo>
                  <a:pt x="2175371" y="3477300"/>
                </a:lnTo>
                <a:lnTo>
                  <a:pt x="2244528" y="3336467"/>
                </a:lnTo>
                <a:close/>
                <a:moveTo>
                  <a:pt x="2454519" y="3304310"/>
                </a:moveTo>
                <a:lnTo>
                  <a:pt x="2385418" y="3334651"/>
                </a:lnTo>
                <a:lnTo>
                  <a:pt x="2456105" y="3473975"/>
                </a:lnTo>
                <a:lnTo>
                  <a:pt x="2432130" y="3483821"/>
                </a:lnTo>
                <a:lnTo>
                  <a:pt x="2784389" y="4133232"/>
                </a:lnTo>
                <a:lnTo>
                  <a:pt x="2546181" y="3436981"/>
                </a:lnTo>
                <a:lnTo>
                  <a:pt x="2502691" y="3454842"/>
                </a:lnTo>
                <a:close/>
                <a:moveTo>
                  <a:pt x="2533919" y="3232758"/>
                </a:moveTo>
                <a:lnTo>
                  <a:pt x="2480999" y="3287270"/>
                </a:lnTo>
                <a:lnTo>
                  <a:pt x="2605159" y="3395960"/>
                </a:lnTo>
                <a:lnTo>
                  <a:pt x="2589888" y="3410674"/>
                </a:lnTo>
                <a:lnTo>
                  <a:pt x="3171656" y="3887029"/>
                </a:lnTo>
                <a:lnTo>
                  <a:pt x="2677233" y="3326519"/>
                </a:lnTo>
                <a:lnTo>
                  <a:pt x="2640488" y="3361922"/>
                </a:lnTo>
                <a:close/>
                <a:moveTo>
                  <a:pt x="2093303" y="3232758"/>
                </a:moveTo>
                <a:lnTo>
                  <a:pt x="1986722" y="3361909"/>
                </a:lnTo>
                <a:lnTo>
                  <a:pt x="1949989" y="3326519"/>
                </a:lnTo>
                <a:lnTo>
                  <a:pt x="1455454" y="3887029"/>
                </a:lnTo>
                <a:lnTo>
                  <a:pt x="2037336" y="3410674"/>
                </a:lnTo>
                <a:lnTo>
                  <a:pt x="2022052" y="3395949"/>
                </a:lnTo>
                <a:lnTo>
                  <a:pt x="2146223" y="3287270"/>
                </a:lnTo>
                <a:close/>
                <a:moveTo>
                  <a:pt x="2045977" y="3136102"/>
                </a:moveTo>
                <a:lnTo>
                  <a:pt x="1890639" y="3220058"/>
                </a:lnTo>
                <a:lnTo>
                  <a:pt x="1871878" y="3177303"/>
                </a:lnTo>
                <a:lnTo>
                  <a:pt x="1193119" y="3520426"/>
                </a:lnTo>
                <a:lnTo>
                  <a:pt x="1919801" y="3286520"/>
                </a:lnTo>
                <a:lnTo>
                  <a:pt x="1909791" y="3263707"/>
                </a:lnTo>
                <a:lnTo>
                  <a:pt x="2075013" y="3206849"/>
                </a:lnTo>
                <a:close/>
                <a:moveTo>
                  <a:pt x="2581979" y="3129260"/>
                </a:moveTo>
                <a:lnTo>
                  <a:pt x="2553647" y="3200740"/>
                </a:lnTo>
                <a:lnTo>
                  <a:pt x="2719788" y="3253508"/>
                </a:lnTo>
                <a:lnTo>
                  <a:pt x="2709795" y="3277090"/>
                </a:lnTo>
                <a:lnTo>
                  <a:pt x="3438846" y="3493673"/>
                </a:lnTo>
                <a:lnTo>
                  <a:pt x="2756556" y="3166740"/>
                </a:lnTo>
                <a:lnTo>
                  <a:pt x="2738467" y="3209428"/>
                </a:lnTo>
                <a:close/>
                <a:moveTo>
                  <a:pt x="2766116" y="3000832"/>
                </a:moveTo>
                <a:lnTo>
                  <a:pt x="2766116" y="3036701"/>
                </a:lnTo>
                <a:lnTo>
                  <a:pt x="2587770" y="3021793"/>
                </a:lnTo>
                <a:lnTo>
                  <a:pt x="2587770" y="3098885"/>
                </a:lnTo>
                <a:lnTo>
                  <a:pt x="2766116" y="3083976"/>
                </a:lnTo>
                <a:lnTo>
                  <a:pt x="2766116" y="3119846"/>
                </a:lnTo>
                <a:lnTo>
                  <a:pt x="3527189" y="3060339"/>
                </a:lnTo>
                <a:close/>
                <a:moveTo>
                  <a:pt x="1861107" y="3000832"/>
                </a:moveTo>
                <a:lnTo>
                  <a:pt x="1100033" y="3060339"/>
                </a:lnTo>
                <a:lnTo>
                  <a:pt x="1861107" y="3119846"/>
                </a:lnTo>
                <a:lnTo>
                  <a:pt x="1861107" y="3083976"/>
                </a:lnTo>
                <a:lnTo>
                  <a:pt x="2039452" y="3098885"/>
                </a:lnTo>
                <a:lnTo>
                  <a:pt x="2039452" y="3021793"/>
                </a:lnTo>
                <a:lnTo>
                  <a:pt x="1861107" y="3036701"/>
                </a:lnTo>
                <a:close/>
                <a:moveTo>
                  <a:pt x="2313612" y="2853011"/>
                </a:moveTo>
                <a:cubicBezTo>
                  <a:pt x="2224476" y="2853011"/>
                  <a:pt x="2147998" y="2905224"/>
                  <a:pt x="2115331" y="2979637"/>
                </a:cubicBezTo>
                <a:lnTo>
                  <a:pt x="2114088" y="2983495"/>
                </a:lnTo>
                <a:lnTo>
                  <a:pt x="2114085" y="2983500"/>
                </a:lnTo>
                <a:lnTo>
                  <a:pt x="2114060" y="2983582"/>
                </a:lnTo>
                <a:lnTo>
                  <a:pt x="2102792" y="3018555"/>
                </a:lnTo>
                <a:lnTo>
                  <a:pt x="2102513" y="3021226"/>
                </a:lnTo>
                <a:lnTo>
                  <a:pt x="2101722" y="3023803"/>
                </a:lnTo>
                <a:lnTo>
                  <a:pt x="2098428" y="3060266"/>
                </a:lnTo>
                <a:lnTo>
                  <a:pt x="2098420" y="3060339"/>
                </a:lnTo>
                <a:lnTo>
                  <a:pt x="2098420" y="3060345"/>
                </a:lnTo>
                <a:lnTo>
                  <a:pt x="2098058" y="3064364"/>
                </a:lnTo>
                <a:cubicBezTo>
                  <a:pt x="2099110" y="3145026"/>
                  <a:pt x="2149506" y="3220746"/>
                  <a:pt x="2232153" y="3252574"/>
                </a:cubicBezTo>
                <a:lnTo>
                  <a:pt x="2254881" y="3258861"/>
                </a:lnTo>
                <a:lnTo>
                  <a:pt x="2270243" y="3263455"/>
                </a:lnTo>
                <a:lnTo>
                  <a:pt x="2272166" y="3263642"/>
                </a:lnTo>
                <a:lnTo>
                  <a:pt x="2274020" y="3264154"/>
                </a:lnTo>
                <a:lnTo>
                  <a:pt x="2290028" y="3265376"/>
                </a:lnTo>
                <a:lnTo>
                  <a:pt x="2313612" y="3267667"/>
                </a:lnTo>
                <a:cubicBezTo>
                  <a:pt x="2402747" y="3267667"/>
                  <a:pt x="2479225" y="3215454"/>
                  <a:pt x="2511893" y="3141040"/>
                </a:cubicBezTo>
                <a:lnTo>
                  <a:pt x="2513136" y="3137181"/>
                </a:lnTo>
                <a:lnTo>
                  <a:pt x="2513138" y="3137177"/>
                </a:lnTo>
                <a:lnTo>
                  <a:pt x="2513157" y="3137116"/>
                </a:lnTo>
                <a:lnTo>
                  <a:pt x="2524432" y="3102123"/>
                </a:lnTo>
                <a:lnTo>
                  <a:pt x="2524711" y="3099451"/>
                </a:lnTo>
                <a:lnTo>
                  <a:pt x="2525502" y="3096874"/>
                </a:lnTo>
                <a:lnTo>
                  <a:pt x="2528795" y="3060418"/>
                </a:lnTo>
                <a:lnTo>
                  <a:pt x="2528804" y="3060339"/>
                </a:lnTo>
                <a:lnTo>
                  <a:pt x="2528803" y="3060334"/>
                </a:lnTo>
                <a:lnTo>
                  <a:pt x="2529166" y="3056312"/>
                </a:lnTo>
                <a:cubicBezTo>
                  <a:pt x="2528113" y="2975651"/>
                  <a:pt x="2477717" y="2899930"/>
                  <a:pt x="2395070" y="2868102"/>
                </a:cubicBezTo>
                <a:lnTo>
                  <a:pt x="2372302" y="2861805"/>
                </a:lnTo>
                <a:lnTo>
                  <a:pt x="2356981" y="2857222"/>
                </a:lnTo>
                <a:lnTo>
                  <a:pt x="2355061" y="2857036"/>
                </a:lnTo>
                <a:lnTo>
                  <a:pt x="2353204" y="2856522"/>
                </a:lnTo>
                <a:lnTo>
                  <a:pt x="2337153" y="2855296"/>
                </a:lnTo>
                <a:close/>
                <a:moveTo>
                  <a:pt x="1188377" y="2627004"/>
                </a:moveTo>
                <a:lnTo>
                  <a:pt x="1870668" y="2953938"/>
                </a:lnTo>
                <a:lnTo>
                  <a:pt x="1888757" y="2911249"/>
                </a:lnTo>
                <a:lnTo>
                  <a:pt x="2045244" y="2991417"/>
                </a:lnTo>
                <a:lnTo>
                  <a:pt x="2073575" y="2919937"/>
                </a:lnTo>
                <a:lnTo>
                  <a:pt x="1907435" y="2867169"/>
                </a:lnTo>
                <a:lnTo>
                  <a:pt x="1917428" y="2843587"/>
                </a:lnTo>
                <a:close/>
                <a:moveTo>
                  <a:pt x="3434041" y="2600110"/>
                </a:moveTo>
                <a:lnTo>
                  <a:pt x="2707421" y="2834156"/>
                </a:lnTo>
                <a:lnTo>
                  <a:pt x="2717417" y="2856936"/>
                </a:lnTo>
                <a:lnTo>
                  <a:pt x="2552209" y="2913829"/>
                </a:lnTo>
                <a:lnTo>
                  <a:pt x="2581245" y="2984574"/>
                </a:lnTo>
                <a:lnTo>
                  <a:pt x="2736570" y="2900585"/>
                </a:lnTo>
                <a:lnTo>
                  <a:pt x="2755344" y="2943374"/>
                </a:lnTo>
                <a:close/>
                <a:moveTo>
                  <a:pt x="3171656" y="2233540"/>
                </a:moveTo>
                <a:lnTo>
                  <a:pt x="2589888" y="2710004"/>
                </a:lnTo>
                <a:lnTo>
                  <a:pt x="2605146" y="2724704"/>
                </a:lnTo>
                <a:lnTo>
                  <a:pt x="2480999" y="2833408"/>
                </a:lnTo>
                <a:lnTo>
                  <a:pt x="2533919" y="2887919"/>
                </a:lnTo>
                <a:lnTo>
                  <a:pt x="2640476" y="2758745"/>
                </a:lnTo>
                <a:lnTo>
                  <a:pt x="2677233" y="2794158"/>
                </a:lnTo>
                <a:close/>
                <a:moveTo>
                  <a:pt x="1455454" y="2233540"/>
                </a:moveTo>
                <a:lnTo>
                  <a:pt x="1949989" y="2794158"/>
                </a:lnTo>
                <a:lnTo>
                  <a:pt x="1986733" y="2758757"/>
                </a:lnTo>
                <a:lnTo>
                  <a:pt x="2093303" y="2887919"/>
                </a:lnTo>
                <a:lnTo>
                  <a:pt x="2146223" y="2833408"/>
                </a:lnTo>
                <a:lnTo>
                  <a:pt x="2022066" y="2724715"/>
                </a:lnTo>
                <a:lnTo>
                  <a:pt x="2037336" y="2710004"/>
                </a:lnTo>
                <a:close/>
                <a:moveTo>
                  <a:pt x="1842772" y="1987303"/>
                </a:moveTo>
                <a:lnTo>
                  <a:pt x="2081041" y="2683696"/>
                </a:lnTo>
                <a:lnTo>
                  <a:pt x="2124530" y="2665836"/>
                </a:lnTo>
                <a:lnTo>
                  <a:pt x="2172704" y="2816367"/>
                </a:lnTo>
                <a:lnTo>
                  <a:pt x="2241805" y="2786027"/>
                </a:lnTo>
                <a:lnTo>
                  <a:pt x="2171120" y="2646701"/>
                </a:lnTo>
                <a:lnTo>
                  <a:pt x="2195094" y="2636856"/>
                </a:lnTo>
                <a:close/>
                <a:moveTo>
                  <a:pt x="2773001" y="1976222"/>
                </a:moveTo>
                <a:lnTo>
                  <a:pt x="2427635" y="2634052"/>
                </a:lnTo>
                <a:lnTo>
                  <a:pt x="2451852" y="2643378"/>
                </a:lnTo>
                <a:lnTo>
                  <a:pt x="2382695" y="2784210"/>
                </a:lnTo>
                <a:lnTo>
                  <a:pt x="2452089" y="2812780"/>
                </a:lnTo>
                <a:lnTo>
                  <a:pt x="2498652" y="2661400"/>
                </a:lnTo>
                <a:lnTo>
                  <a:pt x="2542171" y="2678159"/>
                </a:lnTo>
                <a:close/>
                <a:moveTo>
                  <a:pt x="2313612" y="1891106"/>
                </a:moveTo>
                <a:lnTo>
                  <a:pt x="2251847" y="2624369"/>
                </a:lnTo>
                <a:lnTo>
                  <a:pt x="2288289" y="2624369"/>
                </a:lnTo>
                <a:lnTo>
                  <a:pt x="2276190" y="2777938"/>
                </a:lnTo>
                <a:lnTo>
                  <a:pt x="2351032" y="2777938"/>
                </a:lnTo>
                <a:lnTo>
                  <a:pt x="2338933" y="2624369"/>
                </a:lnTo>
                <a:lnTo>
                  <a:pt x="2375375" y="2624369"/>
                </a:lnTo>
                <a:close/>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path>
            </a:pathLst>
          </a:custGeom>
          <a:gradFill>
            <a:gsLst>
              <a:gs pos="13000">
                <a:srgbClr val="C00000"/>
              </a:gs>
              <a:gs pos="49000">
                <a:schemeClr val="accent6">
                  <a:lumMod val="75000"/>
                  <a:alpha val="75000"/>
                </a:schemeClr>
              </a:gs>
              <a:gs pos="30000">
                <a:srgbClr val="FCD78E">
                  <a:lumMod val="56000"/>
                  <a:lumOff val="44000"/>
                  <a:alpha val="43000"/>
                </a:srgbClr>
              </a:gs>
              <a:gs pos="30000">
                <a:srgbClr val="FEED5A">
                  <a:alpha val="79000"/>
                </a:srgbClr>
              </a:gs>
              <a:gs pos="100000">
                <a:schemeClr val="bg1"/>
              </a:gs>
            </a:gsLst>
            <a:path path="circle">
              <a:fillToRect l="50000" t="50000" r="50000" b="50000"/>
            </a:path>
          </a:gradFill>
          <a:ln>
            <a:noFill/>
          </a:ln>
          <a:scene3d>
            <a:camera prst="orthographicFront"/>
            <a:lightRig rig="chilly"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8" name="7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40322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
                                        </p:tgtEl>
                                        <p:attrNameLst>
                                          <p:attrName>style.opacity</p:attrName>
                                        </p:attrNameLst>
                                      </p:cBhvr>
                                      <p:to>
                                        <p:strVal val="0"/>
                                      </p:to>
                                    </p:set>
                                    <p:animEffect filter="image" prLst="opacity: 0">
                                      <p:cBhvr rctx="IE">
                                        <p:cTn id="7" dur="indefinite"/>
                                        <p:tgtEl>
                                          <p:spTgt spid="8"/>
                                        </p:tgtEl>
                                      </p:cBhvr>
                                    </p:animEffect>
                                  </p:childTnLst>
                                </p:cTn>
                              </p:par>
                              <p:par>
                                <p:cTn id="8" presetID="23" presetClass="entr" presetSubtype="288"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4000" fill="hold"/>
                                        <p:tgtEl>
                                          <p:spTgt spid="2"/>
                                        </p:tgtEl>
                                        <p:attrNameLst>
                                          <p:attrName>ppt_w</p:attrName>
                                        </p:attrNameLst>
                                      </p:cBhvr>
                                      <p:tavLst>
                                        <p:tav tm="0">
                                          <p:val>
                                            <p:strVal val="4/3*#ppt_w"/>
                                          </p:val>
                                        </p:tav>
                                        <p:tav tm="100000">
                                          <p:val>
                                            <p:strVal val="#ppt_w"/>
                                          </p:val>
                                        </p:tav>
                                      </p:tavLst>
                                    </p:anim>
                                    <p:anim calcmode="lin" valueType="num">
                                      <p:cBhvr>
                                        <p:cTn id="11" dur="4000" fill="hold"/>
                                        <p:tgtEl>
                                          <p:spTgt spid="2"/>
                                        </p:tgtEl>
                                        <p:attrNameLst>
                                          <p:attrName>ppt_h</p:attrName>
                                        </p:attrNameLst>
                                      </p:cBhvr>
                                      <p:tavLst>
                                        <p:tav tm="0">
                                          <p:val>
                                            <p:strVal val="4/3*#ppt_h"/>
                                          </p:val>
                                        </p:tav>
                                        <p:tav tm="100000">
                                          <p:val>
                                            <p:strVal val="#ppt_h"/>
                                          </p:val>
                                        </p:tav>
                                      </p:tavLst>
                                    </p:anim>
                                  </p:childTnLst>
                                </p:cTn>
                              </p:par>
                              <p:par>
                                <p:cTn id="12" presetID="17" presetClass="exit" presetSubtype="8" fill="hold" grpId="0" nodeType="withEffect">
                                  <p:stCondLst>
                                    <p:cond delay="0"/>
                                  </p:stCondLst>
                                  <p:childTnLst>
                                    <p:anim calcmode="lin" valueType="num">
                                      <p:cBhvr>
                                        <p:cTn id="13" dur="4000"/>
                                        <p:tgtEl>
                                          <p:spTgt spid="6"/>
                                        </p:tgtEl>
                                        <p:attrNameLst>
                                          <p:attrName>ppt_x</p:attrName>
                                        </p:attrNameLst>
                                      </p:cBhvr>
                                      <p:tavLst>
                                        <p:tav tm="0">
                                          <p:val>
                                            <p:strVal val="ppt_x"/>
                                          </p:val>
                                        </p:tav>
                                        <p:tav tm="100000">
                                          <p:val>
                                            <p:strVal val="ppt_x-ppt_w/2"/>
                                          </p:val>
                                        </p:tav>
                                      </p:tavLst>
                                    </p:anim>
                                    <p:anim calcmode="lin" valueType="num">
                                      <p:cBhvr>
                                        <p:cTn id="14" dur="4000"/>
                                        <p:tgtEl>
                                          <p:spTgt spid="6"/>
                                        </p:tgtEl>
                                        <p:attrNameLst>
                                          <p:attrName>ppt_y</p:attrName>
                                        </p:attrNameLst>
                                      </p:cBhvr>
                                      <p:tavLst>
                                        <p:tav tm="0">
                                          <p:val>
                                            <p:strVal val="ppt_y"/>
                                          </p:val>
                                        </p:tav>
                                        <p:tav tm="100000">
                                          <p:val>
                                            <p:strVal val="ppt_y"/>
                                          </p:val>
                                        </p:tav>
                                      </p:tavLst>
                                    </p:anim>
                                    <p:anim calcmode="lin" valueType="num">
                                      <p:cBhvr>
                                        <p:cTn id="15" dur="4000"/>
                                        <p:tgtEl>
                                          <p:spTgt spid="6"/>
                                        </p:tgtEl>
                                        <p:attrNameLst>
                                          <p:attrName>ppt_w</p:attrName>
                                        </p:attrNameLst>
                                      </p:cBhvr>
                                      <p:tavLst>
                                        <p:tav tm="0">
                                          <p:val>
                                            <p:strVal val="ppt_w"/>
                                          </p:val>
                                        </p:tav>
                                        <p:tav tm="100000">
                                          <p:val>
                                            <p:fltVal val="0"/>
                                          </p:val>
                                        </p:tav>
                                      </p:tavLst>
                                    </p:anim>
                                    <p:anim calcmode="lin" valueType="num">
                                      <p:cBhvr>
                                        <p:cTn id="16" dur="4000"/>
                                        <p:tgtEl>
                                          <p:spTgt spid="6"/>
                                        </p:tgtEl>
                                        <p:attrNameLst>
                                          <p:attrName>ppt_h</p:attrName>
                                        </p:attrNameLst>
                                      </p:cBhvr>
                                      <p:tavLst>
                                        <p:tav tm="0">
                                          <p:val>
                                            <p:strVal val="ppt_h"/>
                                          </p:val>
                                        </p:tav>
                                        <p:tav tm="100000">
                                          <p:val>
                                            <p:strVal val="ppt_h"/>
                                          </p:val>
                                        </p:tav>
                                      </p:tavLst>
                                    </p:anim>
                                    <p:set>
                                      <p:cBhvr>
                                        <p:cTn id="17" dur="1" fill="hold">
                                          <p:stCondLst>
                                            <p:cond delay="3999"/>
                                          </p:stCondLst>
                                        </p:cTn>
                                        <p:tgtEl>
                                          <p:spTgt spid="6"/>
                                        </p:tgtEl>
                                        <p:attrNameLst>
                                          <p:attrName>style.visibility</p:attrName>
                                        </p:attrNameLst>
                                      </p:cBhvr>
                                      <p:to>
                                        <p:strVal val="hidden"/>
                                      </p:to>
                                    </p:set>
                                  </p:childTnLst>
                                </p:cTn>
                              </p:par>
                              <p:par>
                                <p:cTn id="18" presetID="17" presetClass="exit" presetSubtype="2" fill="hold" grpId="0" nodeType="withEffect">
                                  <p:stCondLst>
                                    <p:cond delay="0"/>
                                  </p:stCondLst>
                                  <p:childTnLst>
                                    <p:anim calcmode="lin" valueType="num">
                                      <p:cBhvr>
                                        <p:cTn id="19" dur="4000"/>
                                        <p:tgtEl>
                                          <p:spTgt spid="7"/>
                                        </p:tgtEl>
                                        <p:attrNameLst>
                                          <p:attrName>ppt_x</p:attrName>
                                        </p:attrNameLst>
                                      </p:cBhvr>
                                      <p:tavLst>
                                        <p:tav tm="0">
                                          <p:val>
                                            <p:strVal val="ppt_x"/>
                                          </p:val>
                                        </p:tav>
                                        <p:tav tm="100000">
                                          <p:val>
                                            <p:strVal val="ppt_x+ppt_w/2"/>
                                          </p:val>
                                        </p:tav>
                                      </p:tavLst>
                                    </p:anim>
                                    <p:anim calcmode="lin" valueType="num">
                                      <p:cBhvr>
                                        <p:cTn id="20" dur="4000"/>
                                        <p:tgtEl>
                                          <p:spTgt spid="7"/>
                                        </p:tgtEl>
                                        <p:attrNameLst>
                                          <p:attrName>ppt_y</p:attrName>
                                        </p:attrNameLst>
                                      </p:cBhvr>
                                      <p:tavLst>
                                        <p:tav tm="0">
                                          <p:val>
                                            <p:strVal val="ppt_y"/>
                                          </p:val>
                                        </p:tav>
                                        <p:tav tm="100000">
                                          <p:val>
                                            <p:strVal val="ppt_y"/>
                                          </p:val>
                                        </p:tav>
                                      </p:tavLst>
                                    </p:anim>
                                    <p:anim calcmode="lin" valueType="num">
                                      <p:cBhvr>
                                        <p:cTn id="21" dur="4000"/>
                                        <p:tgtEl>
                                          <p:spTgt spid="7"/>
                                        </p:tgtEl>
                                        <p:attrNameLst>
                                          <p:attrName>ppt_w</p:attrName>
                                        </p:attrNameLst>
                                      </p:cBhvr>
                                      <p:tavLst>
                                        <p:tav tm="0">
                                          <p:val>
                                            <p:strVal val="ppt_w"/>
                                          </p:val>
                                        </p:tav>
                                        <p:tav tm="100000">
                                          <p:val>
                                            <p:fltVal val="0"/>
                                          </p:val>
                                        </p:tav>
                                      </p:tavLst>
                                    </p:anim>
                                    <p:anim calcmode="lin" valueType="num">
                                      <p:cBhvr>
                                        <p:cTn id="22" dur="4000"/>
                                        <p:tgtEl>
                                          <p:spTgt spid="7"/>
                                        </p:tgtEl>
                                        <p:attrNameLst>
                                          <p:attrName>ppt_h</p:attrName>
                                        </p:attrNameLst>
                                      </p:cBhvr>
                                      <p:tavLst>
                                        <p:tav tm="0">
                                          <p:val>
                                            <p:strVal val="ppt_h"/>
                                          </p:val>
                                        </p:tav>
                                        <p:tav tm="100000">
                                          <p:val>
                                            <p:strVal val="ppt_h"/>
                                          </p:val>
                                        </p:tav>
                                      </p:tavLst>
                                    </p:anim>
                                    <p:set>
                                      <p:cBhvr>
                                        <p:cTn id="23" dur="1" fill="hold">
                                          <p:stCondLst>
                                            <p:cond delay="39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24 Imagen" descr="Diapositiva30"/>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gradFill>
            <a:gsLst>
              <a:gs pos="13000">
                <a:srgbClr val="CCFF33"/>
              </a:gs>
              <a:gs pos="42000">
                <a:srgbClr val="FFFF00"/>
              </a:gs>
              <a:gs pos="59000">
                <a:schemeClr val="tx2">
                  <a:lumMod val="50000"/>
                </a:schemeClr>
              </a:gs>
              <a:gs pos="100000">
                <a:schemeClr val="tx1"/>
              </a:gs>
            </a:gsLst>
            <a:lin ang="5400000" scaled="0"/>
          </a:gradFill>
          <a:ln>
            <a:noFill/>
          </a:ln>
        </p:spPr>
      </p:pic>
      <p:sp>
        <p:nvSpPr>
          <p:cNvPr id="2" name="Forma libre 19"/>
          <p:cNvSpPr/>
          <p:nvPr/>
        </p:nvSpPr>
        <p:spPr>
          <a:xfrm rot="5970887">
            <a:off x="1181843" y="1113052"/>
            <a:ext cx="1056186"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Forma libre 19"/>
          <p:cNvSpPr/>
          <p:nvPr/>
        </p:nvSpPr>
        <p:spPr>
          <a:xfrm rot="15736137" flipH="1">
            <a:off x="6928582" y="1018434"/>
            <a:ext cx="1048365" cy="360129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9"/>
          <p:cNvSpPr/>
          <p:nvPr/>
        </p:nvSpPr>
        <p:spPr>
          <a:xfrm rot="4862303" flipH="1">
            <a:off x="1095092" y="2147069"/>
            <a:ext cx="1252960" cy="339660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w="139700" h="139700" prst="divo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19"/>
          <p:cNvSpPr/>
          <p:nvPr/>
        </p:nvSpPr>
        <p:spPr>
          <a:xfrm rot="16414464">
            <a:off x="6827094" y="2043913"/>
            <a:ext cx="1223525" cy="357347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19"/>
          <p:cNvSpPr/>
          <p:nvPr/>
        </p:nvSpPr>
        <p:spPr>
          <a:xfrm rot="5954748">
            <a:off x="1161734" y="350624"/>
            <a:ext cx="1006695" cy="360039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19"/>
          <p:cNvSpPr/>
          <p:nvPr/>
        </p:nvSpPr>
        <p:spPr>
          <a:xfrm rot="5866353">
            <a:off x="989374" y="-317925"/>
            <a:ext cx="1275858" cy="3585134"/>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19"/>
          <p:cNvSpPr/>
          <p:nvPr/>
        </p:nvSpPr>
        <p:spPr>
          <a:xfrm rot="15705336" flipH="1">
            <a:off x="6847147" y="361766"/>
            <a:ext cx="1203195" cy="359325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7" name="Forma libre 19"/>
          <p:cNvSpPr/>
          <p:nvPr/>
        </p:nvSpPr>
        <p:spPr>
          <a:xfrm rot="15833930" flipH="1">
            <a:off x="6760130" y="-305917"/>
            <a:ext cx="1275857" cy="355513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Forma libre 19"/>
          <p:cNvSpPr/>
          <p:nvPr/>
        </p:nvSpPr>
        <p:spPr>
          <a:xfrm rot="4981764" flipH="1">
            <a:off x="1039701" y="2760498"/>
            <a:ext cx="1318900" cy="3441437"/>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Forma libre 19"/>
          <p:cNvSpPr/>
          <p:nvPr/>
        </p:nvSpPr>
        <p:spPr>
          <a:xfrm rot="4804511" flipH="1">
            <a:off x="1030983" y="3416375"/>
            <a:ext cx="1329191" cy="344858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0" name="Forma libre 19"/>
          <p:cNvSpPr/>
          <p:nvPr/>
        </p:nvSpPr>
        <p:spPr>
          <a:xfrm rot="16476279">
            <a:off x="6771815" y="2696476"/>
            <a:ext cx="1252488" cy="349188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1" name="Forma libre 19"/>
          <p:cNvSpPr/>
          <p:nvPr/>
        </p:nvSpPr>
        <p:spPr>
          <a:xfrm rot="16503015">
            <a:off x="6731352" y="3392618"/>
            <a:ext cx="1333413" cy="3491878"/>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42000">
                <a:srgbClr val="FFFF00"/>
              </a:gs>
              <a:gs pos="59000">
                <a:schemeClr val="tx2">
                  <a:lumMod val="50000"/>
                </a:schemeClr>
              </a:gs>
              <a:gs pos="100000">
                <a:schemeClr val="tx1"/>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6" name="25 Forma libre"/>
          <p:cNvSpPr/>
          <p:nvPr/>
        </p:nvSpPr>
        <p:spPr>
          <a:xfrm>
            <a:off x="4068"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9000">
                <a:srgbClr val="391B03">
                  <a:lumMod val="33000"/>
                </a:srgbClr>
              </a:gs>
              <a:gs pos="53000">
                <a:schemeClr val="tx2">
                  <a:lumMod val="50000"/>
                </a:schemeClr>
              </a:gs>
              <a:gs pos="13000">
                <a:srgbClr val="FCD78E">
                  <a:lumMod val="56000"/>
                  <a:lumOff val="44000"/>
                </a:srgbClr>
              </a:gs>
              <a:gs pos="34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7" name="26 Forma libre"/>
          <p:cNvSpPr/>
          <p:nvPr/>
        </p:nvSpPr>
        <p:spPr>
          <a:xfrm rot="10800000">
            <a:off x="30728" y="571700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9000">
                <a:srgbClr val="391B03">
                  <a:lumMod val="33000"/>
                </a:srgbClr>
              </a:gs>
              <a:gs pos="53000">
                <a:schemeClr val="tx2">
                  <a:lumMod val="50000"/>
                </a:schemeClr>
              </a:gs>
              <a:gs pos="13000">
                <a:srgbClr val="FCD78E">
                  <a:lumMod val="56000"/>
                  <a:lumOff val="44000"/>
                </a:srgbClr>
              </a:gs>
              <a:gs pos="34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2" name="21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127591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2"/>
                                        </p:tgtEl>
                                        <p:attrNameLst>
                                          <p:attrName>style.opacity</p:attrName>
                                        </p:attrNameLst>
                                      </p:cBhvr>
                                      <p:to>
                                        <p:strVal val="0"/>
                                      </p:to>
                                    </p:set>
                                    <p:animEffect filter="image" prLst="opacity: 0">
                                      <p:cBhvr rctx="IE">
                                        <p:cTn id="7" dur="indefinite"/>
                                        <p:tgtEl>
                                          <p:spTgt spid="22"/>
                                        </p:tgtEl>
                                      </p:cBhvr>
                                    </p:animEffect>
                                  </p:childTnLst>
                                </p:cTn>
                              </p:par>
                              <p:par>
                                <p:cTn id="8" presetID="2" presetClass="entr" presetSubtype="2"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4000" fill="hold"/>
                                        <p:tgtEl>
                                          <p:spTgt spid="2"/>
                                        </p:tgtEl>
                                        <p:attrNameLst>
                                          <p:attrName>ppt_x</p:attrName>
                                        </p:attrNameLst>
                                      </p:cBhvr>
                                      <p:tavLst>
                                        <p:tav tm="0">
                                          <p:val>
                                            <p:strVal val="1+#ppt_w/2"/>
                                          </p:val>
                                        </p:tav>
                                        <p:tav tm="100000">
                                          <p:val>
                                            <p:strVal val="#ppt_x"/>
                                          </p:val>
                                        </p:tav>
                                      </p:tavLst>
                                    </p:anim>
                                    <p:anim calcmode="lin" valueType="num">
                                      <p:cBhvr additive="base">
                                        <p:cTn id="11" dur="4000" fill="hold"/>
                                        <p:tgtEl>
                                          <p:spTgt spid="2"/>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4000" fill="hold"/>
                                        <p:tgtEl>
                                          <p:spTgt spid="4"/>
                                        </p:tgtEl>
                                        <p:attrNameLst>
                                          <p:attrName>ppt_x</p:attrName>
                                        </p:attrNameLst>
                                      </p:cBhvr>
                                      <p:tavLst>
                                        <p:tav tm="0">
                                          <p:val>
                                            <p:strVal val="1+#ppt_w/2"/>
                                          </p:val>
                                        </p:tav>
                                        <p:tav tm="100000">
                                          <p:val>
                                            <p:strVal val="#ppt_x"/>
                                          </p:val>
                                        </p:tav>
                                      </p:tavLst>
                                    </p:anim>
                                    <p:anim calcmode="lin" valueType="num">
                                      <p:cBhvr additive="base">
                                        <p:cTn id="15" dur="4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4000" fill="hold"/>
                                        <p:tgtEl>
                                          <p:spTgt spid="3"/>
                                        </p:tgtEl>
                                        <p:attrNameLst>
                                          <p:attrName>ppt_x</p:attrName>
                                        </p:attrNameLst>
                                      </p:cBhvr>
                                      <p:tavLst>
                                        <p:tav tm="0">
                                          <p:val>
                                            <p:strVal val="0-#ppt_w/2"/>
                                          </p:val>
                                        </p:tav>
                                        <p:tav tm="100000">
                                          <p:val>
                                            <p:strVal val="#ppt_x"/>
                                          </p:val>
                                        </p:tav>
                                      </p:tavLst>
                                    </p:anim>
                                    <p:anim calcmode="lin" valueType="num">
                                      <p:cBhvr additive="base">
                                        <p:cTn id="19" dur="4000" fill="hold"/>
                                        <p:tgtEl>
                                          <p:spTgt spid="3"/>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4000" fill="hold"/>
                                        <p:tgtEl>
                                          <p:spTgt spid="5"/>
                                        </p:tgtEl>
                                        <p:attrNameLst>
                                          <p:attrName>ppt_x</p:attrName>
                                        </p:attrNameLst>
                                      </p:cBhvr>
                                      <p:tavLst>
                                        <p:tav tm="0">
                                          <p:val>
                                            <p:strVal val="0-#ppt_w/2"/>
                                          </p:val>
                                        </p:tav>
                                        <p:tav tm="100000">
                                          <p:val>
                                            <p:strVal val="#ppt_x"/>
                                          </p:val>
                                        </p:tav>
                                      </p:tavLst>
                                    </p:anim>
                                    <p:anim calcmode="lin" valueType="num">
                                      <p:cBhvr additive="base">
                                        <p:cTn id="23" dur="4000" fill="hold"/>
                                        <p:tgtEl>
                                          <p:spTgt spid="5"/>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4000" fill="hold"/>
                                        <p:tgtEl>
                                          <p:spTgt spid="14"/>
                                        </p:tgtEl>
                                        <p:attrNameLst>
                                          <p:attrName>ppt_x</p:attrName>
                                        </p:attrNameLst>
                                      </p:cBhvr>
                                      <p:tavLst>
                                        <p:tav tm="0">
                                          <p:val>
                                            <p:strVal val="1+#ppt_w/2"/>
                                          </p:val>
                                        </p:tav>
                                        <p:tav tm="100000">
                                          <p:val>
                                            <p:strVal val="#ppt_x"/>
                                          </p:val>
                                        </p:tav>
                                      </p:tavLst>
                                    </p:anim>
                                    <p:anim calcmode="lin" valueType="num">
                                      <p:cBhvr additive="base">
                                        <p:cTn id="27" dur="4000" fill="hold"/>
                                        <p:tgtEl>
                                          <p:spTgt spid="14"/>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4000" fill="hold"/>
                                        <p:tgtEl>
                                          <p:spTgt spid="15"/>
                                        </p:tgtEl>
                                        <p:attrNameLst>
                                          <p:attrName>ppt_x</p:attrName>
                                        </p:attrNameLst>
                                      </p:cBhvr>
                                      <p:tavLst>
                                        <p:tav tm="0">
                                          <p:val>
                                            <p:strVal val="1+#ppt_w/2"/>
                                          </p:val>
                                        </p:tav>
                                        <p:tav tm="100000">
                                          <p:val>
                                            <p:strVal val="#ppt_x"/>
                                          </p:val>
                                        </p:tav>
                                      </p:tavLst>
                                    </p:anim>
                                    <p:anim calcmode="lin" valueType="num">
                                      <p:cBhvr additive="base">
                                        <p:cTn id="31" dur="4000" fill="hold"/>
                                        <p:tgtEl>
                                          <p:spTgt spid="15"/>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4000" fill="hold"/>
                                        <p:tgtEl>
                                          <p:spTgt spid="17"/>
                                        </p:tgtEl>
                                        <p:attrNameLst>
                                          <p:attrName>ppt_x</p:attrName>
                                        </p:attrNameLst>
                                      </p:cBhvr>
                                      <p:tavLst>
                                        <p:tav tm="0">
                                          <p:val>
                                            <p:strVal val="0-#ppt_w/2"/>
                                          </p:val>
                                        </p:tav>
                                        <p:tav tm="100000">
                                          <p:val>
                                            <p:strVal val="#ppt_x"/>
                                          </p:val>
                                        </p:tav>
                                      </p:tavLst>
                                    </p:anim>
                                    <p:anim calcmode="lin" valueType="num">
                                      <p:cBhvr additive="base">
                                        <p:cTn id="35" dur="4000" fill="hold"/>
                                        <p:tgtEl>
                                          <p:spTgt spid="17"/>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4000" fill="hold"/>
                                        <p:tgtEl>
                                          <p:spTgt spid="16"/>
                                        </p:tgtEl>
                                        <p:attrNameLst>
                                          <p:attrName>ppt_x</p:attrName>
                                        </p:attrNameLst>
                                      </p:cBhvr>
                                      <p:tavLst>
                                        <p:tav tm="0">
                                          <p:val>
                                            <p:strVal val="0-#ppt_w/2"/>
                                          </p:val>
                                        </p:tav>
                                        <p:tav tm="100000">
                                          <p:val>
                                            <p:strVal val="#ppt_x"/>
                                          </p:val>
                                        </p:tav>
                                      </p:tavLst>
                                    </p:anim>
                                    <p:anim calcmode="lin" valueType="num">
                                      <p:cBhvr additive="base">
                                        <p:cTn id="39" dur="4000" fill="hold"/>
                                        <p:tgtEl>
                                          <p:spTgt spid="16"/>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4000" fill="hold"/>
                                        <p:tgtEl>
                                          <p:spTgt spid="19"/>
                                        </p:tgtEl>
                                        <p:attrNameLst>
                                          <p:attrName>ppt_x</p:attrName>
                                        </p:attrNameLst>
                                      </p:cBhvr>
                                      <p:tavLst>
                                        <p:tav tm="0">
                                          <p:val>
                                            <p:strVal val="1+#ppt_w/2"/>
                                          </p:val>
                                        </p:tav>
                                        <p:tav tm="100000">
                                          <p:val>
                                            <p:strVal val="#ppt_x"/>
                                          </p:val>
                                        </p:tav>
                                      </p:tavLst>
                                    </p:anim>
                                    <p:anim calcmode="lin" valueType="num">
                                      <p:cBhvr additive="base">
                                        <p:cTn id="43" dur="4000" fill="hold"/>
                                        <p:tgtEl>
                                          <p:spTgt spid="19"/>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4000" fill="hold"/>
                                        <p:tgtEl>
                                          <p:spTgt spid="18"/>
                                        </p:tgtEl>
                                        <p:attrNameLst>
                                          <p:attrName>ppt_x</p:attrName>
                                        </p:attrNameLst>
                                      </p:cBhvr>
                                      <p:tavLst>
                                        <p:tav tm="0">
                                          <p:val>
                                            <p:strVal val="1+#ppt_w/2"/>
                                          </p:val>
                                        </p:tav>
                                        <p:tav tm="100000">
                                          <p:val>
                                            <p:strVal val="#ppt_x"/>
                                          </p:val>
                                        </p:tav>
                                      </p:tavLst>
                                    </p:anim>
                                    <p:anim calcmode="lin" valueType="num">
                                      <p:cBhvr additive="base">
                                        <p:cTn id="47" dur="4000" fill="hold"/>
                                        <p:tgtEl>
                                          <p:spTgt spid="18"/>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4000" fill="hold"/>
                                        <p:tgtEl>
                                          <p:spTgt spid="21"/>
                                        </p:tgtEl>
                                        <p:attrNameLst>
                                          <p:attrName>ppt_x</p:attrName>
                                        </p:attrNameLst>
                                      </p:cBhvr>
                                      <p:tavLst>
                                        <p:tav tm="0">
                                          <p:val>
                                            <p:strVal val="0-#ppt_w/2"/>
                                          </p:val>
                                        </p:tav>
                                        <p:tav tm="100000">
                                          <p:val>
                                            <p:strVal val="#ppt_x"/>
                                          </p:val>
                                        </p:tav>
                                      </p:tavLst>
                                    </p:anim>
                                    <p:anim calcmode="lin" valueType="num">
                                      <p:cBhvr additive="base">
                                        <p:cTn id="51" dur="4000" fill="hold"/>
                                        <p:tgtEl>
                                          <p:spTgt spid="21"/>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4000" fill="hold"/>
                                        <p:tgtEl>
                                          <p:spTgt spid="20"/>
                                        </p:tgtEl>
                                        <p:attrNameLst>
                                          <p:attrName>ppt_x</p:attrName>
                                        </p:attrNameLst>
                                      </p:cBhvr>
                                      <p:tavLst>
                                        <p:tav tm="0">
                                          <p:val>
                                            <p:strVal val="0-#ppt_w/2"/>
                                          </p:val>
                                        </p:tav>
                                        <p:tav tm="100000">
                                          <p:val>
                                            <p:strVal val="#ppt_x"/>
                                          </p:val>
                                        </p:tav>
                                      </p:tavLst>
                                    </p:anim>
                                    <p:anim calcmode="lin" valueType="num">
                                      <p:cBhvr additive="base">
                                        <p:cTn id="55" dur="4000" fill="hold"/>
                                        <p:tgtEl>
                                          <p:spTgt spid="20"/>
                                        </p:tgtEl>
                                        <p:attrNameLst>
                                          <p:attrName>ppt_y</p:attrName>
                                        </p:attrNameLst>
                                      </p:cBhvr>
                                      <p:tavLst>
                                        <p:tav tm="0">
                                          <p:val>
                                            <p:strVal val="#ppt_y"/>
                                          </p:val>
                                        </p:tav>
                                        <p:tav tm="100000">
                                          <p:val>
                                            <p:strVal val="#ppt_y"/>
                                          </p:val>
                                        </p:tav>
                                      </p:tavLst>
                                    </p:anim>
                                  </p:childTnLst>
                                </p:cTn>
                              </p:par>
                              <p:par>
                                <p:cTn id="56" presetID="2" presetClass="exit" presetSubtype="8" fill="hold" grpId="1" nodeType="withEffect">
                                  <p:stCondLst>
                                    <p:cond delay="0"/>
                                  </p:stCondLst>
                                  <p:childTnLst>
                                    <p:anim calcmode="lin" valueType="num">
                                      <p:cBhvr additive="base">
                                        <p:cTn id="57" dur="5000"/>
                                        <p:tgtEl>
                                          <p:spTgt spid="20"/>
                                        </p:tgtEl>
                                        <p:attrNameLst>
                                          <p:attrName>ppt_x</p:attrName>
                                        </p:attrNameLst>
                                      </p:cBhvr>
                                      <p:tavLst>
                                        <p:tav tm="0">
                                          <p:val>
                                            <p:strVal val="ppt_x"/>
                                          </p:val>
                                        </p:tav>
                                        <p:tav tm="100000">
                                          <p:val>
                                            <p:strVal val="0-ppt_w/2"/>
                                          </p:val>
                                        </p:tav>
                                      </p:tavLst>
                                    </p:anim>
                                    <p:anim calcmode="lin" valueType="num">
                                      <p:cBhvr additive="base">
                                        <p:cTn id="58" dur="5000"/>
                                        <p:tgtEl>
                                          <p:spTgt spid="20"/>
                                        </p:tgtEl>
                                        <p:attrNameLst>
                                          <p:attrName>ppt_y</p:attrName>
                                        </p:attrNameLst>
                                      </p:cBhvr>
                                      <p:tavLst>
                                        <p:tav tm="0">
                                          <p:val>
                                            <p:strVal val="ppt_y"/>
                                          </p:val>
                                        </p:tav>
                                        <p:tav tm="100000">
                                          <p:val>
                                            <p:strVal val="ppt_y"/>
                                          </p:val>
                                        </p:tav>
                                      </p:tavLst>
                                    </p:anim>
                                    <p:set>
                                      <p:cBhvr>
                                        <p:cTn id="59" dur="1" fill="hold">
                                          <p:stCondLst>
                                            <p:cond delay="4999"/>
                                          </p:stCondLst>
                                        </p:cTn>
                                        <p:tgtEl>
                                          <p:spTgt spid="20"/>
                                        </p:tgtEl>
                                        <p:attrNameLst>
                                          <p:attrName>style.visibility</p:attrName>
                                        </p:attrNameLst>
                                      </p:cBhvr>
                                      <p:to>
                                        <p:strVal val="hidden"/>
                                      </p:to>
                                    </p:set>
                                  </p:childTnLst>
                                </p:cTn>
                              </p:par>
                              <p:par>
                                <p:cTn id="60" presetID="8" presetClass="emph" presetSubtype="0" fill="hold" grpId="2" nodeType="withEffect">
                                  <p:stCondLst>
                                    <p:cond delay="0"/>
                                  </p:stCondLst>
                                  <p:childTnLst>
                                    <p:animRot by="21600000">
                                      <p:cBhvr>
                                        <p:cTn id="61" dur="4000" fill="hold"/>
                                        <p:tgtEl>
                                          <p:spTgt spid="20"/>
                                        </p:tgtEl>
                                        <p:attrNameLst>
                                          <p:attrName>r</p:attrName>
                                        </p:attrNameLst>
                                      </p:cBhvr>
                                    </p:animRot>
                                  </p:childTnLst>
                                </p:cTn>
                              </p:par>
                              <p:par>
                                <p:cTn id="62" presetID="19" presetClass="exit" presetSubtype="5" fill="hold" grpId="3" nodeType="withEffect">
                                  <p:stCondLst>
                                    <p:cond delay="0"/>
                                  </p:stCondLst>
                                  <p:childTnLst>
                                    <p:anim calcmode="lin" valueType="num">
                                      <p:cBhvr>
                                        <p:cTn id="63" dur="4000"/>
                                        <p:tgtEl>
                                          <p:spTgt spid="20"/>
                                        </p:tgtEl>
                                        <p:attrNameLst>
                                          <p:attrName>ppt_w</p:attrName>
                                        </p:attrNameLst>
                                      </p:cBhvr>
                                      <p:tavLst>
                                        <p:tav tm="0">
                                          <p:val>
                                            <p:strVal val="ppt_w"/>
                                          </p:val>
                                        </p:tav>
                                        <p:tav tm="100000">
                                          <p:val>
                                            <p:strVal val="ppt_w"/>
                                          </p:val>
                                        </p:tav>
                                      </p:tavLst>
                                    </p:anim>
                                    <p:anim calcmode="lin" valueType="num">
                                      <p:cBhvr>
                                        <p:cTn id="64" dur="4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 dur="1" fill="hold">
                                          <p:stCondLst>
                                            <p:cond delay="3999"/>
                                          </p:stCondLst>
                                        </p:cTn>
                                        <p:tgtEl>
                                          <p:spTgt spid="20"/>
                                        </p:tgtEl>
                                        <p:attrNameLst>
                                          <p:attrName>style.visibility</p:attrName>
                                        </p:attrNameLst>
                                      </p:cBhvr>
                                      <p:to>
                                        <p:strVal val="hidden"/>
                                      </p:to>
                                    </p:set>
                                  </p:childTnLst>
                                </p:cTn>
                              </p:par>
                              <p:par>
                                <p:cTn id="66" presetID="2" presetClass="exit" presetSubtype="8" fill="hold" grpId="1" nodeType="withEffect">
                                  <p:stCondLst>
                                    <p:cond delay="0"/>
                                  </p:stCondLst>
                                  <p:childTnLst>
                                    <p:anim calcmode="lin" valueType="num">
                                      <p:cBhvr additive="base">
                                        <p:cTn id="67" dur="5000"/>
                                        <p:tgtEl>
                                          <p:spTgt spid="21"/>
                                        </p:tgtEl>
                                        <p:attrNameLst>
                                          <p:attrName>ppt_x</p:attrName>
                                        </p:attrNameLst>
                                      </p:cBhvr>
                                      <p:tavLst>
                                        <p:tav tm="0">
                                          <p:val>
                                            <p:strVal val="ppt_x"/>
                                          </p:val>
                                        </p:tav>
                                        <p:tav tm="100000">
                                          <p:val>
                                            <p:strVal val="0-ppt_w/2"/>
                                          </p:val>
                                        </p:tav>
                                      </p:tavLst>
                                    </p:anim>
                                    <p:anim calcmode="lin" valueType="num">
                                      <p:cBhvr additive="base">
                                        <p:cTn id="68" dur="5000"/>
                                        <p:tgtEl>
                                          <p:spTgt spid="21"/>
                                        </p:tgtEl>
                                        <p:attrNameLst>
                                          <p:attrName>ppt_y</p:attrName>
                                        </p:attrNameLst>
                                      </p:cBhvr>
                                      <p:tavLst>
                                        <p:tav tm="0">
                                          <p:val>
                                            <p:strVal val="ppt_y"/>
                                          </p:val>
                                        </p:tav>
                                        <p:tav tm="100000">
                                          <p:val>
                                            <p:strVal val="ppt_y"/>
                                          </p:val>
                                        </p:tav>
                                      </p:tavLst>
                                    </p:anim>
                                    <p:set>
                                      <p:cBhvr>
                                        <p:cTn id="69" dur="1" fill="hold">
                                          <p:stCondLst>
                                            <p:cond delay="4999"/>
                                          </p:stCondLst>
                                        </p:cTn>
                                        <p:tgtEl>
                                          <p:spTgt spid="21"/>
                                        </p:tgtEl>
                                        <p:attrNameLst>
                                          <p:attrName>style.visibility</p:attrName>
                                        </p:attrNameLst>
                                      </p:cBhvr>
                                      <p:to>
                                        <p:strVal val="hidden"/>
                                      </p:to>
                                    </p:set>
                                  </p:childTnLst>
                                </p:cTn>
                              </p:par>
                              <p:par>
                                <p:cTn id="70" presetID="8" presetClass="emph" presetSubtype="0" fill="hold" grpId="2" nodeType="withEffect">
                                  <p:stCondLst>
                                    <p:cond delay="0"/>
                                  </p:stCondLst>
                                  <p:childTnLst>
                                    <p:animRot by="21600000">
                                      <p:cBhvr>
                                        <p:cTn id="71" dur="4000" fill="hold"/>
                                        <p:tgtEl>
                                          <p:spTgt spid="21"/>
                                        </p:tgtEl>
                                        <p:attrNameLst>
                                          <p:attrName>r</p:attrName>
                                        </p:attrNameLst>
                                      </p:cBhvr>
                                    </p:animRot>
                                  </p:childTnLst>
                                </p:cTn>
                              </p:par>
                              <p:par>
                                <p:cTn id="72" presetID="19" presetClass="exit" presetSubtype="5" fill="hold" grpId="3" nodeType="withEffect">
                                  <p:stCondLst>
                                    <p:cond delay="0"/>
                                  </p:stCondLst>
                                  <p:childTnLst>
                                    <p:anim calcmode="lin" valueType="num">
                                      <p:cBhvr>
                                        <p:cTn id="73" dur="4000"/>
                                        <p:tgtEl>
                                          <p:spTgt spid="21"/>
                                        </p:tgtEl>
                                        <p:attrNameLst>
                                          <p:attrName>ppt_w</p:attrName>
                                        </p:attrNameLst>
                                      </p:cBhvr>
                                      <p:tavLst>
                                        <p:tav tm="0">
                                          <p:val>
                                            <p:strVal val="ppt_w"/>
                                          </p:val>
                                        </p:tav>
                                        <p:tav tm="100000">
                                          <p:val>
                                            <p:strVal val="ppt_w"/>
                                          </p:val>
                                        </p:tav>
                                      </p:tavLst>
                                    </p:anim>
                                    <p:anim calcmode="lin" valueType="num">
                                      <p:cBhvr>
                                        <p:cTn id="74" dur="4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 dur="1" fill="hold">
                                          <p:stCondLst>
                                            <p:cond delay="3999"/>
                                          </p:stCondLst>
                                        </p:cTn>
                                        <p:tgtEl>
                                          <p:spTgt spid="21"/>
                                        </p:tgtEl>
                                        <p:attrNameLst>
                                          <p:attrName>style.visibility</p:attrName>
                                        </p:attrNameLst>
                                      </p:cBhvr>
                                      <p:to>
                                        <p:strVal val="hidden"/>
                                      </p:to>
                                    </p:set>
                                  </p:childTnLst>
                                </p:cTn>
                              </p:par>
                              <p:par>
                                <p:cTn id="76" presetID="2" presetClass="exit" presetSubtype="2" fill="hold" grpId="1" nodeType="withEffect">
                                  <p:stCondLst>
                                    <p:cond delay="0"/>
                                  </p:stCondLst>
                                  <p:childTnLst>
                                    <p:anim calcmode="lin" valueType="num">
                                      <p:cBhvr additive="base">
                                        <p:cTn id="77" dur="5000"/>
                                        <p:tgtEl>
                                          <p:spTgt spid="18"/>
                                        </p:tgtEl>
                                        <p:attrNameLst>
                                          <p:attrName>ppt_x</p:attrName>
                                        </p:attrNameLst>
                                      </p:cBhvr>
                                      <p:tavLst>
                                        <p:tav tm="0">
                                          <p:val>
                                            <p:strVal val="ppt_x"/>
                                          </p:val>
                                        </p:tav>
                                        <p:tav tm="100000">
                                          <p:val>
                                            <p:strVal val="1+ppt_w/2"/>
                                          </p:val>
                                        </p:tav>
                                      </p:tavLst>
                                    </p:anim>
                                    <p:anim calcmode="lin" valueType="num">
                                      <p:cBhvr additive="base">
                                        <p:cTn id="78" dur="5000"/>
                                        <p:tgtEl>
                                          <p:spTgt spid="18"/>
                                        </p:tgtEl>
                                        <p:attrNameLst>
                                          <p:attrName>ppt_y</p:attrName>
                                        </p:attrNameLst>
                                      </p:cBhvr>
                                      <p:tavLst>
                                        <p:tav tm="0">
                                          <p:val>
                                            <p:strVal val="ppt_y"/>
                                          </p:val>
                                        </p:tav>
                                        <p:tav tm="100000">
                                          <p:val>
                                            <p:strVal val="ppt_y"/>
                                          </p:val>
                                        </p:tav>
                                      </p:tavLst>
                                    </p:anim>
                                    <p:set>
                                      <p:cBhvr>
                                        <p:cTn id="79" dur="1" fill="hold">
                                          <p:stCondLst>
                                            <p:cond delay="4999"/>
                                          </p:stCondLst>
                                        </p:cTn>
                                        <p:tgtEl>
                                          <p:spTgt spid="18"/>
                                        </p:tgtEl>
                                        <p:attrNameLst>
                                          <p:attrName>style.visibility</p:attrName>
                                        </p:attrNameLst>
                                      </p:cBhvr>
                                      <p:to>
                                        <p:strVal val="hidden"/>
                                      </p:to>
                                    </p:set>
                                  </p:childTnLst>
                                </p:cTn>
                              </p:par>
                              <p:par>
                                <p:cTn id="80" presetID="8" presetClass="emph" presetSubtype="0" fill="hold" grpId="2" nodeType="withEffect">
                                  <p:stCondLst>
                                    <p:cond delay="0"/>
                                  </p:stCondLst>
                                  <p:childTnLst>
                                    <p:animRot by="-21600000">
                                      <p:cBhvr>
                                        <p:cTn id="81" dur="4000" fill="hold"/>
                                        <p:tgtEl>
                                          <p:spTgt spid="18"/>
                                        </p:tgtEl>
                                        <p:attrNameLst>
                                          <p:attrName>r</p:attrName>
                                        </p:attrNameLst>
                                      </p:cBhvr>
                                    </p:animRot>
                                  </p:childTnLst>
                                </p:cTn>
                              </p:par>
                              <p:par>
                                <p:cTn id="82" presetID="19" presetClass="exit" presetSubtype="5" fill="hold" grpId="3" nodeType="withEffect">
                                  <p:stCondLst>
                                    <p:cond delay="0"/>
                                  </p:stCondLst>
                                  <p:childTnLst>
                                    <p:anim calcmode="lin" valueType="num">
                                      <p:cBhvr>
                                        <p:cTn id="83" dur="4000"/>
                                        <p:tgtEl>
                                          <p:spTgt spid="18"/>
                                        </p:tgtEl>
                                        <p:attrNameLst>
                                          <p:attrName>ppt_w</p:attrName>
                                        </p:attrNameLst>
                                      </p:cBhvr>
                                      <p:tavLst>
                                        <p:tav tm="0">
                                          <p:val>
                                            <p:strVal val="ppt_w"/>
                                          </p:val>
                                        </p:tav>
                                        <p:tav tm="100000">
                                          <p:val>
                                            <p:strVal val="ppt_w"/>
                                          </p:val>
                                        </p:tav>
                                      </p:tavLst>
                                    </p:anim>
                                    <p:anim calcmode="lin" valueType="num">
                                      <p:cBhvr>
                                        <p:cTn id="84" dur="4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85" dur="1" fill="hold">
                                          <p:stCondLst>
                                            <p:cond delay="3999"/>
                                          </p:stCondLst>
                                        </p:cTn>
                                        <p:tgtEl>
                                          <p:spTgt spid="18"/>
                                        </p:tgtEl>
                                        <p:attrNameLst>
                                          <p:attrName>style.visibility</p:attrName>
                                        </p:attrNameLst>
                                      </p:cBhvr>
                                      <p:to>
                                        <p:strVal val="hidden"/>
                                      </p:to>
                                    </p:set>
                                  </p:childTnLst>
                                </p:cTn>
                              </p:par>
                              <p:par>
                                <p:cTn id="86" presetID="2" presetClass="exit" presetSubtype="2" fill="hold" grpId="1" nodeType="withEffect">
                                  <p:stCondLst>
                                    <p:cond delay="0"/>
                                  </p:stCondLst>
                                  <p:childTnLst>
                                    <p:anim calcmode="lin" valueType="num">
                                      <p:cBhvr additive="base">
                                        <p:cTn id="87" dur="5000"/>
                                        <p:tgtEl>
                                          <p:spTgt spid="19"/>
                                        </p:tgtEl>
                                        <p:attrNameLst>
                                          <p:attrName>ppt_x</p:attrName>
                                        </p:attrNameLst>
                                      </p:cBhvr>
                                      <p:tavLst>
                                        <p:tav tm="0">
                                          <p:val>
                                            <p:strVal val="ppt_x"/>
                                          </p:val>
                                        </p:tav>
                                        <p:tav tm="100000">
                                          <p:val>
                                            <p:strVal val="1+ppt_w/2"/>
                                          </p:val>
                                        </p:tav>
                                      </p:tavLst>
                                    </p:anim>
                                    <p:anim calcmode="lin" valueType="num">
                                      <p:cBhvr additive="base">
                                        <p:cTn id="88" dur="5000"/>
                                        <p:tgtEl>
                                          <p:spTgt spid="19"/>
                                        </p:tgtEl>
                                        <p:attrNameLst>
                                          <p:attrName>ppt_y</p:attrName>
                                        </p:attrNameLst>
                                      </p:cBhvr>
                                      <p:tavLst>
                                        <p:tav tm="0">
                                          <p:val>
                                            <p:strVal val="ppt_y"/>
                                          </p:val>
                                        </p:tav>
                                        <p:tav tm="100000">
                                          <p:val>
                                            <p:strVal val="ppt_y"/>
                                          </p:val>
                                        </p:tav>
                                      </p:tavLst>
                                    </p:anim>
                                    <p:set>
                                      <p:cBhvr>
                                        <p:cTn id="89" dur="1" fill="hold">
                                          <p:stCondLst>
                                            <p:cond delay="4999"/>
                                          </p:stCondLst>
                                        </p:cTn>
                                        <p:tgtEl>
                                          <p:spTgt spid="19"/>
                                        </p:tgtEl>
                                        <p:attrNameLst>
                                          <p:attrName>style.visibility</p:attrName>
                                        </p:attrNameLst>
                                      </p:cBhvr>
                                      <p:to>
                                        <p:strVal val="hidden"/>
                                      </p:to>
                                    </p:set>
                                  </p:childTnLst>
                                </p:cTn>
                              </p:par>
                              <p:par>
                                <p:cTn id="90" presetID="8" presetClass="emph" presetSubtype="0" fill="hold" grpId="2" nodeType="withEffect">
                                  <p:stCondLst>
                                    <p:cond delay="0"/>
                                  </p:stCondLst>
                                  <p:childTnLst>
                                    <p:animRot by="-21600000">
                                      <p:cBhvr>
                                        <p:cTn id="91" dur="4000" fill="hold"/>
                                        <p:tgtEl>
                                          <p:spTgt spid="19"/>
                                        </p:tgtEl>
                                        <p:attrNameLst>
                                          <p:attrName>r</p:attrName>
                                        </p:attrNameLst>
                                      </p:cBhvr>
                                    </p:animRot>
                                  </p:childTnLst>
                                </p:cTn>
                              </p:par>
                              <p:par>
                                <p:cTn id="92" presetID="19" presetClass="exit" presetSubtype="5" fill="hold" grpId="3" nodeType="withEffect">
                                  <p:stCondLst>
                                    <p:cond delay="0"/>
                                  </p:stCondLst>
                                  <p:childTnLst>
                                    <p:anim calcmode="lin" valueType="num">
                                      <p:cBhvr>
                                        <p:cTn id="93" dur="4000"/>
                                        <p:tgtEl>
                                          <p:spTgt spid="19"/>
                                        </p:tgtEl>
                                        <p:attrNameLst>
                                          <p:attrName>ppt_w</p:attrName>
                                        </p:attrNameLst>
                                      </p:cBhvr>
                                      <p:tavLst>
                                        <p:tav tm="0">
                                          <p:val>
                                            <p:strVal val="ppt_w"/>
                                          </p:val>
                                        </p:tav>
                                        <p:tav tm="100000">
                                          <p:val>
                                            <p:strVal val="ppt_w"/>
                                          </p:val>
                                        </p:tav>
                                      </p:tavLst>
                                    </p:anim>
                                    <p:anim calcmode="lin" valueType="num">
                                      <p:cBhvr>
                                        <p:cTn id="94" dur="4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95" dur="1" fill="hold">
                                          <p:stCondLst>
                                            <p:cond delay="3999"/>
                                          </p:stCondLst>
                                        </p:cTn>
                                        <p:tgtEl>
                                          <p:spTgt spid="19"/>
                                        </p:tgtEl>
                                        <p:attrNameLst>
                                          <p:attrName>style.visibility</p:attrName>
                                        </p:attrNameLst>
                                      </p:cBhvr>
                                      <p:to>
                                        <p:strVal val="hidden"/>
                                      </p:to>
                                    </p:set>
                                  </p:childTnLst>
                                </p:cTn>
                              </p:par>
                              <p:par>
                                <p:cTn id="96" presetID="2" presetClass="exit" presetSubtype="8" fill="hold" grpId="1" nodeType="withEffect">
                                  <p:stCondLst>
                                    <p:cond delay="0"/>
                                  </p:stCondLst>
                                  <p:childTnLst>
                                    <p:anim calcmode="lin" valueType="num">
                                      <p:cBhvr additive="base">
                                        <p:cTn id="97" dur="5000"/>
                                        <p:tgtEl>
                                          <p:spTgt spid="16"/>
                                        </p:tgtEl>
                                        <p:attrNameLst>
                                          <p:attrName>ppt_x</p:attrName>
                                        </p:attrNameLst>
                                      </p:cBhvr>
                                      <p:tavLst>
                                        <p:tav tm="0">
                                          <p:val>
                                            <p:strVal val="ppt_x"/>
                                          </p:val>
                                        </p:tav>
                                        <p:tav tm="100000">
                                          <p:val>
                                            <p:strVal val="0-ppt_w/2"/>
                                          </p:val>
                                        </p:tav>
                                      </p:tavLst>
                                    </p:anim>
                                    <p:anim calcmode="lin" valueType="num">
                                      <p:cBhvr additive="base">
                                        <p:cTn id="98" dur="5000"/>
                                        <p:tgtEl>
                                          <p:spTgt spid="16"/>
                                        </p:tgtEl>
                                        <p:attrNameLst>
                                          <p:attrName>ppt_y</p:attrName>
                                        </p:attrNameLst>
                                      </p:cBhvr>
                                      <p:tavLst>
                                        <p:tav tm="0">
                                          <p:val>
                                            <p:strVal val="ppt_y"/>
                                          </p:val>
                                        </p:tav>
                                        <p:tav tm="100000">
                                          <p:val>
                                            <p:strVal val="ppt_y"/>
                                          </p:val>
                                        </p:tav>
                                      </p:tavLst>
                                    </p:anim>
                                    <p:set>
                                      <p:cBhvr>
                                        <p:cTn id="99" dur="1" fill="hold">
                                          <p:stCondLst>
                                            <p:cond delay="4999"/>
                                          </p:stCondLst>
                                        </p:cTn>
                                        <p:tgtEl>
                                          <p:spTgt spid="16"/>
                                        </p:tgtEl>
                                        <p:attrNameLst>
                                          <p:attrName>style.visibility</p:attrName>
                                        </p:attrNameLst>
                                      </p:cBhvr>
                                      <p:to>
                                        <p:strVal val="hidden"/>
                                      </p:to>
                                    </p:set>
                                  </p:childTnLst>
                                </p:cTn>
                              </p:par>
                              <p:par>
                                <p:cTn id="100" presetID="8" presetClass="emph" presetSubtype="0" fill="hold" grpId="2" nodeType="withEffect">
                                  <p:stCondLst>
                                    <p:cond delay="0"/>
                                  </p:stCondLst>
                                  <p:childTnLst>
                                    <p:animRot by="-21600000">
                                      <p:cBhvr>
                                        <p:cTn id="101" dur="4000" fill="hold"/>
                                        <p:tgtEl>
                                          <p:spTgt spid="16"/>
                                        </p:tgtEl>
                                        <p:attrNameLst>
                                          <p:attrName>r</p:attrName>
                                        </p:attrNameLst>
                                      </p:cBhvr>
                                    </p:animRot>
                                  </p:childTnLst>
                                </p:cTn>
                              </p:par>
                              <p:par>
                                <p:cTn id="102" presetID="19" presetClass="exit" presetSubtype="5" fill="hold" grpId="3" nodeType="withEffect">
                                  <p:stCondLst>
                                    <p:cond delay="0"/>
                                  </p:stCondLst>
                                  <p:childTnLst>
                                    <p:anim calcmode="lin" valueType="num">
                                      <p:cBhvr>
                                        <p:cTn id="103" dur="4000"/>
                                        <p:tgtEl>
                                          <p:spTgt spid="16"/>
                                        </p:tgtEl>
                                        <p:attrNameLst>
                                          <p:attrName>ppt_w</p:attrName>
                                        </p:attrNameLst>
                                      </p:cBhvr>
                                      <p:tavLst>
                                        <p:tav tm="0">
                                          <p:val>
                                            <p:strVal val="ppt_w"/>
                                          </p:val>
                                        </p:tav>
                                        <p:tav tm="100000">
                                          <p:val>
                                            <p:strVal val="ppt_w"/>
                                          </p:val>
                                        </p:tav>
                                      </p:tavLst>
                                    </p:anim>
                                    <p:anim calcmode="lin" valueType="num">
                                      <p:cBhvr>
                                        <p:cTn id="104" dur="4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5" dur="1" fill="hold">
                                          <p:stCondLst>
                                            <p:cond delay="3999"/>
                                          </p:stCondLst>
                                        </p:cTn>
                                        <p:tgtEl>
                                          <p:spTgt spid="16"/>
                                        </p:tgtEl>
                                        <p:attrNameLst>
                                          <p:attrName>style.visibility</p:attrName>
                                        </p:attrNameLst>
                                      </p:cBhvr>
                                      <p:to>
                                        <p:strVal val="hidden"/>
                                      </p:to>
                                    </p:set>
                                  </p:childTnLst>
                                </p:cTn>
                              </p:par>
                              <p:par>
                                <p:cTn id="106" presetID="2" presetClass="exit" presetSubtype="8" fill="hold" grpId="1" nodeType="withEffect">
                                  <p:stCondLst>
                                    <p:cond delay="0"/>
                                  </p:stCondLst>
                                  <p:childTnLst>
                                    <p:anim calcmode="lin" valueType="num">
                                      <p:cBhvr additive="base">
                                        <p:cTn id="107" dur="5000"/>
                                        <p:tgtEl>
                                          <p:spTgt spid="17"/>
                                        </p:tgtEl>
                                        <p:attrNameLst>
                                          <p:attrName>ppt_x</p:attrName>
                                        </p:attrNameLst>
                                      </p:cBhvr>
                                      <p:tavLst>
                                        <p:tav tm="0">
                                          <p:val>
                                            <p:strVal val="ppt_x"/>
                                          </p:val>
                                        </p:tav>
                                        <p:tav tm="100000">
                                          <p:val>
                                            <p:strVal val="0-ppt_w/2"/>
                                          </p:val>
                                        </p:tav>
                                      </p:tavLst>
                                    </p:anim>
                                    <p:anim calcmode="lin" valueType="num">
                                      <p:cBhvr additive="base">
                                        <p:cTn id="108" dur="5000"/>
                                        <p:tgtEl>
                                          <p:spTgt spid="17"/>
                                        </p:tgtEl>
                                        <p:attrNameLst>
                                          <p:attrName>ppt_y</p:attrName>
                                        </p:attrNameLst>
                                      </p:cBhvr>
                                      <p:tavLst>
                                        <p:tav tm="0">
                                          <p:val>
                                            <p:strVal val="ppt_y"/>
                                          </p:val>
                                        </p:tav>
                                        <p:tav tm="100000">
                                          <p:val>
                                            <p:strVal val="ppt_y"/>
                                          </p:val>
                                        </p:tav>
                                      </p:tavLst>
                                    </p:anim>
                                    <p:set>
                                      <p:cBhvr>
                                        <p:cTn id="109" dur="1" fill="hold">
                                          <p:stCondLst>
                                            <p:cond delay="4999"/>
                                          </p:stCondLst>
                                        </p:cTn>
                                        <p:tgtEl>
                                          <p:spTgt spid="17"/>
                                        </p:tgtEl>
                                        <p:attrNameLst>
                                          <p:attrName>style.visibility</p:attrName>
                                        </p:attrNameLst>
                                      </p:cBhvr>
                                      <p:to>
                                        <p:strVal val="hidden"/>
                                      </p:to>
                                    </p:set>
                                  </p:childTnLst>
                                </p:cTn>
                              </p:par>
                              <p:par>
                                <p:cTn id="110" presetID="8" presetClass="emph" presetSubtype="0" fill="hold" grpId="2" nodeType="withEffect">
                                  <p:stCondLst>
                                    <p:cond delay="0"/>
                                  </p:stCondLst>
                                  <p:childTnLst>
                                    <p:animRot by="-21600000">
                                      <p:cBhvr>
                                        <p:cTn id="111" dur="4000" fill="hold"/>
                                        <p:tgtEl>
                                          <p:spTgt spid="17"/>
                                        </p:tgtEl>
                                        <p:attrNameLst>
                                          <p:attrName>r</p:attrName>
                                        </p:attrNameLst>
                                      </p:cBhvr>
                                    </p:animRot>
                                  </p:childTnLst>
                                </p:cTn>
                              </p:par>
                              <p:par>
                                <p:cTn id="112" presetID="19" presetClass="exit" presetSubtype="5" fill="hold" grpId="3" nodeType="withEffect">
                                  <p:stCondLst>
                                    <p:cond delay="0"/>
                                  </p:stCondLst>
                                  <p:childTnLst>
                                    <p:anim calcmode="lin" valueType="num">
                                      <p:cBhvr>
                                        <p:cTn id="113" dur="4000"/>
                                        <p:tgtEl>
                                          <p:spTgt spid="17"/>
                                        </p:tgtEl>
                                        <p:attrNameLst>
                                          <p:attrName>ppt_w</p:attrName>
                                        </p:attrNameLst>
                                      </p:cBhvr>
                                      <p:tavLst>
                                        <p:tav tm="0">
                                          <p:val>
                                            <p:strVal val="ppt_w"/>
                                          </p:val>
                                        </p:tav>
                                        <p:tav tm="100000">
                                          <p:val>
                                            <p:strVal val="ppt_w"/>
                                          </p:val>
                                        </p:tav>
                                      </p:tavLst>
                                    </p:anim>
                                    <p:anim calcmode="lin" valueType="num">
                                      <p:cBhvr>
                                        <p:cTn id="114" dur="4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5" dur="1" fill="hold">
                                          <p:stCondLst>
                                            <p:cond delay="3999"/>
                                          </p:stCondLst>
                                        </p:cTn>
                                        <p:tgtEl>
                                          <p:spTgt spid="17"/>
                                        </p:tgtEl>
                                        <p:attrNameLst>
                                          <p:attrName>style.visibility</p:attrName>
                                        </p:attrNameLst>
                                      </p:cBhvr>
                                      <p:to>
                                        <p:strVal val="hidden"/>
                                      </p:to>
                                    </p:set>
                                  </p:childTnLst>
                                </p:cTn>
                              </p:par>
                              <p:par>
                                <p:cTn id="116" presetID="2" presetClass="exit" presetSubtype="2" fill="hold" grpId="1" nodeType="withEffect">
                                  <p:stCondLst>
                                    <p:cond delay="0"/>
                                  </p:stCondLst>
                                  <p:childTnLst>
                                    <p:anim calcmode="lin" valueType="num">
                                      <p:cBhvr additive="base">
                                        <p:cTn id="117" dur="5000"/>
                                        <p:tgtEl>
                                          <p:spTgt spid="15"/>
                                        </p:tgtEl>
                                        <p:attrNameLst>
                                          <p:attrName>ppt_x</p:attrName>
                                        </p:attrNameLst>
                                      </p:cBhvr>
                                      <p:tavLst>
                                        <p:tav tm="0">
                                          <p:val>
                                            <p:strVal val="ppt_x"/>
                                          </p:val>
                                        </p:tav>
                                        <p:tav tm="100000">
                                          <p:val>
                                            <p:strVal val="1+ppt_w/2"/>
                                          </p:val>
                                        </p:tav>
                                      </p:tavLst>
                                    </p:anim>
                                    <p:anim calcmode="lin" valueType="num">
                                      <p:cBhvr additive="base">
                                        <p:cTn id="118" dur="5000"/>
                                        <p:tgtEl>
                                          <p:spTgt spid="15"/>
                                        </p:tgtEl>
                                        <p:attrNameLst>
                                          <p:attrName>ppt_y</p:attrName>
                                        </p:attrNameLst>
                                      </p:cBhvr>
                                      <p:tavLst>
                                        <p:tav tm="0">
                                          <p:val>
                                            <p:strVal val="ppt_y"/>
                                          </p:val>
                                        </p:tav>
                                        <p:tav tm="100000">
                                          <p:val>
                                            <p:strVal val="ppt_y"/>
                                          </p:val>
                                        </p:tav>
                                      </p:tavLst>
                                    </p:anim>
                                    <p:set>
                                      <p:cBhvr>
                                        <p:cTn id="119" dur="1" fill="hold">
                                          <p:stCondLst>
                                            <p:cond delay="4999"/>
                                          </p:stCondLst>
                                        </p:cTn>
                                        <p:tgtEl>
                                          <p:spTgt spid="15"/>
                                        </p:tgtEl>
                                        <p:attrNameLst>
                                          <p:attrName>style.visibility</p:attrName>
                                        </p:attrNameLst>
                                      </p:cBhvr>
                                      <p:to>
                                        <p:strVal val="hidden"/>
                                      </p:to>
                                    </p:set>
                                  </p:childTnLst>
                                </p:cTn>
                              </p:par>
                              <p:par>
                                <p:cTn id="120" presetID="19" presetClass="exit" presetSubtype="5" fill="hold" grpId="3" nodeType="withEffect">
                                  <p:stCondLst>
                                    <p:cond delay="0"/>
                                  </p:stCondLst>
                                  <p:childTnLst>
                                    <p:anim calcmode="lin" valueType="num">
                                      <p:cBhvr>
                                        <p:cTn id="121" dur="4000"/>
                                        <p:tgtEl>
                                          <p:spTgt spid="15"/>
                                        </p:tgtEl>
                                        <p:attrNameLst>
                                          <p:attrName>ppt_w</p:attrName>
                                        </p:attrNameLst>
                                      </p:cBhvr>
                                      <p:tavLst>
                                        <p:tav tm="0">
                                          <p:val>
                                            <p:strVal val="ppt_w"/>
                                          </p:val>
                                        </p:tav>
                                        <p:tav tm="100000">
                                          <p:val>
                                            <p:strVal val="ppt_w"/>
                                          </p:val>
                                        </p:tav>
                                      </p:tavLst>
                                    </p:anim>
                                    <p:anim calcmode="lin" valueType="num">
                                      <p:cBhvr>
                                        <p:cTn id="122" dur="4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3" dur="1" fill="hold">
                                          <p:stCondLst>
                                            <p:cond delay="3999"/>
                                          </p:stCondLst>
                                        </p:cTn>
                                        <p:tgtEl>
                                          <p:spTgt spid="15"/>
                                        </p:tgtEl>
                                        <p:attrNameLst>
                                          <p:attrName>style.visibility</p:attrName>
                                        </p:attrNameLst>
                                      </p:cBhvr>
                                      <p:to>
                                        <p:strVal val="hidden"/>
                                      </p:to>
                                    </p:set>
                                  </p:childTnLst>
                                </p:cTn>
                              </p:par>
                              <p:par>
                                <p:cTn id="124" presetID="8" presetClass="emph" presetSubtype="0" fill="hold" grpId="2" nodeType="withEffect">
                                  <p:stCondLst>
                                    <p:cond delay="0"/>
                                  </p:stCondLst>
                                  <p:childTnLst>
                                    <p:animRot by="21600000">
                                      <p:cBhvr>
                                        <p:cTn id="125" dur="4000" fill="hold"/>
                                        <p:tgtEl>
                                          <p:spTgt spid="15"/>
                                        </p:tgtEl>
                                        <p:attrNameLst>
                                          <p:attrName>r</p:attrName>
                                        </p:attrNameLst>
                                      </p:cBhvr>
                                    </p:animRot>
                                  </p:childTnLst>
                                </p:cTn>
                              </p:par>
                              <p:par>
                                <p:cTn id="126" presetID="2" presetClass="exit" presetSubtype="2" fill="hold" grpId="1" nodeType="withEffect">
                                  <p:stCondLst>
                                    <p:cond delay="0"/>
                                  </p:stCondLst>
                                  <p:childTnLst>
                                    <p:anim calcmode="lin" valueType="num">
                                      <p:cBhvr additive="base">
                                        <p:cTn id="127" dur="5000"/>
                                        <p:tgtEl>
                                          <p:spTgt spid="14"/>
                                        </p:tgtEl>
                                        <p:attrNameLst>
                                          <p:attrName>ppt_x</p:attrName>
                                        </p:attrNameLst>
                                      </p:cBhvr>
                                      <p:tavLst>
                                        <p:tav tm="0">
                                          <p:val>
                                            <p:strVal val="ppt_x"/>
                                          </p:val>
                                        </p:tav>
                                        <p:tav tm="100000">
                                          <p:val>
                                            <p:strVal val="1+ppt_w/2"/>
                                          </p:val>
                                        </p:tav>
                                      </p:tavLst>
                                    </p:anim>
                                    <p:anim calcmode="lin" valueType="num">
                                      <p:cBhvr additive="base">
                                        <p:cTn id="128" dur="5000"/>
                                        <p:tgtEl>
                                          <p:spTgt spid="14"/>
                                        </p:tgtEl>
                                        <p:attrNameLst>
                                          <p:attrName>ppt_y</p:attrName>
                                        </p:attrNameLst>
                                      </p:cBhvr>
                                      <p:tavLst>
                                        <p:tav tm="0">
                                          <p:val>
                                            <p:strVal val="ppt_y"/>
                                          </p:val>
                                        </p:tav>
                                        <p:tav tm="100000">
                                          <p:val>
                                            <p:strVal val="ppt_y"/>
                                          </p:val>
                                        </p:tav>
                                      </p:tavLst>
                                    </p:anim>
                                    <p:set>
                                      <p:cBhvr>
                                        <p:cTn id="129" dur="1" fill="hold">
                                          <p:stCondLst>
                                            <p:cond delay="4999"/>
                                          </p:stCondLst>
                                        </p:cTn>
                                        <p:tgtEl>
                                          <p:spTgt spid="14"/>
                                        </p:tgtEl>
                                        <p:attrNameLst>
                                          <p:attrName>style.visibility</p:attrName>
                                        </p:attrNameLst>
                                      </p:cBhvr>
                                      <p:to>
                                        <p:strVal val="hidden"/>
                                      </p:to>
                                    </p:set>
                                  </p:childTnLst>
                                </p:cTn>
                              </p:par>
                              <p:par>
                                <p:cTn id="130" presetID="19" presetClass="exit" presetSubtype="5" fill="hold" grpId="3" nodeType="withEffect">
                                  <p:stCondLst>
                                    <p:cond delay="0"/>
                                  </p:stCondLst>
                                  <p:childTnLst>
                                    <p:anim calcmode="lin" valueType="num">
                                      <p:cBhvr>
                                        <p:cTn id="131" dur="4000"/>
                                        <p:tgtEl>
                                          <p:spTgt spid="14"/>
                                        </p:tgtEl>
                                        <p:attrNameLst>
                                          <p:attrName>ppt_w</p:attrName>
                                        </p:attrNameLst>
                                      </p:cBhvr>
                                      <p:tavLst>
                                        <p:tav tm="0">
                                          <p:val>
                                            <p:strVal val="ppt_w"/>
                                          </p:val>
                                        </p:tav>
                                        <p:tav tm="100000">
                                          <p:val>
                                            <p:strVal val="ppt_w"/>
                                          </p:val>
                                        </p:tav>
                                      </p:tavLst>
                                    </p:anim>
                                    <p:anim calcmode="lin" valueType="num">
                                      <p:cBhvr>
                                        <p:cTn id="132" dur="4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3" dur="1" fill="hold">
                                          <p:stCondLst>
                                            <p:cond delay="3999"/>
                                          </p:stCondLst>
                                        </p:cTn>
                                        <p:tgtEl>
                                          <p:spTgt spid="14"/>
                                        </p:tgtEl>
                                        <p:attrNameLst>
                                          <p:attrName>style.visibility</p:attrName>
                                        </p:attrNameLst>
                                      </p:cBhvr>
                                      <p:to>
                                        <p:strVal val="hidden"/>
                                      </p:to>
                                    </p:set>
                                  </p:childTnLst>
                                </p:cTn>
                              </p:par>
                              <p:par>
                                <p:cTn id="134" presetID="8" presetClass="emph" presetSubtype="0" fill="hold" grpId="2" nodeType="withEffect">
                                  <p:stCondLst>
                                    <p:cond delay="0"/>
                                  </p:stCondLst>
                                  <p:childTnLst>
                                    <p:animRot by="21600000">
                                      <p:cBhvr>
                                        <p:cTn id="135" dur="4000" fill="hold"/>
                                        <p:tgtEl>
                                          <p:spTgt spid="14"/>
                                        </p:tgtEl>
                                        <p:attrNameLst>
                                          <p:attrName>r</p:attrName>
                                        </p:attrNameLst>
                                      </p:cBhvr>
                                    </p:animRot>
                                  </p:childTnLst>
                                </p:cTn>
                              </p:par>
                              <p:par>
                                <p:cTn id="136" presetID="2" presetClass="exit" presetSubtype="8" fill="hold" grpId="1" nodeType="withEffect">
                                  <p:stCondLst>
                                    <p:cond delay="0"/>
                                  </p:stCondLst>
                                  <p:childTnLst>
                                    <p:anim calcmode="lin" valueType="num">
                                      <p:cBhvr additive="base">
                                        <p:cTn id="137" dur="5000"/>
                                        <p:tgtEl>
                                          <p:spTgt spid="5"/>
                                        </p:tgtEl>
                                        <p:attrNameLst>
                                          <p:attrName>ppt_x</p:attrName>
                                        </p:attrNameLst>
                                      </p:cBhvr>
                                      <p:tavLst>
                                        <p:tav tm="0">
                                          <p:val>
                                            <p:strVal val="ppt_x"/>
                                          </p:val>
                                        </p:tav>
                                        <p:tav tm="100000">
                                          <p:val>
                                            <p:strVal val="0-ppt_w/2"/>
                                          </p:val>
                                        </p:tav>
                                      </p:tavLst>
                                    </p:anim>
                                    <p:anim calcmode="lin" valueType="num">
                                      <p:cBhvr additive="base">
                                        <p:cTn id="138" dur="5000"/>
                                        <p:tgtEl>
                                          <p:spTgt spid="5"/>
                                        </p:tgtEl>
                                        <p:attrNameLst>
                                          <p:attrName>ppt_y</p:attrName>
                                        </p:attrNameLst>
                                      </p:cBhvr>
                                      <p:tavLst>
                                        <p:tav tm="0">
                                          <p:val>
                                            <p:strVal val="ppt_y"/>
                                          </p:val>
                                        </p:tav>
                                        <p:tav tm="100000">
                                          <p:val>
                                            <p:strVal val="ppt_y"/>
                                          </p:val>
                                        </p:tav>
                                      </p:tavLst>
                                    </p:anim>
                                    <p:set>
                                      <p:cBhvr>
                                        <p:cTn id="139" dur="1" fill="hold">
                                          <p:stCondLst>
                                            <p:cond delay="4999"/>
                                          </p:stCondLst>
                                        </p:cTn>
                                        <p:tgtEl>
                                          <p:spTgt spid="5"/>
                                        </p:tgtEl>
                                        <p:attrNameLst>
                                          <p:attrName>style.visibility</p:attrName>
                                        </p:attrNameLst>
                                      </p:cBhvr>
                                      <p:to>
                                        <p:strVal val="hidden"/>
                                      </p:to>
                                    </p:set>
                                  </p:childTnLst>
                                </p:cTn>
                              </p:par>
                              <p:par>
                                <p:cTn id="140" presetID="8" presetClass="emph" presetSubtype="0" fill="hold" grpId="2" nodeType="withEffect">
                                  <p:stCondLst>
                                    <p:cond delay="0"/>
                                  </p:stCondLst>
                                  <p:childTnLst>
                                    <p:animRot by="21600000">
                                      <p:cBhvr>
                                        <p:cTn id="141" dur="4000" fill="hold"/>
                                        <p:tgtEl>
                                          <p:spTgt spid="5"/>
                                        </p:tgtEl>
                                        <p:attrNameLst>
                                          <p:attrName>r</p:attrName>
                                        </p:attrNameLst>
                                      </p:cBhvr>
                                    </p:animRot>
                                  </p:childTnLst>
                                </p:cTn>
                              </p:par>
                              <p:par>
                                <p:cTn id="142" presetID="19" presetClass="exit" presetSubtype="5" fill="hold" grpId="3" nodeType="withEffect">
                                  <p:stCondLst>
                                    <p:cond delay="0"/>
                                  </p:stCondLst>
                                  <p:childTnLst>
                                    <p:anim calcmode="lin" valueType="num">
                                      <p:cBhvr>
                                        <p:cTn id="143" dur="4000"/>
                                        <p:tgtEl>
                                          <p:spTgt spid="5"/>
                                        </p:tgtEl>
                                        <p:attrNameLst>
                                          <p:attrName>ppt_w</p:attrName>
                                        </p:attrNameLst>
                                      </p:cBhvr>
                                      <p:tavLst>
                                        <p:tav tm="0">
                                          <p:val>
                                            <p:strVal val="ppt_w"/>
                                          </p:val>
                                        </p:tav>
                                        <p:tav tm="100000">
                                          <p:val>
                                            <p:strVal val="ppt_w"/>
                                          </p:val>
                                        </p:tav>
                                      </p:tavLst>
                                    </p:anim>
                                    <p:anim calcmode="lin" valueType="num">
                                      <p:cBhvr>
                                        <p:cTn id="144" dur="4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5" dur="1" fill="hold">
                                          <p:stCondLst>
                                            <p:cond delay="3999"/>
                                          </p:stCondLst>
                                        </p:cTn>
                                        <p:tgtEl>
                                          <p:spTgt spid="5"/>
                                        </p:tgtEl>
                                        <p:attrNameLst>
                                          <p:attrName>style.visibility</p:attrName>
                                        </p:attrNameLst>
                                      </p:cBhvr>
                                      <p:to>
                                        <p:strVal val="hidden"/>
                                      </p:to>
                                    </p:set>
                                  </p:childTnLst>
                                </p:cTn>
                              </p:par>
                              <p:par>
                                <p:cTn id="146" presetID="2" presetClass="exit" presetSubtype="8" fill="hold" grpId="1" nodeType="withEffect">
                                  <p:stCondLst>
                                    <p:cond delay="0"/>
                                  </p:stCondLst>
                                  <p:childTnLst>
                                    <p:anim calcmode="lin" valueType="num">
                                      <p:cBhvr additive="base">
                                        <p:cTn id="147" dur="5000"/>
                                        <p:tgtEl>
                                          <p:spTgt spid="3"/>
                                        </p:tgtEl>
                                        <p:attrNameLst>
                                          <p:attrName>ppt_x</p:attrName>
                                        </p:attrNameLst>
                                      </p:cBhvr>
                                      <p:tavLst>
                                        <p:tav tm="0">
                                          <p:val>
                                            <p:strVal val="ppt_x"/>
                                          </p:val>
                                        </p:tav>
                                        <p:tav tm="100000">
                                          <p:val>
                                            <p:strVal val="0-ppt_w/2"/>
                                          </p:val>
                                        </p:tav>
                                      </p:tavLst>
                                    </p:anim>
                                    <p:anim calcmode="lin" valueType="num">
                                      <p:cBhvr additive="base">
                                        <p:cTn id="148" dur="5000"/>
                                        <p:tgtEl>
                                          <p:spTgt spid="3"/>
                                        </p:tgtEl>
                                        <p:attrNameLst>
                                          <p:attrName>ppt_y</p:attrName>
                                        </p:attrNameLst>
                                      </p:cBhvr>
                                      <p:tavLst>
                                        <p:tav tm="0">
                                          <p:val>
                                            <p:strVal val="ppt_y"/>
                                          </p:val>
                                        </p:tav>
                                        <p:tav tm="100000">
                                          <p:val>
                                            <p:strVal val="ppt_y"/>
                                          </p:val>
                                        </p:tav>
                                      </p:tavLst>
                                    </p:anim>
                                    <p:set>
                                      <p:cBhvr>
                                        <p:cTn id="149" dur="1" fill="hold">
                                          <p:stCondLst>
                                            <p:cond delay="4999"/>
                                          </p:stCondLst>
                                        </p:cTn>
                                        <p:tgtEl>
                                          <p:spTgt spid="3"/>
                                        </p:tgtEl>
                                        <p:attrNameLst>
                                          <p:attrName>style.visibility</p:attrName>
                                        </p:attrNameLst>
                                      </p:cBhvr>
                                      <p:to>
                                        <p:strVal val="hidden"/>
                                      </p:to>
                                    </p:set>
                                  </p:childTnLst>
                                </p:cTn>
                              </p:par>
                              <p:par>
                                <p:cTn id="150" presetID="8" presetClass="emph" presetSubtype="0" fill="hold" grpId="2" nodeType="withEffect">
                                  <p:stCondLst>
                                    <p:cond delay="0"/>
                                  </p:stCondLst>
                                  <p:childTnLst>
                                    <p:animRot by="-21600000">
                                      <p:cBhvr>
                                        <p:cTn id="151" dur="4000" fill="hold"/>
                                        <p:tgtEl>
                                          <p:spTgt spid="3"/>
                                        </p:tgtEl>
                                        <p:attrNameLst>
                                          <p:attrName>r</p:attrName>
                                        </p:attrNameLst>
                                      </p:cBhvr>
                                    </p:animRot>
                                  </p:childTnLst>
                                </p:cTn>
                              </p:par>
                              <p:par>
                                <p:cTn id="152" presetID="19" presetClass="exit" presetSubtype="5" fill="hold" grpId="3" nodeType="withEffect">
                                  <p:stCondLst>
                                    <p:cond delay="0"/>
                                  </p:stCondLst>
                                  <p:childTnLst>
                                    <p:anim calcmode="lin" valueType="num">
                                      <p:cBhvr>
                                        <p:cTn id="153" dur="4000"/>
                                        <p:tgtEl>
                                          <p:spTgt spid="3"/>
                                        </p:tgtEl>
                                        <p:attrNameLst>
                                          <p:attrName>ppt_w</p:attrName>
                                        </p:attrNameLst>
                                      </p:cBhvr>
                                      <p:tavLst>
                                        <p:tav tm="0">
                                          <p:val>
                                            <p:strVal val="ppt_w"/>
                                          </p:val>
                                        </p:tav>
                                        <p:tav tm="100000">
                                          <p:val>
                                            <p:strVal val="ppt_w"/>
                                          </p:val>
                                        </p:tav>
                                      </p:tavLst>
                                    </p:anim>
                                    <p:anim calcmode="lin" valueType="num">
                                      <p:cBhvr>
                                        <p:cTn id="154" dur="40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5" dur="1" fill="hold">
                                          <p:stCondLst>
                                            <p:cond delay="3999"/>
                                          </p:stCondLst>
                                        </p:cTn>
                                        <p:tgtEl>
                                          <p:spTgt spid="3"/>
                                        </p:tgtEl>
                                        <p:attrNameLst>
                                          <p:attrName>style.visibility</p:attrName>
                                        </p:attrNameLst>
                                      </p:cBhvr>
                                      <p:to>
                                        <p:strVal val="hidden"/>
                                      </p:to>
                                    </p:set>
                                  </p:childTnLst>
                                </p:cTn>
                              </p:par>
                              <p:par>
                                <p:cTn id="156" presetID="2" presetClass="exit" presetSubtype="2" fill="hold" grpId="1" nodeType="withEffect">
                                  <p:stCondLst>
                                    <p:cond delay="0"/>
                                  </p:stCondLst>
                                  <p:childTnLst>
                                    <p:anim calcmode="lin" valueType="num">
                                      <p:cBhvr additive="base">
                                        <p:cTn id="157" dur="5000"/>
                                        <p:tgtEl>
                                          <p:spTgt spid="4"/>
                                        </p:tgtEl>
                                        <p:attrNameLst>
                                          <p:attrName>ppt_x</p:attrName>
                                        </p:attrNameLst>
                                      </p:cBhvr>
                                      <p:tavLst>
                                        <p:tav tm="0">
                                          <p:val>
                                            <p:strVal val="ppt_x"/>
                                          </p:val>
                                        </p:tav>
                                        <p:tav tm="100000">
                                          <p:val>
                                            <p:strVal val="1+ppt_w/2"/>
                                          </p:val>
                                        </p:tav>
                                      </p:tavLst>
                                    </p:anim>
                                    <p:anim calcmode="lin" valueType="num">
                                      <p:cBhvr additive="base">
                                        <p:cTn id="158" dur="5000"/>
                                        <p:tgtEl>
                                          <p:spTgt spid="4"/>
                                        </p:tgtEl>
                                        <p:attrNameLst>
                                          <p:attrName>ppt_y</p:attrName>
                                        </p:attrNameLst>
                                      </p:cBhvr>
                                      <p:tavLst>
                                        <p:tav tm="0">
                                          <p:val>
                                            <p:strVal val="ppt_y"/>
                                          </p:val>
                                        </p:tav>
                                        <p:tav tm="100000">
                                          <p:val>
                                            <p:strVal val="ppt_y"/>
                                          </p:val>
                                        </p:tav>
                                      </p:tavLst>
                                    </p:anim>
                                    <p:set>
                                      <p:cBhvr>
                                        <p:cTn id="159" dur="1" fill="hold">
                                          <p:stCondLst>
                                            <p:cond delay="4999"/>
                                          </p:stCondLst>
                                        </p:cTn>
                                        <p:tgtEl>
                                          <p:spTgt spid="4"/>
                                        </p:tgtEl>
                                        <p:attrNameLst>
                                          <p:attrName>style.visibility</p:attrName>
                                        </p:attrNameLst>
                                      </p:cBhvr>
                                      <p:to>
                                        <p:strVal val="hidden"/>
                                      </p:to>
                                    </p:set>
                                  </p:childTnLst>
                                </p:cTn>
                              </p:par>
                              <p:par>
                                <p:cTn id="160" presetID="8" presetClass="emph" presetSubtype="0" fill="hold" grpId="2" nodeType="withEffect">
                                  <p:stCondLst>
                                    <p:cond delay="0"/>
                                  </p:stCondLst>
                                  <p:childTnLst>
                                    <p:animRot by="-21600000">
                                      <p:cBhvr>
                                        <p:cTn id="161" dur="4000" fill="hold"/>
                                        <p:tgtEl>
                                          <p:spTgt spid="4"/>
                                        </p:tgtEl>
                                        <p:attrNameLst>
                                          <p:attrName>r</p:attrName>
                                        </p:attrNameLst>
                                      </p:cBhvr>
                                    </p:animRot>
                                  </p:childTnLst>
                                </p:cTn>
                              </p:par>
                              <p:par>
                                <p:cTn id="162" presetID="19" presetClass="exit" presetSubtype="5" fill="hold" grpId="3" nodeType="withEffect">
                                  <p:stCondLst>
                                    <p:cond delay="0"/>
                                  </p:stCondLst>
                                  <p:childTnLst>
                                    <p:anim calcmode="lin" valueType="num">
                                      <p:cBhvr>
                                        <p:cTn id="163" dur="4000"/>
                                        <p:tgtEl>
                                          <p:spTgt spid="4"/>
                                        </p:tgtEl>
                                        <p:attrNameLst>
                                          <p:attrName>ppt_w</p:attrName>
                                        </p:attrNameLst>
                                      </p:cBhvr>
                                      <p:tavLst>
                                        <p:tav tm="0">
                                          <p:val>
                                            <p:strVal val="ppt_w"/>
                                          </p:val>
                                        </p:tav>
                                        <p:tav tm="100000">
                                          <p:val>
                                            <p:strVal val="ppt_w"/>
                                          </p:val>
                                        </p:tav>
                                      </p:tavLst>
                                    </p:anim>
                                    <p:anim calcmode="lin" valueType="num">
                                      <p:cBhvr>
                                        <p:cTn id="164" dur="4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5" dur="1" fill="hold">
                                          <p:stCondLst>
                                            <p:cond delay="3999"/>
                                          </p:stCondLst>
                                        </p:cTn>
                                        <p:tgtEl>
                                          <p:spTgt spid="4"/>
                                        </p:tgtEl>
                                        <p:attrNameLst>
                                          <p:attrName>style.visibility</p:attrName>
                                        </p:attrNameLst>
                                      </p:cBhvr>
                                      <p:to>
                                        <p:strVal val="hidden"/>
                                      </p:to>
                                    </p:set>
                                  </p:childTnLst>
                                </p:cTn>
                              </p:par>
                              <p:par>
                                <p:cTn id="166" presetID="2" presetClass="exit" presetSubtype="2" fill="hold" grpId="1" nodeType="withEffect">
                                  <p:stCondLst>
                                    <p:cond delay="0"/>
                                  </p:stCondLst>
                                  <p:childTnLst>
                                    <p:anim calcmode="lin" valueType="num">
                                      <p:cBhvr additive="base">
                                        <p:cTn id="167" dur="5000"/>
                                        <p:tgtEl>
                                          <p:spTgt spid="2"/>
                                        </p:tgtEl>
                                        <p:attrNameLst>
                                          <p:attrName>ppt_x</p:attrName>
                                        </p:attrNameLst>
                                      </p:cBhvr>
                                      <p:tavLst>
                                        <p:tav tm="0">
                                          <p:val>
                                            <p:strVal val="ppt_x"/>
                                          </p:val>
                                        </p:tav>
                                        <p:tav tm="100000">
                                          <p:val>
                                            <p:strVal val="1+ppt_w/2"/>
                                          </p:val>
                                        </p:tav>
                                      </p:tavLst>
                                    </p:anim>
                                    <p:anim calcmode="lin" valueType="num">
                                      <p:cBhvr additive="base">
                                        <p:cTn id="168" dur="5000"/>
                                        <p:tgtEl>
                                          <p:spTgt spid="2"/>
                                        </p:tgtEl>
                                        <p:attrNameLst>
                                          <p:attrName>ppt_y</p:attrName>
                                        </p:attrNameLst>
                                      </p:cBhvr>
                                      <p:tavLst>
                                        <p:tav tm="0">
                                          <p:val>
                                            <p:strVal val="ppt_y"/>
                                          </p:val>
                                        </p:tav>
                                        <p:tav tm="100000">
                                          <p:val>
                                            <p:strVal val="ppt_y"/>
                                          </p:val>
                                        </p:tav>
                                      </p:tavLst>
                                    </p:anim>
                                    <p:set>
                                      <p:cBhvr>
                                        <p:cTn id="169" dur="1" fill="hold">
                                          <p:stCondLst>
                                            <p:cond delay="4999"/>
                                          </p:stCondLst>
                                        </p:cTn>
                                        <p:tgtEl>
                                          <p:spTgt spid="2"/>
                                        </p:tgtEl>
                                        <p:attrNameLst>
                                          <p:attrName>style.visibility</p:attrName>
                                        </p:attrNameLst>
                                      </p:cBhvr>
                                      <p:to>
                                        <p:strVal val="hidden"/>
                                      </p:to>
                                    </p:set>
                                  </p:childTnLst>
                                </p:cTn>
                              </p:par>
                              <p:par>
                                <p:cTn id="170" presetID="19" presetClass="exit" presetSubtype="5" fill="hold" grpId="3" nodeType="withEffect">
                                  <p:stCondLst>
                                    <p:cond delay="0"/>
                                  </p:stCondLst>
                                  <p:childTnLst>
                                    <p:anim calcmode="lin" valueType="num">
                                      <p:cBhvr>
                                        <p:cTn id="171" dur="4000"/>
                                        <p:tgtEl>
                                          <p:spTgt spid="2"/>
                                        </p:tgtEl>
                                        <p:attrNameLst>
                                          <p:attrName>ppt_w</p:attrName>
                                        </p:attrNameLst>
                                      </p:cBhvr>
                                      <p:tavLst>
                                        <p:tav tm="0">
                                          <p:val>
                                            <p:strVal val="ppt_w"/>
                                          </p:val>
                                        </p:tav>
                                        <p:tav tm="100000">
                                          <p:val>
                                            <p:strVal val="ppt_w"/>
                                          </p:val>
                                        </p:tav>
                                      </p:tavLst>
                                    </p:anim>
                                    <p:anim calcmode="lin" valueType="num">
                                      <p:cBhvr>
                                        <p:cTn id="172" dur="4000"/>
                                        <p:tgtEl>
                                          <p:spTgt spid="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3" dur="1" fill="hold">
                                          <p:stCondLst>
                                            <p:cond delay="3999"/>
                                          </p:stCondLst>
                                        </p:cTn>
                                        <p:tgtEl>
                                          <p:spTgt spid="2"/>
                                        </p:tgtEl>
                                        <p:attrNameLst>
                                          <p:attrName>style.visibility</p:attrName>
                                        </p:attrNameLst>
                                      </p:cBhvr>
                                      <p:to>
                                        <p:strVal val="hidden"/>
                                      </p:to>
                                    </p:set>
                                  </p:childTnLst>
                                </p:cTn>
                              </p:par>
                              <p:par>
                                <p:cTn id="174" presetID="8" presetClass="emph" presetSubtype="0" fill="hold" grpId="2" nodeType="withEffect">
                                  <p:stCondLst>
                                    <p:cond delay="0"/>
                                  </p:stCondLst>
                                  <p:childTnLst>
                                    <p:animRot by="21600000">
                                      <p:cBhvr>
                                        <p:cTn id="175" dur="4000" fill="hold"/>
                                        <p:tgtEl>
                                          <p:spTgt spid="2"/>
                                        </p:tgtEl>
                                        <p:attrNameLst>
                                          <p:attrName>r</p:attrName>
                                        </p:attrNameLst>
                                      </p:cBhvr>
                                    </p:animRot>
                                  </p:childTnLst>
                                </p:cTn>
                              </p:par>
                              <p:par>
                                <p:cTn id="176" presetID="23" presetClass="entr" presetSubtype="272" fill="hold" nodeType="withEffect">
                                  <p:stCondLst>
                                    <p:cond delay="0"/>
                                  </p:stCondLst>
                                  <p:childTnLst>
                                    <p:set>
                                      <p:cBhvr>
                                        <p:cTn id="177" dur="1" fill="hold">
                                          <p:stCondLst>
                                            <p:cond delay="0"/>
                                          </p:stCondLst>
                                        </p:cTn>
                                        <p:tgtEl>
                                          <p:spTgt spid="25"/>
                                        </p:tgtEl>
                                        <p:attrNameLst>
                                          <p:attrName>style.visibility</p:attrName>
                                        </p:attrNameLst>
                                      </p:cBhvr>
                                      <p:to>
                                        <p:strVal val="visible"/>
                                      </p:to>
                                    </p:set>
                                    <p:anim calcmode="lin" valueType="num">
                                      <p:cBhvr>
                                        <p:cTn id="178" dur="4500" fill="hold"/>
                                        <p:tgtEl>
                                          <p:spTgt spid="25"/>
                                        </p:tgtEl>
                                        <p:attrNameLst>
                                          <p:attrName>ppt_w</p:attrName>
                                        </p:attrNameLst>
                                      </p:cBhvr>
                                      <p:tavLst>
                                        <p:tav tm="0">
                                          <p:val>
                                            <p:strVal val="2/3*#ppt_w"/>
                                          </p:val>
                                        </p:tav>
                                        <p:tav tm="100000">
                                          <p:val>
                                            <p:strVal val="#ppt_w"/>
                                          </p:val>
                                        </p:tav>
                                      </p:tavLst>
                                    </p:anim>
                                    <p:anim calcmode="lin" valueType="num">
                                      <p:cBhvr>
                                        <p:cTn id="179" dur="4500" fill="hold"/>
                                        <p:tgtEl>
                                          <p:spTgt spid="25"/>
                                        </p:tgtEl>
                                        <p:attrNameLst>
                                          <p:attrName>ppt_h</p:attrName>
                                        </p:attrNameLst>
                                      </p:cBhvr>
                                      <p:tavLst>
                                        <p:tav tm="0">
                                          <p:val>
                                            <p:strVal val="2/3*#ppt_h"/>
                                          </p:val>
                                        </p:tav>
                                        <p:tav tm="100000">
                                          <p:val>
                                            <p:strVal val="#ppt_h"/>
                                          </p:val>
                                        </p:tav>
                                      </p:tavLst>
                                    </p:anim>
                                  </p:childTnLst>
                                </p:cTn>
                              </p:par>
                              <p:par>
                                <p:cTn id="180" presetID="16" presetClass="entr" presetSubtype="37" fill="hold" nodeType="withEffect">
                                  <p:stCondLst>
                                    <p:cond delay="0"/>
                                  </p:stCondLst>
                                  <p:childTnLst>
                                    <p:set>
                                      <p:cBhvr>
                                        <p:cTn id="181" dur="1" fill="hold">
                                          <p:stCondLst>
                                            <p:cond delay="0"/>
                                          </p:stCondLst>
                                        </p:cTn>
                                        <p:tgtEl>
                                          <p:spTgt spid="25"/>
                                        </p:tgtEl>
                                        <p:attrNameLst>
                                          <p:attrName>style.visibility</p:attrName>
                                        </p:attrNameLst>
                                      </p:cBhvr>
                                      <p:to>
                                        <p:strVal val="visible"/>
                                      </p:to>
                                    </p:set>
                                    <p:animEffect transition="in" filter="barn(outVertical)">
                                      <p:cBhvr>
                                        <p:cTn id="182" dur="4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13 Imagen" descr="Diapositiva8"/>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13912" y="1"/>
            <a:ext cx="9144000" cy="6858000"/>
          </a:xfrm>
          <a:prstGeom prst="rect">
            <a:avLst/>
          </a:prstGeom>
          <a:noFill/>
          <a:ln>
            <a:noFill/>
          </a:ln>
        </p:spPr>
      </p:pic>
      <p:sp>
        <p:nvSpPr>
          <p:cNvPr id="2" name="Forma libre 31"/>
          <p:cNvSpPr/>
          <p:nvPr/>
        </p:nvSpPr>
        <p:spPr>
          <a:xfrm rot="3283533">
            <a:off x="3429750" y="882044"/>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31"/>
          <p:cNvSpPr/>
          <p:nvPr/>
        </p:nvSpPr>
        <p:spPr>
          <a:xfrm rot="5921489">
            <a:off x="4608553" y="1307418"/>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31"/>
          <p:cNvSpPr/>
          <p:nvPr/>
        </p:nvSpPr>
        <p:spPr>
          <a:xfrm rot="8397403">
            <a:off x="5122394" y="2451085"/>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1"/>
          <p:cNvSpPr/>
          <p:nvPr/>
        </p:nvSpPr>
        <p:spPr>
          <a:xfrm rot="10800000">
            <a:off x="4754537" y="3622179"/>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31"/>
          <p:cNvSpPr/>
          <p:nvPr/>
        </p:nvSpPr>
        <p:spPr>
          <a:xfrm rot="13640308">
            <a:off x="3568191" y="4213047"/>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1"/>
          <p:cNvSpPr/>
          <p:nvPr/>
        </p:nvSpPr>
        <p:spPr>
          <a:xfrm rot="16610951">
            <a:off x="2196509" y="3736742"/>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31"/>
          <p:cNvSpPr/>
          <p:nvPr/>
        </p:nvSpPr>
        <p:spPr>
          <a:xfrm rot="19579130">
            <a:off x="1746893" y="2405912"/>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31"/>
          <p:cNvSpPr/>
          <p:nvPr/>
        </p:nvSpPr>
        <p:spPr>
          <a:xfrm rot="598390">
            <a:off x="2243256" y="1307419"/>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Forma libre"/>
          <p:cNvSpPr/>
          <p:nvPr/>
        </p:nvSpPr>
        <p:spPr>
          <a:xfrm>
            <a:off x="-24918" y="1"/>
            <a:ext cx="9182830" cy="1163646"/>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91000"/>
                  <a:lumOff val="9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6" name="15 Forma libre"/>
          <p:cNvSpPr/>
          <p:nvPr/>
        </p:nvSpPr>
        <p:spPr>
          <a:xfrm rot="10800000">
            <a:off x="-38830" y="5717007"/>
            <a:ext cx="918283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91000"/>
                  <a:lumOff val="9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3" name="12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427479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3750" fill="hold"/>
                                        <p:tgtEl>
                                          <p:spTgt spid="2"/>
                                        </p:tgtEl>
                                        <p:attrNameLst>
                                          <p:attrName>ppt_w</p:attrName>
                                        </p:attrNameLst>
                                      </p:cBhvr>
                                      <p:tavLst>
                                        <p:tav tm="0">
                                          <p:val>
                                            <p:fltVal val="0"/>
                                          </p:val>
                                        </p:tav>
                                        <p:tav tm="100000">
                                          <p:val>
                                            <p:strVal val="#ppt_w"/>
                                          </p:val>
                                        </p:tav>
                                      </p:tavLst>
                                    </p:anim>
                                    <p:anim calcmode="lin" valueType="num">
                                      <p:cBhvr>
                                        <p:cTn id="11" dur="3750" fill="hold"/>
                                        <p:tgtEl>
                                          <p:spTgt spid="2"/>
                                        </p:tgtEl>
                                        <p:attrNameLst>
                                          <p:attrName>ppt_h</p:attrName>
                                        </p:attrNameLst>
                                      </p:cBhvr>
                                      <p:tavLst>
                                        <p:tav tm="0">
                                          <p:val>
                                            <p:fltVal val="0"/>
                                          </p:val>
                                        </p:tav>
                                        <p:tav tm="100000">
                                          <p:val>
                                            <p:strVal val="#ppt_h"/>
                                          </p:val>
                                        </p:tav>
                                      </p:tavLst>
                                    </p:anim>
                                    <p:anim calcmode="lin" valueType="num">
                                      <p:cBhvr>
                                        <p:cTn id="12" dur="3750" fill="hold"/>
                                        <p:tgtEl>
                                          <p:spTgt spid="2"/>
                                        </p:tgtEl>
                                        <p:attrNameLst>
                                          <p:attrName>ppt_x</p:attrName>
                                        </p:attrNameLst>
                                      </p:cBhvr>
                                      <p:tavLst>
                                        <p:tav tm="0">
                                          <p:val>
                                            <p:fltVal val="0.5"/>
                                          </p:val>
                                        </p:tav>
                                        <p:tav tm="100000">
                                          <p:val>
                                            <p:strVal val="#ppt_x"/>
                                          </p:val>
                                        </p:tav>
                                      </p:tavLst>
                                    </p:anim>
                                    <p:anim calcmode="lin" valueType="num">
                                      <p:cBhvr>
                                        <p:cTn id="13" dur="3750" fill="hold"/>
                                        <p:tgtEl>
                                          <p:spTgt spid="2"/>
                                        </p:tgtEl>
                                        <p:attrNameLst>
                                          <p:attrName>ppt_y</p:attrName>
                                        </p:attrNameLst>
                                      </p:cBhvr>
                                      <p:tavLst>
                                        <p:tav tm="0">
                                          <p:val>
                                            <p:fltVal val="0.5"/>
                                          </p:val>
                                        </p:tav>
                                        <p:tav tm="100000">
                                          <p:val>
                                            <p:strVal val="#ppt_y"/>
                                          </p:val>
                                        </p:tav>
                                      </p:tavLst>
                                    </p:anim>
                                  </p:childTnLst>
                                </p:cTn>
                              </p:par>
                              <p:par>
                                <p:cTn id="14" presetID="8" presetClass="emph" presetSubtype="0" fill="hold" grpId="1" nodeType="withEffect">
                                  <p:stCondLst>
                                    <p:cond delay="0"/>
                                  </p:stCondLst>
                                  <p:childTnLst>
                                    <p:animRot by="21600000">
                                      <p:cBhvr>
                                        <p:cTn id="15" dur="3750" fill="hold"/>
                                        <p:tgtEl>
                                          <p:spTgt spid="2"/>
                                        </p:tgtEl>
                                        <p:attrNameLst>
                                          <p:attrName>r</p:attrName>
                                        </p:attrNameLst>
                                      </p:cBhvr>
                                    </p:animRot>
                                  </p:childTnLst>
                                </p:cTn>
                              </p:par>
                              <p:par>
                                <p:cTn id="16" presetID="23" presetClass="entr" presetSubtype="528"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3750" fill="hold"/>
                                        <p:tgtEl>
                                          <p:spTgt spid="3"/>
                                        </p:tgtEl>
                                        <p:attrNameLst>
                                          <p:attrName>ppt_w</p:attrName>
                                        </p:attrNameLst>
                                      </p:cBhvr>
                                      <p:tavLst>
                                        <p:tav tm="0">
                                          <p:val>
                                            <p:fltVal val="0"/>
                                          </p:val>
                                        </p:tav>
                                        <p:tav tm="100000">
                                          <p:val>
                                            <p:strVal val="#ppt_w"/>
                                          </p:val>
                                        </p:tav>
                                      </p:tavLst>
                                    </p:anim>
                                    <p:anim calcmode="lin" valueType="num">
                                      <p:cBhvr>
                                        <p:cTn id="19" dur="3750" fill="hold"/>
                                        <p:tgtEl>
                                          <p:spTgt spid="3"/>
                                        </p:tgtEl>
                                        <p:attrNameLst>
                                          <p:attrName>ppt_h</p:attrName>
                                        </p:attrNameLst>
                                      </p:cBhvr>
                                      <p:tavLst>
                                        <p:tav tm="0">
                                          <p:val>
                                            <p:fltVal val="0"/>
                                          </p:val>
                                        </p:tav>
                                        <p:tav tm="100000">
                                          <p:val>
                                            <p:strVal val="#ppt_h"/>
                                          </p:val>
                                        </p:tav>
                                      </p:tavLst>
                                    </p:anim>
                                    <p:anim calcmode="lin" valueType="num">
                                      <p:cBhvr>
                                        <p:cTn id="20" dur="3750" fill="hold"/>
                                        <p:tgtEl>
                                          <p:spTgt spid="3"/>
                                        </p:tgtEl>
                                        <p:attrNameLst>
                                          <p:attrName>ppt_x</p:attrName>
                                        </p:attrNameLst>
                                      </p:cBhvr>
                                      <p:tavLst>
                                        <p:tav tm="0">
                                          <p:val>
                                            <p:fltVal val="0.5"/>
                                          </p:val>
                                        </p:tav>
                                        <p:tav tm="100000">
                                          <p:val>
                                            <p:strVal val="#ppt_x"/>
                                          </p:val>
                                        </p:tav>
                                      </p:tavLst>
                                    </p:anim>
                                    <p:anim calcmode="lin" valueType="num">
                                      <p:cBhvr>
                                        <p:cTn id="21" dur="3750" fill="hold"/>
                                        <p:tgtEl>
                                          <p:spTgt spid="3"/>
                                        </p:tgtEl>
                                        <p:attrNameLst>
                                          <p:attrName>ppt_y</p:attrName>
                                        </p:attrNameLst>
                                      </p:cBhvr>
                                      <p:tavLst>
                                        <p:tav tm="0">
                                          <p:val>
                                            <p:fltVal val="0.5"/>
                                          </p:val>
                                        </p:tav>
                                        <p:tav tm="100000">
                                          <p:val>
                                            <p:strVal val="#ppt_y"/>
                                          </p:val>
                                        </p:tav>
                                      </p:tavLst>
                                    </p:anim>
                                  </p:childTnLst>
                                </p:cTn>
                              </p:par>
                              <p:par>
                                <p:cTn id="22" presetID="8" presetClass="emph" presetSubtype="0" fill="hold" grpId="1" nodeType="withEffect">
                                  <p:stCondLst>
                                    <p:cond delay="0"/>
                                  </p:stCondLst>
                                  <p:childTnLst>
                                    <p:animRot by="21600000">
                                      <p:cBhvr>
                                        <p:cTn id="23" dur="3750" fill="hold"/>
                                        <p:tgtEl>
                                          <p:spTgt spid="3"/>
                                        </p:tgtEl>
                                        <p:attrNameLst>
                                          <p:attrName>r</p:attrName>
                                        </p:attrNameLst>
                                      </p:cBhvr>
                                    </p:animRot>
                                  </p:childTnLst>
                                </p:cTn>
                              </p:par>
                              <p:par>
                                <p:cTn id="24" presetID="23" presetClass="entr" presetSubtype="528"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 calcmode="lin" valueType="num">
                                      <p:cBhvr>
                                        <p:cTn id="26" dur="3750" fill="hold"/>
                                        <p:tgtEl>
                                          <p:spTgt spid="4"/>
                                        </p:tgtEl>
                                        <p:attrNameLst>
                                          <p:attrName>ppt_w</p:attrName>
                                        </p:attrNameLst>
                                      </p:cBhvr>
                                      <p:tavLst>
                                        <p:tav tm="0">
                                          <p:val>
                                            <p:fltVal val="0"/>
                                          </p:val>
                                        </p:tav>
                                        <p:tav tm="100000">
                                          <p:val>
                                            <p:strVal val="#ppt_w"/>
                                          </p:val>
                                        </p:tav>
                                      </p:tavLst>
                                    </p:anim>
                                    <p:anim calcmode="lin" valueType="num">
                                      <p:cBhvr>
                                        <p:cTn id="27" dur="3750" fill="hold"/>
                                        <p:tgtEl>
                                          <p:spTgt spid="4"/>
                                        </p:tgtEl>
                                        <p:attrNameLst>
                                          <p:attrName>ppt_h</p:attrName>
                                        </p:attrNameLst>
                                      </p:cBhvr>
                                      <p:tavLst>
                                        <p:tav tm="0">
                                          <p:val>
                                            <p:fltVal val="0"/>
                                          </p:val>
                                        </p:tav>
                                        <p:tav tm="100000">
                                          <p:val>
                                            <p:strVal val="#ppt_h"/>
                                          </p:val>
                                        </p:tav>
                                      </p:tavLst>
                                    </p:anim>
                                    <p:anim calcmode="lin" valueType="num">
                                      <p:cBhvr>
                                        <p:cTn id="28" dur="3750" fill="hold"/>
                                        <p:tgtEl>
                                          <p:spTgt spid="4"/>
                                        </p:tgtEl>
                                        <p:attrNameLst>
                                          <p:attrName>ppt_x</p:attrName>
                                        </p:attrNameLst>
                                      </p:cBhvr>
                                      <p:tavLst>
                                        <p:tav tm="0">
                                          <p:val>
                                            <p:fltVal val="0.5"/>
                                          </p:val>
                                        </p:tav>
                                        <p:tav tm="100000">
                                          <p:val>
                                            <p:strVal val="#ppt_x"/>
                                          </p:val>
                                        </p:tav>
                                      </p:tavLst>
                                    </p:anim>
                                    <p:anim calcmode="lin" valueType="num">
                                      <p:cBhvr>
                                        <p:cTn id="29" dur="3750" fill="hold"/>
                                        <p:tgtEl>
                                          <p:spTgt spid="4"/>
                                        </p:tgtEl>
                                        <p:attrNameLst>
                                          <p:attrName>ppt_y</p:attrName>
                                        </p:attrNameLst>
                                      </p:cBhvr>
                                      <p:tavLst>
                                        <p:tav tm="0">
                                          <p:val>
                                            <p:fltVal val="0.5"/>
                                          </p:val>
                                        </p:tav>
                                        <p:tav tm="100000">
                                          <p:val>
                                            <p:strVal val="#ppt_y"/>
                                          </p:val>
                                        </p:tav>
                                      </p:tavLst>
                                    </p:anim>
                                  </p:childTnLst>
                                </p:cTn>
                              </p:par>
                              <p:par>
                                <p:cTn id="30" presetID="8" presetClass="emph" presetSubtype="0" fill="hold" grpId="1" nodeType="withEffect">
                                  <p:stCondLst>
                                    <p:cond delay="0"/>
                                  </p:stCondLst>
                                  <p:childTnLst>
                                    <p:animRot by="21600000">
                                      <p:cBhvr>
                                        <p:cTn id="31" dur="3750" fill="hold"/>
                                        <p:tgtEl>
                                          <p:spTgt spid="4"/>
                                        </p:tgtEl>
                                        <p:attrNameLst>
                                          <p:attrName>r</p:attrName>
                                        </p:attrNameLst>
                                      </p:cBhvr>
                                    </p:animRot>
                                  </p:childTnLst>
                                </p:cTn>
                              </p:par>
                              <p:par>
                                <p:cTn id="32" presetID="23" presetClass="entr" presetSubtype="52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p:cTn id="34" dur="3750" fill="hold"/>
                                        <p:tgtEl>
                                          <p:spTgt spid="6"/>
                                        </p:tgtEl>
                                        <p:attrNameLst>
                                          <p:attrName>ppt_w</p:attrName>
                                        </p:attrNameLst>
                                      </p:cBhvr>
                                      <p:tavLst>
                                        <p:tav tm="0">
                                          <p:val>
                                            <p:fltVal val="0"/>
                                          </p:val>
                                        </p:tav>
                                        <p:tav tm="100000">
                                          <p:val>
                                            <p:strVal val="#ppt_w"/>
                                          </p:val>
                                        </p:tav>
                                      </p:tavLst>
                                    </p:anim>
                                    <p:anim calcmode="lin" valueType="num">
                                      <p:cBhvr>
                                        <p:cTn id="35" dur="3750" fill="hold"/>
                                        <p:tgtEl>
                                          <p:spTgt spid="6"/>
                                        </p:tgtEl>
                                        <p:attrNameLst>
                                          <p:attrName>ppt_h</p:attrName>
                                        </p:attrNameLst>
                                      </p:cBhvr>
                                      <p:tavLst>
                                        <p:tav tm="0">
                                          <p:val>
                                            <p:fltVal val="0"/>
                                          </p:val>
                                        </p:tav>
                                        <p:tav tm="100000">
                                          <p:val>
                                            <p:strVal val="#ppt_h"/>
                                          </p:val>
                                        </p:tav>
                                      </p:tavLst>
                                    </p:anim>
                                    <p:anim calcmode="lin" valueType="num">
                                      <p:cBhvr>
                                        <p:cTn id="36" dur="3750" fill="hold"/>
                                        <p:tgtEl>
                                          <p:spTgt spid="6"/>
                                        </p:tgtEl>
                                        <p:attrNameLst>
                                          <p:attrName>ppt_x</p:attrName>
                                        </p:attrNameLst>
                                      </p:cBhvr>
                                      <p:tavLst>
                                        <p:tav tm="0">
                                          <p:val>
                                            <p:fltVal val="0.5"/>
                                          </p:val>
                                        </p:tav>
                                        <p:tav tm="100000">
                                          <p:val>
                                            <p:strVal val="#ppt_x"/>
                                          </p:val>
                                        </p:tav>
                                      </p:tavLst>
                                    </p:anim>
                                    <p:anim calcmode="lin" valueType="num">
                                      <p:cBhvr>
                                        <p:cTn id="37" dur="3750" fill="hold"/>
                                        <p:tgtEl>
                                          <p:spTgt spid="6"/>
                                        </p:tgtEl>
                                        <p:attrNameLst>
                                          <p:attrName>ppt_y</p:attrName>
                                        </p:attrNameLst>
                                      </p:cBhvr>
                                      <p:tavLst>
                                        <p:tav tm="0">
                                          <p:val>
                                            <p:fltVal val="0.5"/>
                                          </p:val>
                                        </p:tav>
                                        <p:tav tm="100000">
                                          <p:val>
                                            <p:strVal val="#ppt_y"/>
                                          </p:val>
                                        </p:tav>
                                      </p:tavLst>
                                    </p:anim>
                                  </p:childTnLst>
                                </p:cTn>
                              </p:par>
                              <p:par>
                                <p:cTn id="38" presetID="8" presetClass="emph" presetSubtype="0" fill="hold" grpId="1" nodeType="withEffect">
                                  <p:stCondLst>
                                    <p:cond delay="0"/>
                                  </p:stCondLst>
                                  <p:childTnLst>
                                    <p:animRot by="21600000">
                                      <p:cBhvr>
                                        <p:cTn id="39" dur="3750" fill="hold"/>
                                        <p:tgtEl>
                                          <p:spTgt spid="6"/>
                                        </p:tgtEl>
                                        <p:attrNameLst>
                                          <p:attrName>r</p:attrName>
                                        </p:attrNameLst>
                                      </p:cBhvr>
                                    </p:animRot>
                                  </p:childTnLst>
                                </p:cTn>
                              </p:par>
                              <p:par>
                                <p:cTn id="40" presetID="23" presetClass="entr" presetSubtype="528" fill="hold" grpId="0" nodeType="with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p:cTn id="42" dur="3750" fill="hold"/>
                                        <p:tgtEl>
                                          <p:spTgt spid="7"/>
                                        </p:tgtEl>
                                        <p:attrNameLst>
                                          <p:attrName>ppt_w</p:attrName>
                                        </p:attrNameLst>
                                      </p:cBhvr>
                                      <p:tavLst>
                                        <p:tav tm="0">
                                          <p:val>
                                            <p:fltVal val="0"/>
                                          </p:val>
                                        </p:tav>
                                        <p:tav tm="100000">
                                          <p:val>
                                            <p:strVal val="#ppt_w"/>
                                          </p:val>
                                        </p:tav>
                                      </p:tavLst>
                                    </p:anim>
                                    <p:anim calcmode="lin" valueType="num">
                                      <p:cBhvr>
                                        <p:cTn id="43" dur="3750" fill="hold"/>
                                        <p:tgtEl>
                                          <p:spTgt spid="7"/>
                                        </p:tgtEl>
                                        <p:attrNameLst>
                                          <p:attrName>ppt_h</p:attrName>
                                        </p:attrNameLst>
                                      </p:cBhvr>
                                      <p:tavLst>
                                        <p:tav tm="0">
                                          <p:val>
                                            <p:fltVal val="0"/>
                                          </p:val>
                                        </p:tav>
                                        <p:tav tm="100000">
                                          <p:val>
                                            <p:strVal val="#ppt_h"/>
                                          </p:val>
                                        </p:tav>
                                      </p:tavLst>
                                    </p:anim>
                                    <p:anim calcmode="lin" valueType="num">
                                      <p:cBhvr>
                                        <p:cTn id="44" dur="3750" fill="hold"/>
                                        <p:tgtEl>
                                          <p:spTgt spid="7"/>
                                        </p:tgtEl>
                                        <p:attrNameLst>
                                          <p:attrName>ppt_x</p:attrName>
                                        </p:attrNameLst>
                                      </p:cBhvr>
                                      <p:tavLst>
                                        <p:tav tm="0">
                                          <p:val>
                                            <p:fltVal val="0.5"/>
                                          </p:val>
                                        </p:tav>
                                        <p:tav tm="100000">
                                          <p:val>
                                            <p:strVal val="#ppt_x"/>
                                          </p:val>
                                        </p:tav>
                                      </p:tavLst>
                                    </p:anim>
                                    <p:anim calcmode="lin" valueType="num">
                                      <p:cBhvr>
                                        <p:cTn id="45" dur="3750" fill="hold"/>
                                        <p:tgtEl>
                                          <p:spTgt spid="7"/>
                                        </p:tgtEl>
                                        <p:attrNameLst>
                                          <p:attrName>ppt_y</p:attrName>
                                        </p:attrNameLst>
                                      </p:cBhvr>
                                      <p:tavLst>
                                        <p:tav tm="0">
                                          <p:val>
                                            <p:fltVal val="0.5"/>
                                          </p:val>
                                        </p:tav>
                                        <p:tav tm="100000">
                                          <p:val>
                                            <p:strVal val="#ppt_y"/>
                                          </p:val>
                                        </p:tav>
                                      </p:tavLst>
                                    </p:anim>
                                  </p:childTnLst>
                                </p:cTn>
                              </p:par>
                              <p:par>
                                <p:cTn id="46" presetID="8" presetClass="emph" presetSubtype="0" fill="hold" grpId="1" nodeType="withEffect">
                                  <p:stCondLst>
                                    <p:cond delay="0"/>
                                  </p:stCondLst>
                                  <p:childTnLst>
                                    <p:animRot by="21600000">
                                      <p:cBhvr>
                                        <p:cTn id="47" dur="3750" fill="hold"/>
                                        <p:tgtEl>
                                          <p:spTgt spid="7"/>
                                        </p:tgtEl>
                                        <p:attrNameLst>
                                          <p:attrName>r</p:attrName>
                                        </p:attrNameLst>
                                      </p:cBhvr>
                                    </p:animRot>
                                  </p:childTnLst>
                                </p:cTn>
                              </p:par>
                              <p:par>
                                <p:cTn id="48" presetID="23" presetClass="entr" presetSubtype="528" fill="hold" grpId="0" nodeType="withEffect">
                                  <p:stCondLst>
                                    <p:cond delay="0"/>
                                  </p:stCondLst>
                                  <p:childTnLst>
                                    <p:set>
                                      <p:cBhvr>
                                        <p:cTn id="49" dur="1" fill="hold">
                                          <p:stCondLst>
                                            <p:cond delay="0"/>
                                          </p:stCondLst>
                                        </p:cTn>
                                        <p:tgtEl>
                                          <p:spTgt spid="8"/>
                                        </p:tgtEl>
                                        <p:attrNameLst>
                                          <p:attrName>style.visibility</p:attrName>
                                        </p:attrNameLst>
                                      </p:cBhvr>
                                      <p:to>
                                        <p:strVal val="visible"/>
                                      </p:to>
                                    </p:set>
                                    <p:anim calcmode="lin" valueType="num">
                                      <p:cBhvr>
                                        <p:cTn id="50" dur="3750" fill="hold"/>
                                        <p:tgtEl>
                                          <p:spTgt spid="8"/>
                                        </p:tgtEl>
                                        <p:attrNameLst>
                                          <p:attrName>ppt_w</p:attrName>
                                        </p:attrNameLst>
                                      </p:cBhvr>
                                      <p:tavLst>
                                        <p:tav tm="0">
                                          <p:val>
                                            <p:fltVal val="0"/>
                                          </p:val>
                                        </p:tav>
                                        <p:tav tm="100000">
                                          <p:val>
                                            <p:strVal val="#ppt_w"/>
                                          </p:val>
                                        </p:tav>
                                      </p:tavLst>
                                    </p:anim>
                                    <p:anim calcmode="lin" valueType="num">
                                      <p:cBhvr>
                                        <p:cTn id="51" dur="3750" fill="hold"/>
                                        <p:tgtEl>
                                          <p:spTgt spid="8"/>
                                        </p:tgtEl>
                                        <p:attrNameLst>
                                          <p:attrName>ppt_h</p:attrName>
                                        </p:attrNameLst>
                                      </p:cBhvr>
                                      <p:tavLst>
                                        <p:tav tm="0">
                                          <p:val>
                                            <p:fltVal val="0"/>
                                          </p:val>
                                        </p:tav>
                                        <p:tav tm="100000">
                                          <p:val>
                                            <p:strVal val="#ppt_h"/>
                                          </p:val>
                                        </p:tav>
                                      </p:tavLst>
                                    </p:anim>
                                    <p:anim calcmode="lin" valueType="num">
                                      <p:cBhvr>
                                        <p:cTn id="52" dur="3750" fill="hold"/>
                                        <p:tgtEl>
                                          <p:spTgt spid="8"/>
                                        </p:tgtEl>
                                        <p:attrNameLst>
                                          <p:attrName>ppt_x</p:attrName>
                                        </p:attrNameLst>
                                      </p:cBhvr>
                                      <p:tavLst>
                                        <p:tav tm="0">
                                          <p:val>
                                            <p:fltVal val="0.5"/>
                                          </p:val>
                                        </p:tav>
                                        <p:tav tm="100000">
                                          <p:val>
                                            <p:strVal val="#ppt_x"/>
                                          </p:val>
                                        </p:tav>
                                      </p:tavLst>
                                    </p:anim>
                                    <p:anim calcmode="lin" valueType="num">
                                      <p:cBhvr>
                                        <p:cTn id="53" dur="3750" fill="hold"/>
                                        <p:tgtEl>
                                          <p:spTgt spid="8"/>
                                        </p:tgtEl>
                                        <p:attrNameLst>
                                          <p:attrName>ppt_y</p:attrName>
                                        </p:attrNameLst>
                                      </p:cBhvr>
                                      <p:tavLst>
                                        <p:tav tm="0">
                                          <p:val>
                                            <p:fltVal val="0.5"/>
                                          </p:val>
                                        </p:tav>
                                        <p:tav tm="100000">
                                          <p:val>
                                            <p:strVal val="#ppt_y"/>
                                          </p:val>
                                        </p:tav>
                                      </p:tavLst>
                                    </p:anim>
                                  </p:childTnLst>
                                </p:cTn>
                              </p:par>
                              <p:par>
                                <p:cTn id="54" presetID="8" presetClass="emph" presetSubtype="0" fill="hold" grpId="1" nodeType="withEffect">
                                  <p:stCondLst>
                                    <p:cond delay="0"/>
                                  </p:stCondLst>
                                  <p:childTnLst>
                                    <p:animRot by="21600000">
                                      <p:cBhvr>
                                        <p:cTn id="55" dur="3750" fill="hold"/>
                                        <p:tgtEl>
                                          <p:spTgt spid="8"/>
                                        </p:tgtEl>
                                        <p:attrNameLst>
                                          <p:attrName>r</p:attrName>
                                        </p:attrNameLst>
                                      </p:cBhvr>
                                    </p:animRot>
                                  </p:childTnLst>
                                </p:cTn>
                              </p:par>
                              <p:par>
                                <p:cTn id="56" presetID="23" presetClass="entr" presetSubtype="528" fill="hold" grpId="0" nodeType="withEffect">
                                  <p:stCondLst>
                                    <p:cond delay="0"/>
                                  </p:stCondLst>
                                  <p:childTnLst>
                                    <p:set>
                                      <p:cBhvr>
                                        <p:cTn id="57" dur="1" fill="hold">
                                          <p:stCondLst>
                                            <p:cond delay="0"/>
                                          </p:stCondLst>
                                        </p:cTn>
                                        <p:tgtEl>
                                          <p:spTgt spid="9"/>
                                        </p:tgtEl>
                                        <p:attrNameLst>
                                          <p:attrName>style.visibility</p:attrName>
                                        </p:attrNameLst>
                                      </p:cBhvr>
                                      <p:to>
                                        <p:strVal val="visible"/>
                                      </p:to>
                                    </p:set>
                                    <p:anim calcmode="lin" valueType="num">
                                      <p:cBhvr>
                                        <p:cTn id="58" dur="3750" fill="hold"/>
                                        <p:tgtEl>
                                          <p:spTgt spid="9"/>
                                        </p:tgtEl>
                                        <p:attrNameLst>
                                          <p:attrName>ppt_w</p:attrName>
                                        </p:attrNameLst>
                                      </p:cBhvr>
                                      <p:tavLst>
                                        <p:tav tm="0">
                                          <p:val>
                                            <p:fltVal val="0"/>
                                          </p:val>
                                        </p:tav>
                                        <p:tav tm="100000">
                                          <p:val>
                                            <p:strVal val="#ppt_w"/>
                                          </p:val>
                                        </p:tav>
                                      </p:tavLst>
                                    </p:anim>
                                    <p:anim calcmode="lin" valueType="num">
                                      <p:cBhvr>
                                        <p:cTn id="59" dur="3750" fill="hold"/>
                                        <p:tgtEl>
                                          <p:spTgt spid="9"/>
                                        </p:tgtEl>
                                        <p:attrNameLst>
                                          <p:attrName>ppt_h</p:attrName>
                                        </p:attrNameLst>
                                      </p:cBhvr>
                                      <p:tavLst>
                                        <p:tav tm="0">
                                          <p:val>
                                            <p:fltVal val="0"/>
                                          </p:val>
                                        </p:tav>
                                        <p:tav tm="100000">
                                          <p:val>
                                            <p:strVal val="#ppt_h"/>
                                          </p:val>
                                        </p:tav>
                                      </p:tavLst>
                                    </p:anim>
                                    <p:anim calcmode="lin" valueType="num">
                                      <p:cBhvr>
                                        <p:cTn id="60" dur="3750" fill="hold"/>
                                        <p:tgtEl>
                                          <p:spTgt spid="9"/>
                                        </p:tgtEl>
                                        <p:attrNameLst>
                                          <p:attrName>ppt_x</p:attrName>
                                        </p:attrNameLst>
                                      </p:cBhvr>
                                      <p:tavLst>
                                        <p:tav tm="0">
                                          <p:val>
                                            <p:fltVal val="0.5"/>
                                          </p:val>
                                        </p:tav>
                                        <p:tav tm="100000">
                                          <p:val>
                                            <p:strVal val="#ppt_x"/>
                                          </p:val>
                                        </p:tav>
                                      </p:tavLst>
                                    </p:anim>
                                    <p:anim calcmode="lin" valueType="num">
                                      <p:cBhvr>
                                        <p:cTn id="61" dur="3750" fill="hold"/>
                                        <p:tgtEl>
                                          <p:spTgt spid="9"/>
                                        </p:tgtEl>
                                        <p:attrNameLst>
                                          <p:attrName>ppt_y</p:attrName>
                                        </p:attrNameLst>
                                      </p:cBhvr>
                                      <p:tavLst>
                                        <p:tav tm="0">
                                          <p:val>
                                            <p:fltVal val="0.5"/>
                                          </p:val>
                                        </p:tav>
                                        <p:tav tm="100000">
                                          <p:val>
                                            <p:strVal val="#ppt_y"/>
                                          </p:val>
                                        </p:tav>
                                      </p:tavLst>
                                    </p:anim>
                                  </p:childTnLst>
                                </p:cTn>
                              </p:par>
                              <p:par>
                                <p:cTn id="62" presetID="8" presetClass="emph" presetSubtype="0" fill="hold" grpId="1" nodeType="withEffect">
                                  <p:stCondLst>
                                    <p:cond delay="0"/>
                                  </p:stCondLst>
                                  <p:childTnLst>
                                    <p:animRot by="21600000">
                                      <p:cBhvr>
                                        <p:cTn id="63" dur="3750" fill="hold"/>
                                        <p:tgtEl>
                                          <p:spTgt spid="9"/>
                                        </p:tgtEl>
                                        <p:attrNameLst>
                                          <p:attrName>r</p:attrName>
                                        </p:attrNameLst>
                                      </p:cBhvr>
                                    </p:animRot>
                                  </p:childTnLst>
                                </p:cTn>
                              </p:par>
                              <p:par>
                                <p:cTn id="64" presetID="23" presetClass="entr" presetSubtype="528" fill="hold" grpId="0" nodeType="withEffect">
                                  <p:stCondLst>
                                    <p:cond delay="0"/>
                                  </p:stCondLst>
                                  <p:childTnLst>
                                    <p:set>
                                      <p:cBhvr>
                                        <p:cTn id="65" dur="1" fill="hold">
                                          <p:stCondLst>
                                            <p:cond delay="0"/>
                                          </p:stCondLst>
                                        </p:cTn>
                                        <p:tgtEl>
                                          <p:spTgt spid="10"/>
                                        </p:tgtEl>
                                        <p:attrNameLst>
                                          <p:attrName>style.visibility</p:attrName>
                                        </p:attrNameLst>
                                      </p:cBhvr>
                                      <p:to>
                                        <p:strVal val="visible"/>
                                      </p:to>
                                    </p:set>
                                    <p:anim calcmode="lin" valueType="num">
                                      <p:cBhvr>
                                        <p:cTn id="66" dur="3750" fill="hold"/>
                                        <p:tgtEl>
                                          <p:spTgt spid="10"/>
                                        </p:tgtEl>
                                        <p:attrNameLst>
                                          <p:attrName>ppt_w</p:attrName>
                                        </p:attrNameLst>
                                      </p:cBhvr>
                                      <p:tavLst>
                                        <p:tav tm="0">
                                          <p:val>
                                            <p:fltVal val="0"/>
                                          </p:val>
                                        </p:tav>
                                        <p:tav tm="100000">
                                          <p:val>
                                            <p:strVal val="#ppt_w"/>
                                          </p:val>
                                        </p:tav>
                                      </p:tavLst>
                                    </p:anim>
                                    <p:anim calcmode="lin" valueType="num">
                                      <p:cBhvr>
                                        <p:cTn id="67" dur="3750" fill="hold"/>
                                        <p:tgtEl>
                                          <p:spTgt spid="10"/>
                                        </p:tgtEl>
                                        <p:attrNameLst>
                                          <p:attrName>ppt_h</p:attrName>
                                        </p:attrNameLst>
                                      </p:cBhvr>
                                      <p:tavLst>
                                        <p:tav tm="0">
                                          <p:val>
                                            <p:fltVal val="0"/>
                                          </p:val>
                                        </p:tav>
                                        <p:tav tm="100000">
                                          <p:val>
                                            <p:strVal val="#ppt_h"/>
                                          </p:val>
                                        </p:tav>
                                      </p:tavLst>
                                    </p:anim>
                                    <p:anim calcmode="lin" valueType="num">
                                      <p:cBhvr>
                                        <p:cTn id="68" dur="3750" fill="hold"/>
                                        <p:tgtEl>
                                          <p:spTgt spid="10"/>
                                        </p:tgtEl>
                                        <p:attrNameLst>
                                          <p:attrName>ppt_x</p:attrName>
                                        </p:attrNameLst>
                                      </p:cBhvr>
                                      <p:tavLst>
                                        <p:tav tm="0">
                                          <p:val>
                                            <p:fltVal val="0.5"/>
                                          </p:val>
                                        </p:tav>
                                        <p:tav tm="100000">
                                          <p:val>
                                            <p:strVal val="#ppt_x"/>
                                          </p:val>
                                        </p:tav>
                                      </p:tavLst>
                                    </p:anim>
                                    <p:anim calcmode="lin" valueType="num">
                                      <p:cBhvr>
                                        <p:cTn id="69" dur="3750" fill="hold"/>
                                        <p:tgtEl>
                                          <p:spTgt spid="10"/>
                                        </p:tgtEl>
                                        <p:attrNameLst>
                                          <p:attrName>ppt_y</p:attrName>
                                        </p:attrNameLst>
                                      </p:cBhvr>
                                      <p:tavLst>
                                        <p:tav tm="0">
                                          <p:val>
                                            <p:fltVal val="0.5"/>
                                          </p:val>
                                        </p:tav>
                                        <p:tav tm="100000">
                                          <p:val>
                                            <p:strVal val="#ppt_y"/>
                                          </p:val>
                                        </p:tav>
                                      </p:tavLst>
                                    </p:anim>
                                  </p:childTnLst>
                                </p:cTn>
                              </p:par>
                              <p:par>
                                <p:cTn id="70" presetID="8" presetClass="emph" presetSubtype="0" fill="hold" grpId="1" nodeType="withEffect">
                                  <p:stCondLst>
                                    <p:cond delay="0"/>
                                  </p:stCondLst>
                                  <p:childTnLst>
                                    <p:animRot by="21600000">
                                      <p:cBhvr>
                                        <p:cTn id="71" dur="3750" fill="hold"/>
                                        <p:tgtEl>
                                          <p:spTgt spid="10"/>
                                        </p:tgtEl>
                                        <p:attrNameLst>
                                          <p:attrName>r</p:attrName>
                                        </p:attrNameLst>
                                      </p:cBhvr>
                                    </p:animRot>
                                  </p:childTnLst>
                                </p:cTn>
                              </p:par>
                            </p:childTnLst>
                          </p:cTn>
                        </p:par>
                        <p:par>
                          <p:cTn id="72" fill="hold">
                            <p:stCondLst>
                              <p:cond delay="3750"/>
                            </p:stCondLst>
                            <p:childTnLst>
                              <p:par>
                                <p:cTn id="73" presetID="23" presetClass="exit" presetSubtype="544" fill="hold" grpId="2" nodeType="afterEffect">
                                  <p:stCondLst>
                                    <p:cond delay="0"/>
                                  </p:stCondLst>
                                  <p:childTnLst>
                                    <p:anim calcmode="lin" valueType="num">
                                      <p:cBhvr>
                                        <p:cTn id="74" dur="3750"/>
                                        <p:tgtEl>
                                          <p:spTgt spid="10"/>
                                        </p:tgtEl>
                                        <p:attrNameLst>
                                          <p:attrName>ppt_w</p:attrName>
                                        </p:attrNameLst>
                                      </p:cBhvr>
                                      <p:tavLst>
                                        <p:tav tm="0">
                                          <p:val>
                                            <p:strVal val="ppt_w"/>
                                          </p:val>
                                        </p:tav>
                                        <p:tav tm="100000">
                                          <p:val>
                                            <p:fltVal val="0"/>
                                          </p:val>
                                        </p:tav>
                                      </p:tavLst>
                                    </p:anim>
                                    <p:anim calcmode="lin" valueType="num">
                                      <p:cBhvr>
                                        <p:cTn id="75" dur="3750"/>
                                        <p:tgtEl>
                                          <p:spTgt spid="10"/>
                                        </p:tgtEl>
                                        <p:attrNameLst>
                                          <p:attrName>ppt_h</p:attrName>
                                        </p:attrNameLst>
                                      </p:cBhvr>
                                      <p:tavLst>
                                        <p:tav tm="0">
                                          <p:val>
                                            <p:strVal val="ppt_h"/>
                                          </p:val>
                                        </p:tav>
                                        <p:tav tm="100000">
                                          <p:val>
                                            <p:fltVal val="0"/>
                                          </p:val>
                                        </p:tav>
                                      </p:tavLst>
                                    </p:anim>
                                    <p:anim calcmode="lin" valueType="num">
                                      <p:cBhvr>
                                        <p:cTn id="76" dur="3750"/>
                                        <p:tgtEl>
                                          <p:spTgt spid="10"/>
                                        </p:tgtEl>
                                        <p:attrNameLst>
                                          <p:attrName>ppt_x</p:attrName>
                                        </p:attrNameLst>
                                      </p:cBhvr>
                                      <p:tavLst>
                                        <p:tav tm="0">
                                          <p:val>
                                            <p:strVal val="ppt_x"/>
                                          </p:val>
                                        </p:tav>
                                        <p:tav tm="100000">
                                          <p:val>
                                            <p:fltVal val="0.5"/>
                                          </p:val>
                                        </p:tav>
                                      </p:tavLst>
                                    </p:anim>
                                    <p:anim calcmode="lin" valueType="num">
                                      <p:cBhvr>
                                        <p:cTn id="77" dur="3750"/>
                                        <p:tgtEl>
                                          <p:spTgt spid="10"/>
                                        </p:tgtEl>
                                        <p:attrNameLst>
                                          <p:attrName>ppt_y</p:attrName>
                                        </p:attrNameLst>
                                      </p:cBhvr>
                                      <p:tavLst>
                                        <p:tav tm="0">
                                          <p:val>
                                            <p:strVal val="ppt_y"/>
                                          </p:val>
                                        </p:tav>
                                        <p:tav tm="100000">
                                          <p:val>
                                            <p:fltVal val="0.5"/>
                                          </p:val>
                                        </p:tav>
                                      </p:tavLst>
                                    </p:anim>
                                    <p:set>
                                      <p:cBhvr>
                                        <p:cTn id="78" dur="1" fill="hold">
                                          <p:stCondLst>
                                            <p:cond delay="3749"/>
                                          </p:stCondLst>
                                        </p:cTn>
                                        <p:tgtEl>
                                          <p:spTgt spid="10"/>
                                        </p:tgtEl>
                                        <p:attrNameLst>
                                          <p:attrName>style.visibility</p:attrName>
                                        </p:attrNameLst>
                                      </p:cBhvr>
                                      <p:to>
                                        <p:strVal val="hidden"/>
                                      </p:to>
                                    </p:set>
                                  </p:childTnLst>
                                </p:cTn>
                              </p:par>
                              <p:par>
                                <p:cTn id="79" presetID="8" presetClass="emph" presetSubtype="0" fill="hold" grpId="3" nodeType="withEffect">
                                  <p:stCondLst>
                                    <p:cond delay="0"/>
                                  </p:stCondLst>
                                  <p:childTnLst>
                                    <p:animRot by="-21600000">
                                      <p:cBhvr>
                                        <p:cTn id="80" dur="3750" fill="hold"/>
                                        <p:tgtEl>
                                          <p:spTgt spid="10"/>
                                        </p:tgtEl>
                                        <p:attrNameLst>
                                          <p:attrName>r</p:attrName>
                                        </p:attrNameLst>
                                      </p:cBhvr>
                                    </p:animRot>
                                  </p:childTnLst>
                                </p:cTn>
                              </p:par>
                              <p:par>
                                <p:cTn id="81" presetID="23" presetClass="exit" presetSubtype="544" fill="hold" grpId="2" nodeType="withEffect">
                                  <p:stCondLst>
                                    <p:cond delay="0"/>
                                  </p:stCondLst>
                                  <p:childTnLst>
                                    <p:anim calcmode="lin" valueType="num">
                                      <p:cBhvr>
                                        <p:cTn id="82" dur="3750"/>
                                        <p:tgtEl>
                                          <p:spTgt spid="9"/>
                                        </p:tgtEl>
                                        <p:attrNameLst>
                                          <p:attrName>ppt_w</p:attrName>
                                        </p:attrNameLst>
                                      </p:cBhvr>
                                      <p:tavLst>
                                        <p:tav tm="0">
                                          <p:val>
                                            <p:strVal val="ppt_w"/>
                                          </p:val>
                                        </p:tav>
                                        <p:tav tm="100000">
                                          <p:val>
                                            <p:fltVal val="0"/>
                                          </p:val>
                                        </p:tav>
                                      </p:tavLst>
                                    </p:anim>
                                    <p:anim calcmode="lin" valueType="num">
                                      <p:cBhvr>
                                        <p:cTn id="83" dur="3750"/>
                                        <p:tgtEl>
                                          <p:spTgt spid="9"/>
                                        </p:tgtEl>
                                        <p:attrNameLst>
                                          <p:attrName>ppt_h</p:attrName>
                                        </p:attrNameLst>
                                      </p:cBhvr>
                                      <p:tavLst>
                                        <p:tav tm="0">
                                          <p:val>
                                            <p:strVal val="ppt_h"/>
                                          </p:val>
                                        </p:tav>
                                        <p:tav tm="100000">
                                          <p:val>
                                            <p:fltVal val="0"/>
                                          </p:val>
                                        </p:tav>
                                      </p:tavLst>
                                    </p:anim>
                                    <p:anim calcmode="lin" valueType="num">
                                      <p:cBhvr>
                                        <p:cTn id="84" dur="3750"/>
                                        <p:tgtEl>
                                          <p:spTgt spid="9"/>
                                        </p:tgtEl>
                                        <p:attrNameLst>
                                          <p:attrName>ppt_x</p:attrName>
                                        </p:attrNameLst>
                                      </p:cBhvr>
                                      <p:tavLst>
                                        <p:tav tm="0">
                                          <p:val>
                                            <p:strVal val="ppt_x"/>
                                          </p:val>
                                        </p:tav>
                                        <p:tav tm="100000">
                                          <p:val>
                                            <p:fltVal val="0.5"/>
                                          </p:val>
                                        </p:tav>
                                      </p:tavLst>
                                    </p:anim>
                                    <p:anim calcmode="lin" valueType="num">
                                      <p:cBhvr>
                                        <p:cTn id="85" dur="3750"/>
                                        <p:tgtEl>
                                          <p:spTgt spid="9"/>
                                        </p:tgtEl>
                                        <p:attrNameLst>
                                          <p:attrName>ppt_y</p:attrName>
                                        </p:attrNameLst>
                                      </p:cBhvr>
                                      <p:tavLst>
                                        <p:tav tm="0">
                                          <p:val>
                                            <p:strVal val="ppt_y"/>
                                          </p:val>
                                        </p:tav>
                                        <p:tav tm="100000">
                                          <p:val>
                                            <p:fltVal val="0.5"/>
                                          </p:val>
                                        </p:tav>
                                      </p:tavLst>
                                    </p:anim>
                                    <p:set>
                                      <p:cBhvr>
                                        <p:cTn id="86" dur="1" fill="hold">
                                          <p:stCondLst>
                                            <p:cond delay="3749"/>
                                          </p:stCondLst>
                                        </p:cTn>
                                        <p:tgtEl>
                                          <p:spTgt spid="9"/>
                                        </p:tgtEl>
                                        <p:attrNameLst>
                                          <p:attrName>style.visibility</p:attrName>
                                        </p:attrNameLst>
                                      </p:cBhvr>
                                      <p:to>
                                        <p:strVal val="hidden"/>
                                      </p:to>
                                    </p:set>
                                  </p:childTnLst>
                                </p:cTn>
                              </p:par>
                              <p:par>
                                <p:cTn id="87" presetID="8" presetClass="emph" presetSubtype="0" fill="hold" grpId="3" nodeType="withEffect">
                                  <p:stCondLst>
                                    <p:cond delay="0"/>
                                  </p:stCondLst>
                                  <p:childTnLst>
                                    <p:animRot by="-21600000">
                                      <p:cBhvr>
                                        <p:cTn id="88" dur="3750" fill="hold"/>
                                        <p:tgtEl>
                                          <p:spTgt spid="9"/>
                                        </p:tgtEl>
                                        <p:attrNameLst>
                                          <p:attrName>r</p:attrName>
                                        </p:attrNameLst>
                                      </p:cBhvr>
                                    </p:animRot>
                                  </p:childTnLst>
                                </p:cTn>
                              </p:par>
                              <p:par>
                                <p:cTn id="89" presetID="23" presetClass="exit" presetSubtype="544" fill="hold" grpId="2" nodeType="withEffect">
                                  <p:stCondLst>
                                    <p:cond delay="0"/>
                                  </p:stCondLst>
                                  <p:childTnLst>
                                    <p:anim calcmode="lin" valueType="num">
                                      <p:cBhvr>
                                        <p:cTn id="90" dur="3750"/>
                                        <p:tgtEl>
                                          <p:spTgt spid="8"/>
                                        </p:tgtEl>
                                        <p:attrNameLst>
                                          <p:attrName>ppt_w</p:attrName>
                                        </p:attrNameLst>
                                      </p:cBhvr>
                                      <p:tavLst>
                                        <p:tav tm="0">
                                          <p:val>
                                            <p:strVal val="ppt_w"/>
                                          </p:val>
                                        </p:tav>
                                        <p:tav tm="100000">
                                          <p:val>
                                            <p:fltVal val="0"/>
                                          </p:val>
                                        </p:tav>
                                      </p:tavLst>
                                    </p:anim>
                                    <p:anim calcmode="lin" valueType="num">
                                      <p:cBhvr>
                                        <p:cTn id="91" dur="3750"/>
                                        <p:tgtEl>
                                          <p:spTgt spid="8"/>
                                        </p:tgtEl>
                                        <p:attrNameLst>
                                          <p:attrName>ppt_h</p:attrName>
                                        </p:attrNameLst>
                                      </p:cBhvr>
                                      <p:tavLst>
                                        <p:tav tm="0">
                                          <p:val>
                                            <p:strVal val="ppt_h"/>
                                          </p:val>
                                        </p:tav>
                                        <p:tav tm="100000">
                                          <p:val>
                                            <p:fltVal val="0"/>
                                          </p:val>
                                        </p:tav>
                                      </p:tavLst>
                                    </p:anim>
                                    <p:anim calcmode="lin" valueType="num">
                                      <p:cBhvr>
                                        <p:cTn id="92" dur="3750"/>
                                        <p:tgtEl>
                                          <p:spTgt spid="8"/>
                                        </p:tgtEl>
                                        <p:attrNameLst>
                                          <p:attrName>ppt_x</p:attrName>
                                        </p:attrNameLst>
                                      </p:cBhvr>
                                      <p:tavLst>
                                        <p:tav tm="0">
                                          <p:val>
                                            <p:strVal val="ppt_x"/>
                                          </p:val>
                                        </p:tav>
                                        <p:tav tm="100000">
                                          <p:val>
                                            <p:fltVal val="0.5"/>
                                          </p:val>
                                        </p:tav>
                                      </p:tavLst>
                                    </p:anim>
                                    <p:anim calcmode="lin" valueType="num">
                                      <p:cBhvr>
                                        <p:cTn id="93" dur="3750"/>
                                        <p:tgtEl>
                                          <p:spTgt spid="8"/>
                                        </p:tgtEl>
                                        <p:attrNameLst>
                                          <p:attrName>ppt_y</p:attrName>
                                        </p:attrNameLst>
                                      </p:cBhvr>
                                      <p:tavLst>
                                        <p:tav tm="0">
                                          <p:val>
                                            <p:strVal val="ppt_y"/>
                                          </p:val>
                                        </p:tav>
                                        <p:tav tm="100000">
                                          <p:val>
                                            <p:fltVal val="0.5"/>
                                          </p:val>
                                        </p:tav>
                                      </p:tavLst>
                                    </p:anim>
                                    <p:set>
                                      <p:cBhvr>
                                        <p:cTn id="94" dur="1" fill="hold">
                                          <p:stCondLst>
                                            <p:cond delay="3749"/>
                                          </p:stCondLst>
                                        </p:cTn>
                                        <p:tgtEl>
                                          <p:spTgt spid="8"/>
                                        </p:tgtEl>
                                        <p:attrNameLst>
                                          <p:attrName>style.visibility</p:attrName>
                                        </p:attrNameLst>
                                      </p:cBhvr>
                                      <p:to>
                                        <p:strVal val="hidden"/>
                                      </p:to>
                                    </p:set>
                                  </p:childTnLst>
                                </p:cTn>
                              </p:par>
                              <p:par>
                                <p:cTn id="95" presetID="8" presetClass="emph" presetSubtype="0" fill="hold" grpId="3" nodeType="withEffect">
                                  <p:stCondLst>
                                    <p:cond delay="0"/>
                                  </p:stCondLst>
                                  <p:childTnLst>
                                    <p:animRot by="-21600000">
                                      <p:cBhvr>
                                        <p:cTn id="96" dur="3750" fill="hold"/>
                                        <p:tgtEl>
                                          <p:spTgt spid="8"/>
                                        </p:tgtEl>
                                        <p:attrNameLst>
                                          <p:attrName>r</p:attrName>
                                        </p:attrNameLst>
                                      </p:cBhvr>
                                    </p:animRot>
                                  </p:childTnLst>
                                </p:cTn>
                              </p:par>
                              <p:par>
                                <p:cTn id="97" presetID="23" presetClass="exit" presetSubtype="544" fill="hold" grpId="2" nodeType="withEffect">
                                  <p:stCondLst>
                                    <p:cond delay="0"/>
                                  </p:stCondLst>
                                  <p:childTnLst>
                                    <p:anim calcmode="lin" valueType="num">
                                      <p:cBhvr>
                                        <p:cTn id="98" dur="3750"/>
                                        <p:tgtEl>
                                          <p:spTgt spid="7"/>
                                        </p:tgtEl>
                                        <p:attrNameLst>
                                          <p:attrName>ppt_w</p:attrName>
                                        </p:attrNameLst>
                                      </p:cBhvr>
                                      <p:tavLst>
                                        <p:tav tm="0">
                                          <p:val>
                                            <p:strVal val="ppt_w"/>
                                          </p:val>
                                        </p:tav>
                                        <p:tav tm="100000">
                                          <p:val>
                                            <p:fltVal val="0"/>
                                          </p:val>
                                        </p:tav>
                                      </p:tavLst>
                                    </p:anim>
                                    <p:anim calcmode="lin" valueType="num">
                                      <p:cBhvr>
                                        <p:cTn id="99" dur="3750"/>
                                        <p:tgtEl>
                                          <p:spTgt spid="7"/>
                                        </p:tgtEl>
                                        <p:attrNameLst>
                                          <p:attrName>ppt_h</p:attrName>
                                        </p:attrNameLst>
                                      </p:cBhvr>
                                      <p:tavLst>
                                        <p:tav tm="0">
                                          <p:val>
                                            <p:strVal val="ppt_h"/>
                                          </p:val>
                                        </p:tav>
                                        <p:tav tm="100000">
                                          <p:val>
                                            <p:fltVal val="0"/>
                                          </p:val>
                                        </p:tav>
                                      </p:tavLst>
                                    </p:anim>
                                    <p:anim calcmode="lin" valueType="num">
                                      <p:cBhvr>
                                        <p:cTn id="100" dur="3750"/>
                                        <p:tgtEl>
                                          <p:spTgt spid="7"/>
                                        </p:tgtEl>
                                        <p:attrNameLst>
                                          <p:attrName>ppt_x</p:attrName>
                                        </p:attrNameLst>
                                      </p:cBhvr>
                                      <p:tavLst>
                                        <p:tav tm="0">
                                          <p:val>
                                            <p:strVal val="ppt_x"/>
                                          </p:val>
                                        </p:tav>
                                        <p:tav tm="100000">
                                          <p:val>
                                            <p:fltVal val="0.5"/>
                                          </p:val>
                                        </p:tav>
                                      </p:tavLst>
                                    </p:anim>
                                    <p:anim calcmode="lin" valueType="num">
                                      <p:cBhvr>
                                        <p:cTn id="101" dur="3750"/>
                                        <p:tgtEl>
                                          <p:spTgt spid="7"/>
                                        </p:tgtEl>
                                        <p:attrNameLst>
                                          <p:attrName>ppt_y</p:attrName>
                                        </p:attrNameLst>
                                      </p:cBhvr>
                                      <p:tavLst>
                                        <p:tav tm="0">
                                          <p:val>
                                            <p:strVal val="ppt_y"/>
                                          </p:val>
                                        </p:tav>
                                        <p:tav tm="100000">
                                          <p:val>
                                            <p:fltVal val="0.5"/>
                                          </p:val>
                                        </p:tav>
                                      </p:tavLst>
                                    </p:anim>
                                    <p:set>
                                      <p:cBhvr>
                                        <p:cTn id="102" dur="1" fill="hold">
                                          <p:stCondLst>
                                            <p:cond delay="3749"/>
                                          </p:stCondLst>
                                        </p:cTn>
                                        <p:tgtEl>
                                          <p:spTgt spid="7"/>
                                        </p:tgtEl>
                                        <p:attrNameLst>
                                          <p:attrName>style.visibility</p:attrName>
                                        </p:attrNameLst>
                                      </p:cBhvr>
                                      <p:to>
                                        <p:strVal val="hidden"/>
                                      </p:to>
                                    </p:set>
                                  </p:childTnLst>
                                </p:cTn>
                              </p:par>
                              <p:par>
                                <p:cTn id="103" presetID="8" presetClass="emph" presetSubtype="0" fill="hold" grpId="3" nodeType="withEffect">
                                  <p:stCondLst>
                                    <p:cond delay="0"/>
                                  </p:stCondLst>
                                  <p:childTnLst>
                                    <p:animRot by="-21600000">
                                      <p:cBhvr>
                                        <p:cTn id="104" dur="3750" fill="hold"/>
                                        <p:tgtEl>
                                          <p:spTgt spid="7"/>
                                        </p:tgtEl>
                                        <p:attrNameLst>
                                          <p:attrName>r</p:attrName>
                                        </p:attrNameLst>
                                      </p:cBhvr>
                                    </p:animRot>
                                  </p:childTnLst>
                                </p:cTn>
                              </p:par>
                              <p:par>
                                <p:cTn id="105" presetID="23" presetClass="exit" presetSubtype="544" fill="hold" grpId="2" nodeType="withEffect">
                                  <p:stCondLst>
                                    <p:cond delay="0"/>
                                  </p:stCondLst>
                                  <p:childTnLst>
                                    <p:anim calcmode="lin" valueType="num">
                                      <p:cBhvr>
                                        <p:cTn id="106" dur="3750"/>
                                        <p:tgtEl>
                                          <p:spTgt spid="6"/>
                                        </p:tgtEl>
                                        <p:attrNameLst>
                                          <p:attrName>ppt_w</p:attrName>
                                        </p:attrNameLst>
                                      </p:cBhvr>
                                      <p:tavLst>
                                        <p:tav tm="0">
                                          <p:val>
                                            <p:strVal val="ppt_w"/>
                                          </p:val>
                                        </p:tav>
                                        <p:tav tm="100000">
                                          <p:val>
                                            <p:fltVal val="0"/>
                                          </p:val>
                                        </p:tav>
                                      </p:tavLst>
                                    </p:anim>
                                    <p:anim calcmode="lin" valueType="num">
                                      <p:cBhvr>
                                        <p:cTn id="107" dur="3750"/>
                                        <p:tgtEl>
                                          <p:spTgt spid="6"/>
                                        </p:tgtEl>
                                        <p:attrNameLst>
                                          <p:attrName>ppt_h</p:attrName>
                                        </p:attrNameLst>
                                      </p:cBhvr>
                                      <p:tavLst>
                                        <p:tav tm="0">
                                          <p:val>
                                            <p:strVal val="ppt_h"/>
                                          </p:val>
                                        </p:tav>
                                        <p:tav tm="100000">
                                          <p:val>
                                            <p:fltVal val="0"/>
                                          </p:val>
                                        </p:tav>
                                      </p:tavLst>
                                    </p:anim>
                                    <p:anim calcmode="lin" valueType="num">
                                      <p:cBhvr>
                                        <p:cTn id="108" dur="3750"/>
                                        <p:tgtEl>
                                          <p:spTgt spid="6"/>
                                        </p:tgtEl>
                                        <p:attrNameLst>
                                          <p:attrName>ppt_x</p:attrName>
                                        </p:attrNameLst>
                                      </p:cBhvr>
                                      <p:tavLst>
                                        <p:tav tm="0">
                                          <p:val>
                                            <p:strVal val="ppt_x"/>
                                          </p:val>
                                        </p:tav>
                                        <p:tav tm="100000">
                                          <p:val>
                                            <p:fltVal val="0.5"/>
                                          </p:val>
                                        </p:tav>
                                      </p:tavLst>
                                    </p:anim>
                                    <p:anim calcmode="lin" valueType="num">
                                      <p:cBhvr>
                                        <p:cTn id="109" dur="3750"/>
                                        <p:tgtEl>
                                          <p:spTgt spid="6"/>
                                        </p:tgtEl>
                                        <p:attrNameLst>
                                          <p:attrName>ppt_y</p:attrName>
                                        </p:attrNameLst>
                                      </p:cBhvr>
                                      <p:tavLst>
                                        <p:tav tm="0">
                                          <p:val>
                                            <p:strVal val="ppt_y"/>
                                          </p:val>
                                        </p:tav>
                                        <p:tav tm="100000">
                                          <p:val>
                                            <p:fltVal val="0.5"/>
                                          </p:val>
                                        </p:tav>
                                      </p:tavLst>
                                    </p:anim>
                                    <p:set>
                                      <p:cBhvr>
                                        <p:cTn id="110" dur="1" fill="hold">
                                          <p:stCondLst>
                                            <p:cond delay="3749"/>
                                          </p:stCondLst>
                                        </p:cTn>
                                        <p:tgtEl>
                                          <p:spTgt spid="6"/>
                                        </p:tgtEl>
                                        <p:attrNameLst>
                                          <p:attrName>style.visibility</p:attrName>
                                        </p:attrNameLst>
                                      </p:cBhvr>
                                      <p:to>
                                        <p:strVal val="hidden"/>
                                      </p:to>
                                    </p:set>
                                  </p:childTnLst>
                                </p:cTn>
                              </p:par>
                              <p:par>
                                <p:cTn id="111" presetID="8" presetClass="emph" presetSubtype="0" fill="hold" grpId="3" nodeType="withEffect">
                                  <p:stCondLst>
                                    <p:cond delay="0"/>
                                  </p:stCondLst>
                                  <p:childTnLst>
                                    <p:animRot by="-21600000">
                                      <p:cBhvr>
                                        <p:cTn id="112" dur="3750" fill="hold"/>
                                        <p:tgtEl>
                                          <p:spTgt spid="6"/>
                                        </p:tgtEl>
                                        <p:attrNameLst>
                                          <p:attrName>r</p:attrName>
                                        </p:attrNameLst>
                                      </p:cBhvr>
                                    </p:animRot>
                                  </p:childTnLst>
                                </p:cTn>
                              </p:par>
                              <p:par>
                                <p:cTn id="113" presetID="23" presetClass="exit" presetSubtype="544" fill="hold" grpId="2" nodeType="withEffect">
                                  <p:stCondLst>
                                    <p:cond delay="0"/>
                                  </p:stCondLst>
                                  <p:childTnLst>
                                    <p:anim calcmode="lin" valueType="num">
                                      <p:cBhvr>
                                        <p:cTn id="114" dur="3750"/>
                                        <p:tgtEl>
                                          <p:spTgt spid="4"/>
                                        </p:tgtEl>
                                        <p:attrNameLst>
                                          <p:attrName>ppt_w</p:attrName>
                                        </p:attrNameLst>
                                      </p:cBhvr>
                                      <p:tavLst>
                                        <p:tav tm="0">
                                          <p:val>
                                            <p:strVal val="ppt_w"/>
                                          </p:val>
                                        </p:tav>
                                        <p:tav tm="100000">
                                          <p:val>
                                            <p:fltVal val="0"/>
                                          </p:val>
                                        </p:tav>
                                      </p:tavLst>
                                    </p:anim>
                                    <p:anim calcmode="lin" valueType="num">
                                      <p:cBhvr>
                                        <p:cTn id="115" dur="3750"/>
                                        <p:tgtEl>
                                          <p:spTgt spid="4"/>
                                        </p:tgtEl>
                                        <p:attrNameLst>
                                          <p:attrName>ppt_h</p:attrName>
                                        </p:attrNameLst>
                                      </p:cBhvr>
                                      <p:tavLst>
                                        <p:tav tm="0">
                                          <p:val>
                                            <p:strVal val="ppt_h"/>
                                          </p:val>
                                        </p:tav>
                                        <p:tav tm="100000">
                                          <p:val>
                                            <p:fltVal val="0"/>
                                          </p:val>
                                        </p:tav>
                                      </p:tavLst>
                                    </p:anim>
                                    <p:anim calcmode="lin" valueType="num">
                                      <p:cBhvr>
                                        <p:cTn id="116" dur="3750"/>
                                        <p:tgtEl>
                                          <p:spTgt spid="4"/>
                                        </p:tgtEl>
                                        <p:attrNameLst>
                                          <p:attrName>ppt_x</p:attrName>
                                        </p:attrNameLst>
                                      </p:cBhvr>
                                      <p:tavLst>
                                        <p:tav tm="0">
                                          <p:val>
                                            <p:strVal val="ppt_x"/>
                                          </p:val>
                                        </p:tav>
                                        <p:tav tm="100000">
                                          <p:val>
                                            <p:fltVal val="0.5"/>
                                          </p:val>
                                        </p:tav>
                                      </p:tavLst>
                                    </p:anim>
                                    <p:anim calcmode="lin" valueType="num">
                                      <p:cBhvr>
                                        <p:cTn id="117" dur="3750"/>
                                        <p:tgtEl>
                                          <p:spTgt spid="4"/>
                                        </p:tgtEl>
                                        <p:attrNameLst>
                                          <p:attrName>ppt_y</p:attrName>
                                        </p:attrNameLst>
                                      </p:cBhvr>
                                      <p:tavLst>
                                        <p:tav tm="0">
                                          <p:val>
                                            <p:strVal val="ppt_y"/>
                                          </p:val>
                                        </p:tav>
                                        <p:tav tm="100000">
                                          <p:val>
                                            <p:fltVal val="0.5"/>
                                          </p:val>
                                        </p:tav>
                                      </p:tavLst>
                                    </p:anim>
                                    <p:set>
                                      <p:cBhvr>
                                        <p:cTn id="118" dur="1" fill="hold">
                                          <p:stCondLst>
                                            <p:cond delay="3749"/>
                                          </p:stCondLst>
                                        </p:cTn>
                                        <p:tgtEl>
                                          <p:spTgt spid="4"/>
                                        </p:tgtEl>
                                        <p:attrNameLst>
                                          <p:attrName>style.visibility</p:attrName>
                                        </p:attrNameLst>
                                      </p:cBhvr>
                                      <p:to>
                                        <p:strVal val="hidden"/>
                                      </p:to>
                                    </p:set>
                                  </p:childTnLst>
                                </p:cTn>
                              </p:par>
                              <p:par>
                                <p:cTn id="119" presetID="8" presetClass="emph" presetSubtype="0" fill="hold" grpId="3" nodeType="withEffect">
                                  <p:stCondLst>
                                    <p:cond delay="0"/>
                                  </p:stCondLst>
                                  <p:childTnLst>
                                    <p:animRot by="-21600000">
                                      <p:cBhvr>
                                        <p:cTn id="120" dur="3750" fill="hold"/>
                                        <p:tgtEl>
                                          <p:spTgt spid="4"/>
                                        </p:tgtEl>
                                        <p:attrNameLst>
                                          <p:attrName>r</p:attrName>
                                        </p:attrNameLst>
                                      </p:cBhvr>
                                    </p:animRot>
                                  </p:childTnLst>
                                </p:cTn>
                              </p:par>
                              <p:par>
                                <p:cTn id="121" presetID="23" presetClass="exit" presetSubtype="544" fill="hold" grpId="2" nodeType="withEffect">
                                  <p:stCondLst>
                                    <p:cond delay="0"/>
                                  </p:stCondLst>
                                  <p:childTnLst>
                                    <p:anim calcmode="lin" valueType="num">
                                      <p:cBhvr>
                                        <p:cTn id="122" dur="3750"/>
                                        <p:tgtEl>
                                          <p:spTgt spid="3"/>
                                        </p:tgtEl>
                                        <p:attrNameLst>
                                          <p:attrName>ppt_w</p:attrName>
                                        </p:attrNameLst>
                                      </p:cBhvr>
                                      <p:tavLst>
                                        <p:tav tm="0">
                                          <p:val>
                                            <p:strVal val="ppt_w"/>
                                          </p:val>
                                        </p:tav>
                                        <p:tav tm="100000">
                                          <p:val>
                                            <p:fltVal val="0"/>
                                          </p:val>
                                        </p:tav>
                                      </p:tavLst>
                                    </p:anim>
                                    <p:anim calcmode="lin" valueType="num">
                                      <p:cBhvr>
                                        <p:cTn id="123" dur="3750"/>
                                        <p:tgtEl>
                                          <p:spTgt spid="3"/>
                                        </p:tgtEl>
                                        <p:attrNameLst>
                                          <p:attrName>ppt_h</p:attrName>
                                        </p:attrNameLst>
                                      </p:cBhvr>
                                      <p:tavLst>
                                        <p:tav tm="0">
                                          <p:val>
                                            <p:strVal val="ppt_h"/>
                                          </p:val>
                                        </p:tav>
                                        <p:tav tm="100000">
                                          <p:val>
                                            <p:fltVal val="0"/>
                                          </p:val>
                                        </p:tav>
                                      </p:tavLst>
                                    </p:anim>
                                    <p:anim calcmode="lin" valueType="num">
                                      <p:cBhvr>
                                        <p:cTn id="124" dur="3750"/>
                                        <p:tgtEl>
                                          <p:spTgt spid="3"/>
                                        </p:tgtEl>
                                        <p:attrNameLst>
                                          <p:attrName>ppt_x</p:attrName>
                                        </p:attrNameLst>
                                      </p:cBhvr>
                                      <p:tavLst>
                                        <p:tav tm="0">
                                          <p:val>
                                            <p:strVal val="ppt_x"/>
                                          </p:val>
                                        </p:tav>
                                        <p:tav tm="100000">
                                          <p:val>
                                            <p:fltVal val="0.5"/>
                                          </p:val>
                                        </p:tav>
                                      </p:tavLst>
                                    </p:anim>
                                    <p:anim calcmode="lin" valueType="num">
                                      <p:cBhvr>
                                        <p:cTn id="125" dur="3750"/>
                                        <p:tgtEl>
                                          <p:spTgt spid="3"/>
                                        </p:tgtEl>
                                        <p:attrNameLst>
                                          <p:attrName>ppt_y</p:attrName>
                                        </p:attrNameLst>
                                      </p:cBhvr>
                                      <p:tavLst>
                                        <p:tav tm="0">
                                          <p:val>
                                            <p:strVal val="ppt_y"/>
                                          </p:val>
                                        </p:tav>
                                        <p:tav tm="100000">
                                          <p:val>
                                            <p:fltVal val="0.5"/>
                                          </p:val>
                                        </p:tav>
                                      </p:tavLst>
                                    </p:anim>
                                    <p:set>
                                      <p:cBhvr>
                                        <p:cTn id="126" dur="1" fill="hold">
                                          <p:stCondLst>
                                            <p:cond delay="3749"/>
                                          </p:stCondLst>
                                        </p:cTn>
                                        <p:tgtEl>
                                          <p:spTgt spid="3"/>
                                        </p:tgtEl>
                                        <p:attrNameLst>
                                          <p:attrName>style.visibility</p:attrName>
                                        </p:attrNameLst>
                                      </p:cBhvr>
                                      <p:to>
                                        <p:strVal val="hidden"/>
                                      </p:to>
                                    </p:set>
                                  </p:childTnLst>
                                </p:cTn>
                              </p:par>
                              <p:par>
                                <p:cTn id="127" presetID="8" presetClass="emph" presetSubtype="0" fill="hold" grpId="3" nodeType="withEffect">
                                  <p:stCondLst>
                                    <p:cond delay="0"/>
                                  </p:stCondLst>
                                  <p:childTnLst>
                                    <p:animRot by="-21600000">
                                      <p:cBhvr>
                                        <p:cTn id="128" dur="3750" fill="hold"/>
                                        <p:tgtEl>
                                          <p:spTgt spid="3"/>
                                        </p:tgtEl>
                                        <p:attrNameLst>
                                          <p:attrName>r</p:attrName>
                                        </p:attrNameLst>
                                      </p:cBhvr>
                                    </p:animRot>
                                  </p:childTnLst>
                                </p:cTn>
                              </p:par>
                              <p:par>
                                <p:cTn id="129" presetID="23" presetClass="exit" presetSubtype="544" fill="hold" grpId="2" nodeType="withEffect">
                                  <p:stCondLst>
                                    <p:cond delay="0"/>
                                  </p:stCondLst>
                                  <p:childTnLst>
                                    <p:anim calcmode="lin" valueType="num">
                                      <p:cBhvr>
                                        <p:cTn id="130" dur="3750"/>
                                        <p:tgtEl>
                                          <p:spTgt spid="2"/>
                                        </p:tgtEl>
                                        <p:attrNameLst>
                                          <p:attrName>ppt_w</p:attrName>
                                        </p:attrNameLst>
                                      </p:cBhvr>
                                      <p:tavLst>
                                        <p:tav tm="0">
                                          <p:val>
                                            <p:strVal val="ppt_w"/>
                                          </p:val>
                                        </p:tav>
                                        <p:tav tm="100000">
                                          <p:val>
                                            <p:fltVal val="0"/>
                                          </p:val>
                                        </p:tav>
                                      </p:tavLst>
                                    </p:anim>
                                    <p:anim calcmode="lin" valueType="num">
                                      <p:cBhvr>
                                        <p:cTn id="131" dur="3750"/>
                                        <p:tgtEl>
                                          <p:spTgt spid="2"/>
                                        </p:tgtEl>
                                        <p:attrNameLst>
                                          <p:attrName>ppt_h</p:attrName>
                                        </p:attrNameLst>
                                      </p:cBhvr>
                                      <p:tavLst>
                                        <p:tav tm="0">
                                          <p:val>
                                            <p:strVal val="ppt_h"/>
                                          </p:val>
                                        </p:tav>
                                        <p:tav tm="100000">
                                          <p:val>
                                            <p:fltVal val="0"/>
                                          </p:val>
                                        </p:tav>
                                      </p:tavLst>
                                    </p:anim>
                                    <p:anim calcmode="lin" valueType="num">
                                      <p:cBhvr>
                                        <p:cTn id="132" dur="3750"/>
                                        <p:tgtEl>
                                          <p:spTgt spid="2"/>
                                        </p:tgtEl>
                                        <p:attrNameLst>
                                          <p:attrName>ppt_x</p:attrName>
                                        </p:attrNameLst>
                                      </p:cBhvr>
                                      <p:tavLst>
                                        <p:tav tm="0">
                                          <p:val>
                                            <p:strVal val="ppt_x"/>
                                          </p:val>
                                        </p:tav>
                                        <p:tav tm="100000">
                                          <p:val>
                                            <p:fltVal val="0.5"/>
                                          </p:val>
                                        </p:tav>
                                      </p:tavLst>
                                    </p:anim>
                                    <p:anim calcmode="lin" valueType="num">
                                      <p:cBhvr>
                                        <p:cTn id="133" dur="3750"/>
                                        <p:tgtEl>
                                          <p:spTgt spid="2"/>
                                        </p:tgtEl>
                                        <p:attrNameLst>
                                          <p:attrName>ppt_y</p:attrName>
                                        </p:attrNameLst>
                                      </p:cBhvr>
                                      <p:tavLst>
                                        <p:tav tm="0">
                                          <p:val>
                                            <p:strVal val="ppt_y"/>
                                          </p:val>
                                        </p:tav>
                                        <p:tav tm="100000">
                                          <p:val>
                                            <p:fltVal val="0.5"/>
                                          </p:val>
                                        </p:tav>
                                      </p:tavLst>
                                    </p:anim>
                                    <p:set>
                                      <p:cBhvr>
                                        <p:cTn id="134" dur="1" fill="hold">
                                          <p:stCondLst>
                                            <p:cond delay="3749"/>
                                          </p:stCondLst>
                                        </p:cTn>
                                        <p:tgtEl>
                                          <p:spTgt spid="2"/>
                                        </p:tgtEl>
                                        <p:attrNameLst>
                                          <p:attrName>style.visibility</p:attrName>
                                        </p:attrNameLst>
                                      </p:cBhvr>
                                      <p:to>
                                        <p:strVal val="hidden"/>
                                      </p:to>
                                    </p:set>
                                  </p:childTnLst>
                                </p:cTn>
                              </p:par>
                              <p:par>
                                <p:cTn id="135" presetID="8" presetClass="emph" presetSubtype="0" fill="hold" grpId="3" nodeType="withEffect">
                                  <p:stCondLst>
                                    <p:cond delay="0"/>
                                  </p:stCondLst>
                                  <p:childTnLst>
                                    <p:animRot by="-21600000">
                                      <p:cBhvr>
                                        <p:cTn id="136" dur="3750" fill="hold"/>
                                        <p:tgtEl>
                                          <p:spTgt spid="2"/>
                                        </p:tgtEl>
                                        <p:attrNameLst>
                                          <p:attrName>r</p:attrName>
                                        </p:attrNameLst>
                                      </p:cBhvr>
                                    </p:animRot>
                                  </p:childTnLst>
                                </p:cTn>
                              </p:par>
                              <p:par>
                                <p:cTn id="137" presetID="23" presetClass="entr" presetSubtype="288" fill="hold" nodeType="withEffect">
                                  <p:stCondLst>
                                    <p:cond delay="0"/>
                                  </p:stCondLst>
                                  <p:childTnLst>
                                    <p:set>
                                      <p:cBhvr>
                                        <p:cTn id="138" dur="1" fill="hold">
                                          <p:stCondLst>
                                            <p:cond delay="0"/>
                                          </p:stCondLst>
                                        </p:cTn>
                                        <p:tgtEl>
                                          <p:spTgt spid="14"/>
                                        </p:tgtEl>
                                        <p:attrNameLst>
                                          <p:attrName>style.visibility</p:attrName>
                                        </p:attrNameLst>
                                      </p:cBhvr>
                                      <p:to>
                                        <p:strVal val="visible"/>
                                      </p:to>
                                    </p:set>
                                    <p:anim calcmode="lin" valueType="num">
                                      <p:cBhvr>
                                        <p:cTn id="139" dur="3750" fill="hold"/>
                                        <p:tgtEl>
                                          <p:spTgt spid="14"/>
                                        </p:tgtEl>
                                        <p:attrNameLst>
                                          <p:attrName>ppt_w</p:attrName>
                                        </p:attrNameLst>
                                      </p:cBhvr>
                                      <p:tavLst>
                                        <p:tav tm="0">
                                          <p:val>
                                            <p:strVal val="4/3*#ppt_w"/>
                                          </p:val>
                                        </p:tav>
                                        <p:tav tm="100000">
                                          <p:val>
                                            <p:strVal val="#ppt_w"/>
                                          </p:val>
                                        </p:tav>
                                      </p:tavLst>
                                    </p:anim>
                                    <p:anim calcmode="lin" valueType="num">
                                      <p:cBhvr>
                                        <p:cTn id="140" dur="3750" fill="hold"/>
                                        <p:tgtEl>
                                          <p:spTgt spid="14"/>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14"/>
                                        </p:tgtEl>
                                        <p:attrNameLst>
                                          <p:attrName>style.visibility</p:attrName>
                                        </p:attrNameLst>
                                      </p:cBhvr>
                                      <p:to>
                                        <p:strVal val="visible"/>
                                      </p:to>
                                    </p:set>
                                    <p:animEffect transition="in" filter="wheel(8)">
                                      <p:cBhvr>
                                        <p:cTn id="143" dur="375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3"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
          <p:cNvPicPr>
            <a:picLocks noGrp="1" noChangeAspect="1"/>
          </p:cNvPicPr>
          <p:nvPr isPhoto="1"/>
        </p:nvPicPr>
        <p:blipFill rotWithShape="1">
          <a:blip r:embed="rId2" cstate="email">
            <a:extLst>
              <a:ext uri="{BEBA8EAE-BF5A-486C-A8C5-ECC9F3942E4B}">
                <a14:imgProps xmlns:a14="http://schemas.microsoft.com/office/drawing/2010/main">
                  <a14:imgLayer r:embed="rId3">
                    <a14:imgEffect>
                      <a14:brightnessContrast bright="-5000" contrast="21000"/>
                    </a14:imgEffect>
                  </a14:imgLayer>
                </a14:imgProps>
              </a:ext>
              <a:ext uri="{28A0092B-C50C-407E-A947-70E740481C1C}">
                <a14:useLocalDpi xmlns:a14="http://schemas.microsoft.com/office/drawing/2010/main"/>
              </a:ext>
            </a:extLst>
          </a:blip>
          <a:srcRect/>
          <a:stretch/>
        </p:blipFill>
        <p:spPr>
          <a:xfrm>
            <a:off x="0" y="0"/>
            <a:ext cx="9144000" cy="6741368"/>
          </a:xfrm>
          <a:prstGeom prst="rect">
            <a:avLst/>
          </a:prstGeom>
          <a:noFill/>
          <a:ln>
            <a:noFill/>
          </a:ln>
        </p:spPr>
      </p:pic>
      <p:sp>
        <p:nvSpPr>
          <p:cNvPr id="3" name="2 Forma libre"/>
          <p:cNvSpPr/>
          <p:nvPr/>
        </p:nvSpPr>
        <p:spPr>
          <a:xfrm>
            <a:off x="4068"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58336">
                <a:srgbClr val="C00000">
                  <a:lumMod val="95000"/>
                </a:srgbClr>
              </a:gs>
              <a:gs pos="47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4068" y="571700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58336">
                <a:srgbClr val="C00000">
                  <a:lumMod val="95000"/>
                </a:srgbClr>
              </a:gs>
              <a:gs pos="47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6" name="Forma libre 17"/>
          <p:cNvSpPr/>
          <p:nvPr/>
        </p:nvSpPr>
        <p:spPr>
          <a:xfrm rot="16200000">
            <a:off x="-198119" y="118567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flip="none" rotWithShape="1">
            <a:gsLst>
              <a:gs pos="0">
                <a:srgbClr val="825600"/>
              </a:gs>
              <a:gs pos="17920">
                <a:srgbClr val="7030A0"/>
              </a:gs>
              <a:gs pos="55000">
                <a:srgbClr val="C00000"/>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tileRect/>
          </a:gradFill>
          <a:ln>
            <a:noFill/>
          </a:ln>
          <a:scene3d>
            <a:camera prst="orthographicFront"/>
            <a:lightRig rig="flood" dir="t"/>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7" name="Forma libre 17"/>
          <p:cNvSpPr/>
          <p:nvPr/>
        </p:nvSpPr>
        <p:spPr>
          <a:xfrm rot="5400000" flipH="1">
            <a:off x="4313492" y="1185674"/>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flip="none" rotWithShape="1">
            <a:gsLst>
              <a:gs pos="0">
                <a:srgbClr val="825600"/>
              </a:gs>
              <a:gs pos="17920">
                <a:srgbClr val="7030A0"/>
              </a:gs>
              <a:gs pos="55000">
                <a:srgbClr val="C00000"/>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tileRect/>
          </a:gradFill>
          <a:ln>
            <a:noFill/>
          </a:ln>
          <a:scene3d>
            <a:camera prst="orthographicFront"/>
            <a:lightRig rig="flood" dir="t"/>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8" name="7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4413505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
                                        </p:tgtEl>
                                        <p:attrNameLst>
                                          <p:attrName>style.opacity</p:attrName>
                                        </p:attrNameLst>
                                      </p:cBhvr>
                                      <p:to>
                                        <p:strVal val="0"/>
                                      </p:to>
                                    </p:set>
                                    <p:animEffect filter="image" prLst="opacity: 0">
                                      <p:cBhvr rctx="IE">
                                        <p:cTn id="7" dur="indefinite"/>
                                        <p:tgtEl>
                                          <p:spTgt spid="8"/>
                                        </p:tgtEl>
                                      </p:cBhvr>
                                    </p:animEffect>
                                  </p:childTnLst>
                                </p:cTn>
                              </p:par>
                              <p:par>
                                <p:cTn id="8" presetID="17" presetClass="exit" presetSubtype="8" fill="hold" grpId="0" nodeType="withEffect">
                                  <p:stCondLst>
                                    <p:cond delay="0"/>
                                  </p:stCondLst>
                                  <p:childTnLst>
                                    <p:anim calcmode="lin" valueType="num">
                                      <p:cBhvr>
                                        <p:cTn id="9" dur="4000"/>
                                        <p:tgtEl>
                                          <p:spTgt spid="6"/>
                                        </p:tgtEl>
                                        <p:attrNameLst>
                                          <p:attrName>ppt_x</p:attrName>
                                        </p:attrNameLst>
                                      </p:cBhvr>
                                      <p:tavLst>
                                        <p:tav tm="0">
                                          <p:val>
                                            <p:strVal val="ppt_x"/>
                                          </p:val>
                                        </p:tav>
                                        <p:tav tm="100000">
                                          <p:val>
                                            <p:strVal val="ppt_x-ppt_w/2"/>
                                          </p:val>
                                        </p:tav>
                                      </p:tavLst>
                                    </p:anim>
                                    <p:anim calcmode="lin" valueType="num">
                                      <p:cBhvr>
                                        <p:cTn id="10" dur="4000"/>
                                        <p:tgtEl>
                                          <p:spTgt spid="6"/>
                                        </p:tgtEl>
                                        <p:attrNameLst>
                                          <p:attrName>ppt_y</p:attrName>
                                        </p:attrNameLst>
                                      </p:cBhvr>
                                      <p:tavLst>
                                        <p:tav tm="0">
                                          <p:val>
                                            <p:strVal val="ppt_y"/>
                                          </p:val>
                                        </p:tav>
                                        <p:tav tm="100000">
                                          <p:val>
                                            <p:strVal val="ppt_y"/>
                                          </p:val>
                                        </p:tav>
                                      </p:tavLst>
                                    </p:anim>
                                    <p:anim calcmode="lin" valueType="num">
                                      <p:cBhvr>
                                        <p:cTn id="11" dur="4000"/>
                                        <p:tgtEl>
                                          <p:spTgt spid="6"/>
                                        </p:tgtEl>
                                        <p:attrNameLst>
                                          <p:attrName>ppt_w</p:attrName>
                                        </p:attrNameLst>
                                      </p:cBhvr>
                                      <p:tavLst>
                                        <p:tav tm="0">
                                          <p:val>
                                            <p:strVal val="ppt_w"/>
                                          </p:val>
                                        </p:tav>
                                        <p:tav tm="100000">
                                          <p:val>
                                            <p:fltVal val="0"/>
                                          </p:val>
                                        </p:tav>
                                      </p:tavLst>
                                    </p:anim>
                                    <p:anim calcmode="lin" valueType="num">
                                      <p:cBhvr>
                                        <p:cTn id="12" dur="4000"/>
                                        <p:tgtEl>
                                          <p:spTgt spid="6"/>
                                        </p:tgtEl>
                                        <p:attrNameLst>
                                          <p:attrName>ppt_h</p:attrName>
                                        </p:attrNameLst>
                                      </p:cBhvr>
                                      <p:tavLst>
                                        <p:tav tm="0">
                                          <p:val>
                                            <p:strVal val="ppt_h"/>
                                          </p:val>
                                        </p:tav>
                                        <p:tav tm="100000">
                                          <p:val>
                                            <p:strVal val="ppt_h"/>
                                          </p:val>
                                        </p:tav>
                                      </p:tavLst>
                                    </p:anim>
                                    <p:set>
                                      <p:cBhvr>
                                        <p:cTn id="13" dur="1" fill="hold">
                                          <p:stCondLst>
                                            <p:cond delay="3999"/>
                                          </p:stCondLst>
                                        </p:cTn>
                                        <p:tgtEl>
                                          <p:spTgt spid="6"/>
                                        </p:tgtEl>
                                        <p:attrNameLst>
                                          <p:attrName>style.visibility</p:attrName>
                                        </p:attrNameLst>
                                      </p:cBhvr>
                                      <p:to>
                                        <p:strVal val="hidden"/>
                                      </p:to>
                                    </p:set>
                                  </p:childTnLst>
                                </p:cTn>
                              </p:par>
                              <p:par>
                                <p:cTn id="14" presetID="17" presetClass="exit" presetSubtype="2" fill="hold" grpId="0" nodeType="withEffect">
                                  <p:stCondLst>
                                    <p:cond delay="0"/>
                                  </p:stCondLst>
                                  <p:childTnLst>
                                    <p:anim calcmode="lin" valueType="num">
                                      <p:cBhvr>
                                        <p:cTn id="15" dur="4000"/>
                                        <p:tgtEl>
                                          <p:spTgt spid="7"/>
                                        </p:tgtEl>
                                        <p:attrNameLst>
                                          <p:attrName>ppt_x</p:attrName>
                                        </p:attrNameLst>
                                      </p:cBhvr>
                                      <p:tavLst>
                                        <p:tav tm="0">
                                          <p:val>
                                            <p:strVal val="ppt_x"/>
                                          </p:val>
                                        </p:tav>
                                        <p:tav tm="100000">
                                          <p:val>
                                            <p:strVal val="ppt_x+ppt_w/2"/>
                                          </p:val>
                                        </p:tav>
                                      </p:tavLst>
                                    </p:anim>
                                    <p:anim calcmode="lin" valueType="num">
                                      <p:cBhvr>
                                        <p:cTn id="16" dur="4000"/>
                                        <p:tgtEl>
                                          <p:spTgt spid="7"/>
                                        </p:tgtEl>
                                        <p:attrNameLst>
                                          <p:attrName>ppt_y</p:attrName>
                                        </p:attrNameLst>
                                      </p:cBhvr>
                                      <p:tavLst>
                                        <p:tav tm="0">
                                          <p:val>
                                            <p:strVal val="ppt_y"/>
                                          </p:val>
                                        </p:tav>
                                        <p:tav tm="100000">
                                          <p:val>
                                            <p:strVal val="ppt_y"/>
                                          </p:val>
                                        </p:tav>
                                      </p:tavLst>
                                    </p:anim>
                                    <p:anim calcmode="lin" valueType="num">
                                      <p:cBhvr>
                                        <p:cTn id="17" dur="4000"/>
                                        <p:tgtEl>
                                          <p:spTgt spid="7"/>
                                        </p:tgtEl>
                                        <p:attrNameLst>
                                          <p:attrName>ppt_w</p:attrName>
                                        </p:attrNameLst>
                                      </p:cBhvr>
                                      <p:tavLst>
                                        <p:tav tm="0">
                                          <p:val>
                                            <p:strVal val="ppt_w"/>
                                          </p:val>
                                        </p:tav>
                                        <p:tav tm="100000">
                                          <p:val>
                                            <p:fltVal val="0"/>
                                          </p:val>
                                        </p:tav>
                                      </p:tavLst>
                                    </p:anim>
                                    <p:anim calcmode="lin" valueType="num">
                                      <p:cBhvr>
                                        <p:cTn id="18" dur="4000"/>
                                        <p:tgtEl>
                                          <p:spTgt spid="7"/>
                                        </p:tgtEl>
                                        <p:attrNameLst>
                                          <p:attrName>ppt_h</p:attrName>
                                        </p:attrNameLst>
                                      </p:cBhvr>
                                      <p:tavLst>
                                        <p:tav tm="0">
                                          <p:val>
                                            <p:strVal val="ppt_h"/>
                                          </p:val>
                                        </p:tav>
                                        <p:tav tm="100000">
                                          <p:val>
                                            <p:strVal val="ppt_h"/>
                                          </p:val>
                                        </p:tav>
                                      </p:tavLst>
                                    </p:anim>
                                    <p:set>
                                      <p:cBhvr>
                                        <p:cTn id="19" dur="1" fill="hold">
                                          <p:stCondLst>
                                            <p:cond delay="3999"/>
                                          </p:stCondLst>
                                        </p:cTn>
                                        <p:tgtEl>
                                          <p:spTgt spid="7"/>
                                        </p:tgtEl>
                                        <p:attrNameLst>
                                          <p:attrName>style.visibility</p:attrName>
                                        </p:attrNameLst>
                                      </p:cBhvr>
                                      <p:to>
                                        <p:strVal val="hidden"/>
                                      </p:to>
                                    </p:set>
                                  </p:childTnLst>
                                </p:cTn>
                              </p:par>
                              <p:par>
                                <p:cTn id="20" presetID="23" presetClass="entr" presetSubtype="272" fill="hold" nodeType="withEffect">
                                  <p:stCondLst>
                                    <p:cond delay="0"/>
                                  </p:stCondLst>
                                  <p:childTnLst>
                                    <p:set>
                                      <p:cBhvr>
                                        <p:cTn id="21" dur="1" fill="hold">
                                          <p:stCondLst>
                                            <p:cond delay="0"/>
                                          </p:stCondLst>
                                        </p:cTn>
                                        <p:tgtEl>
                                          <p:spTgt spid="2"/>
                                        </p:tgtEl>
                                        <p:attrNameLst>
                                          <p:attrName>style.visibility</p:attrName>
                                        </p:attrNameLst>
                                      </p:cBhvr>
                                      <p:to>
                                        <p:strVal val="visible"/>
                                      </p:to>
                                    </p:set>
                                    <p:anim calcmode="lin" valueType="num">
                                      <p:cBhvr>
                                        <p:cTn id="22" dur="4000" fill="hold"/>
                                        <p:tgtEl>
                                          <p:spTgt spid="2"/>
                                        </p:tgtEl>
                                        <p:attrNameLst>
                                          <p:attrName>ppt_w</p:attrName>
                                        </p:attrNameLst>
                                      </p:cBhvr>
                                      <p:tavLst>
                                        <p:tav tm="0">
                                          <p:val>
                                            <p:strVal val="2/3*#ppt_w"/>
                                          </p:val>
                                        </p:tav>
                                        <p:tav tm="100000">
                                          <p:val>
                                            <p:strVal val="#ppt_w"/>
                                          </p:val>
                                        </p:tav>
                                      </p:tavLst>
                                    </p:anim>
                                    <p:anim calcmode="lin" valueType="num">
                                      <p:cBhvr>
                                        <p:cTn id="23" dur="4000" fill="hold"/>
                                        <p:tgtEl>
                                          <p:spTgt spid="2"/>
                                        </p:tgtEl>
                                        <p:attrNameLst>
                                          <p:attrName>ppt_h</p:attrName>
                                        </p:attrNameLst>
                                      </p:cBhvr>
                                      <p:tavLst>
                                        <p:tav tm="0">
                                          <p:val>
                                            <p:strVal val="2/3*#ppt_h"/>
                                          </p:val>
                                        </p:tav>
                                        <p:tav tm="100000">
                                          <p:val>
                                            <p:strVal val="#ppt_h"/>
                                          </p:val>
                                        </p:tav>
                                      </p:tavLst>
                                    </p:anim>
                                  </p:childTnLst>
                                </p:cTn>
                              </p:par>
                              <p:par>
                                <p:cTn id="24" presetID="16" presetClass="entr" presetSubtype="37" fill="hold" nodeType="with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barn(outVertical)">
                                      <p:cBhvr>
                                        <p:cTn id="26" dur="4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6"/>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Rectángulo"/>
          <p:cNvSpPr/>
          <p:nvPr/>
        </p:nvSpPr>
        <p:spPr>
          <a:xfrm>
            <a:off x="1255322" y="1555915"/>
            <a:ext cx="4779404" cy="3785652"/>
          </a:xfrm>
          <a:prstGeom prst="rect">
            <a:avLst/>
          </a:prstGeom>
        </p:spPr>
        <p:txBody>
          <a:bodyPr wrap="square">
            <a:spAutoFit/>
            <a:scene3d>
              <a:camera prst="obliqueBottomLeft"/>
              <a:lightRig rig="threePt" dir="t"/>
            </a:scene3d>
            <a:sp3d extrusionH="50800">
              <a:extrusionClr>
                <a:schemeClr val="accent2">
                  <a:lumMod val="50000"/>
                </a:schemeClr>
              </a:extrusionClr>
            </a:sp3d>
          </a:bodyPr>
          <a:lstStyle/>
          <a:p>
            <a:pPr algn="ctr"/>
            <a:r>
              <a:rPr lang="es-ES" sz="2000" dirty="0" smtClean="0">
                <a:solidFill>
                  <a:schemeClr val="bg1"/>
                </a:solidFill>
                <a:effectLst>
                  <a:outerShdw dist="50800" algn="ctr" rotWithShape="0">
                    <a:srgbClr val="48001B"/>
                  </a:outerShdw>
                </a:effectLst>
                <a:latin typeface="Hobo Std" pitchFamily="34" charset="0"/>
              </a:rPr>
              <a:t>Los </a:t>
            </a:r>
            <a:r>
              <a:rPr lang="es-ES" sz="2000" dirty="0">
                <a:solidFill>
                  <a:schemeClr val="bg1"/>
                </a:solidFill>
                <a:effectLst>
                  <a:outerShdw dist="50800" algn="ctr" rotWithShape="0">
                    <a:srgbClr val="48001B"/>
                  </a:outerShdw>
                </a:effectLst>
                <a:latin typeface="Hobo Std" pitchFamily="34" charset="0"/>
              </a:rPr>
              <a:t>cítricos como la naranja o la mandarina son también frutas propias de esta época del año. Ambas variedades tienen alto contenido en vitamina C, necesario para reforzar las defensas y poder hacer frente a las inclemencias propias de esta época del año. A esto hay que sumar sus altas dosis de fibra que mejorarán los procesos digestivos y la evacuación de heces del organismo.</a:t>
            </a:r>
          </a:p>
          <a:p>
            <a:pPr algn="ctr"/>
            <a:endParaRPr lang="es-ES" sz="2000" dirty="0">
              <a:solidFill>
                <a:schemeClr val="bg1"/>
              </a:solidFill>
              <a:effectLst>
                <a:outerShdw dist="50800" algn="ctr" rotWithShape="0">
                  <a:srgbClr val="48001B"/>
                </a:outerShdw>
              </a:effectLst>
              <a:latin typeface="Hobo Std" pitchFamily="34" charset="0"/>
            </a:endParaRPr>
          </a:p>
        </p:txBody>
      </p:sp>
    </p:spTree>
    <p:extLst>
      <p:ext uri="{BB962C8B-B14F-4D97-AF65-F5344CB8AC3E}">
        <p14:creationId xmlns:p14="http://schemas.microsoft.com/office/powerpoint/2010/main" val="530410184"/>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3"/>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20341" y="-99392"/>
            <a:ext cx="9144000" cy="6957392"/>
          </a:xfrm>
          <a:prstGeom prst="rect">
            <a:avLst/>
          </a:prstGeom>
          <a:noFill/>
          <a:ln>
            <a:noFill/>
          </a:ln>
        </p:spPr>
      </p:pic>
      <p:sp>
        <p:nvSpPr>
          <p:cNvPr id="3" name="2 Forma libre"/>
          <p:cNvSpPr/>
          <p:nvPr/>
        </p:nvSpPr>
        <p:spPr>
          <a:xfrm>
            <a:off x="4068"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3912" y="5706912"/>
            <a:ext cx="9157911" cy="1250479"/>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Forma libre 5"/>
          <p:cNvSpPr/>
          <p:nvPr/>
        </p:nvSpPr>
        <p:spPr>
          <a:xfrm>
            <a:off x="-34587" y="404664"/>
            <a:ext cx="4617609" cy="6048672"/>
          </a:xfrm>
          <a:custGeom>
            <a:avLst/>
            <a:gdLst>
              <a:gd name="connsiteX0" fmla="*/ 2096809 w 4627223"/>
              <a:gd name="connsiteY0" fmla="*/ 1884053 h 6120679"/>
              <a:gd name="connsiteX1" fmla="*/ 2138409 w 4627223"/>
              <a:gd name="connsiteY1" fmla="*/ 1905005 h 6120679"/>
              <a:gd name="connsiteX2" fmla="*/ 2480077 w 4627223"/>
              <a:gd name="connsiteY2" fmla="*/ 2461232 h 6120679"/>
              <a:gd name="connsiteX3" fmla="*/ 2447917 w 4627223"/>
              <a:gd name="connsiteY3" fmla="*/ 2651996 h 6120679"/>
              <a:gd name="connsiteX4" fmla="*/ 2412777 w 4627223"/>
              <a:gd name="connsiteY4" fmla="*/ 2732355 h 6120679"/>
              <a:gd name="connsiteX5" fmla="*/ 2406620 w 4627223"/>
              <a:gd name="connsiteY5" fmla="*/ 2715630 h 6120679"/>
              <a:gd name="connsiteX6" fmla="*/ 2240170 w 4627223"/>
              <a:gd name="connsiteY6" fmla="*/ 2473987 h 6120679"/>
              <a:gd name="connsiteX7" fmla="*/ 1402670 w 4627223"/>
              <a:gd name="connsiteY7" fmla="*/ 2390348 h 6120679"/>
              <a:gd name="connsiteX8" fmla="*/ 1348022 w 4627223"/>
              <a:gd name="connsiteY8" fmla="*/ 2422808 h 6120679"/>
              <a:gd name="connsiteX9" fmla="*/ 1390630 w 4627223"/>
              <a:gd name="connsiteY9" fmla="*/ 2404203 h 6120679"/>
              <a:gd name="connsiteX10" fmla="*/ 2014975 w 4627223"/>
              <a:gd name="connsiteY10" fmla="*/ 2506638 h 6120679"/>
              <a:gd name="connsiteX11" fmla="*/ 2173044 w 4627223"/>
              <a:gd name="connsiteY11" fmla="*/ 2765671 h 6120679"/>
              <a:gd name="connsiteX12" fmla="*/ 2175228 w 4627223"/>
              <a:gd name="connsiteY12" fmla="*/ 2774890 h 6120679"/>
              <a:gd name="connsiteX13" fmla="*/ 2166389 w 4627223"/>
              <a:gd name="connsiteY13" fmla="*/ 2770117 h 6120679"/>
              <a:gd name="connsiteX14" fmla="*/ 1888529 w 4627223"/>
              <a:gd name="connsiteY14" fmla="*/ 2705234 h 6120679"/>
              <a:gd name="connsiteX15" fmla="*/ 1209512 w 4627223"/>
              <a:gd name="connsiteY15" fmla="*/ 3224915 h 6120679"/>
              <a:gd name="connsiteX16" fmla="*/ 1189287 w 4627223"/>
              <a:gd name="connsiteY16" fmla="*/ 3287163 h 6120679"/>
              <a:gd name="connsiteX17" fmla="*/ 1209314 w 4627223"/>
              <a:gd name="connsiteY17" fmla="*/ 3243640 h 6120679"/>
              <a:gd name="connsiteX18" fmla="*/ 1740968 w 4627223"/>
              <a:gd name="connsiteY18" fmla="*/ 2886180 h 6120679"/>
              <a:gd name="connsiteX19" fmla="*/ 2007455 w 4627223"/>
              <a:gd name="connsiteY19" fmla="*/ 2960105 h 6120679"/>
              <a:gd name="connsiteX20" fmla="*/ 2008817 w 4627223"/>
              <a:gd name="connsiteY20" fmla="*/ 2961050 h 6120679"/>
              <a:gd name="connsiteX21" fmla="*/ 1962088 w 4627223"/>
              <a:gd name="connsiteY21" fmla="*/ 2980235 h 6120679"/>
              <a:gd name="connsiteX22" fmla="*/ 1772041 w 4627223"/>
              <a:gd name="connsiteY22" fmla="*/ 3113711 h 6120679"/>
              <a:gd name="connsiteX23" fmla="*/ 1628473 w 4627223"/>
              <a:gd name="connsiteY23" fmla="*/ 3980991 h 6120679"/>
              <a:gd name="connsiteX24" fmla="*/ 1655243 w 4627223"/>
              <a:gd name="connsiteY24" fmla="*/ 4040474 h 6120679"/>
              <a:gd name="connsiteX25" fmla="*/ 1640760 w 4627223"/>
              <a:gd name="connsiteY25" fmla="*/ 3994608 h 6120679"/>
              <a:gd name="connsiteX26" fmla="*/ 1785989 w 4627223"/>
              <a:gd name="connsiteY26" fmla="*/ 3351117 h 6120679"/>
              <a:gd name="connsiteX27" fmla="*/ 1973723 w 4627223"/>
              <a:gd name="connsiteY27" fmla="*/ 3228234 h 6120679"/>
              <a:gd name="connsiteX28" fmla="*/ 2039515 w 4627223"/>
              <a:gd name="connsiteY28" fmla="*/ 3207663 h 6120679"/>
              <a:gd name="connsiteX29" fmla="*/ 2036208 w 4627223"/>
              <a:gd name="connsiteY29" fmla="*/ 3214367 h 6120679"/>
              <a:gd name="connsiteX30" fmla="*/ 1974192 w 4627223"/>
              <a:gd name="connsiteY30" fmla="*/ 3505068 h 6120679"/>
              <a:gd name="connsiteX31" fmla="*/ 2470915 w 4627223"/>
              <a:gd name="connsiteY31" fmla="*/ 4215468 h 6120679"/>
              <a:gd name="connsiteX32" fmla="*/ 2530412 w 4627223"/>
              <a:gd name="connsiteY32" fmla="*/ 4236629 h 6120679"/>
              <a:gd name="connsiteX33" fmla="*/ 2488812 w 4627223"/>
              <a:gd name="connsiteY33" fmla="*/ 4215676 h 6120679"/>
              <a:gd name="connsiteX34" fmla="*/ 2147144 w 4627223"/>
              <a:gd name="connsiteY34" fmla="*/ 3659449 h 6120679"/>
              <a:gd name="connsiteX35" fmla="*/ 2217803 w 4627223"/>
              <a:gd name="connsiteY35" fmla="*/ 3380645 h 6120679"/>
              <a:gd name="connsiteX36" fmla="*/ 2249443 w 4627223"/>
              <a:gd name="connsiteY36" fmla="*/ 3330764 h 6120679"/>
              <a:gd name="connsiteX37" fmla="*/ 2258035 w 4627223"/>
              <a:gd name="connsiteY37" fmla="*/ 3354104 h 6120679"/>
              <a:gd name="connsiteX38" fmla="*/ 2424484 w 4627223"/>
              <a:gd name="connsiteY38" fmla="*/ 3595747 h 6120679"/>
              <a:gd name="connsiteX39" fmla="*/ 3261985 w 4627223"/>
              <a:gd name="connsiteY39" fmla="*/ 3679387 h 6120679"/>
              <a:gd name="connsiteX40" fmla="*/ 3316633 w 4627223"/>
              <a:gd name="connsiteY40" fmla="*/ 3646926 h 6120679"/>
              <a:gd name="connsiteX41" fmla="*/ 3274025 w 4627223"/>
              <a:gd name="connsiteY41" fmla="*/ 3665531 h 6120679"/>
              <a:gd name="connsiteX42" fmla="*/ 2649679 w 4627223"/>
              <a:gd name="connsiteY42" fmla="*/ 3563096 h 6120679"/>
              <a:gd name="connsiteX43" fmla="*/ 2518252 w 4627223"/>
              <a:gd name="connsiteY43" fmla="*/ 3376626 h 6120679"/>
              <a:gd name="connsiteX44" fmla="*/ 2517585 w 4627223"/>
              <a:gd name="connsiteY44" fmla="*/ 3374807 h 6120679"/>
              <a:gd name="connsiteX45" fmla="*/ 2567555 w 4627223"/>
              <a:gd name="connsiteY45" fmla="*/ 3391494 h 6120679"/>
              <a:gd name="connsiteX46" fmla="*/ 2738691 w 4627223"/>
              <a:gd name="connsiteY46" fmla="*/ 3415447 h 6120679"/>
              <a:gd name="connsiteX47" fmla="*/ 3417708 w 4627223"/>
              <a:gd name="connsiteY47" fmla="*/ 2895766 h 6120679"/>
              <a:gd name="connsiteX48" fmla="*/ 3437934 w 4627223"/>
              <a:gd name="connsiteY48" fmla="*/ 2833518 h 6120679"/>
              <a:gd name="connsiteX49" fmla="*/ 3417907 w 4627223"/>
              <a:gd name="connsiteY49" fmla="*/ 2877042 h 6120679"/>
              <a:gd name="connsiteX50" fmla="*/ 2886252 w 4627223"/>
              <a:gd name="connsiteY50" fmla="*/ 3234501 h 6120679"/>
              <a:gd name="connsiteX51" fmla="*/ 2619764 w 4627223"/>
              <a:gd name="connsiteY51" fmla="*/ 3160577 h 6120679"/>
              <a:gd name="connsiteX52" fmla="*/ 2618403 w 4627223"/>
              <a:gd name="connsiteY52" fmla="*/ 3159631 h 6120679"/>
              <a:gd name="connsiteX53" fmla="*/ 2665132 w 4627223"/>
              <a:gd name="connsiteY53" fmla="*/ 3140447 h 6120679"/>
              <a:gd name="connsiteX54" fmla="*/ 2855179 w 4627223"/>
              <a:gd name="connsiteY54" fmla="*/ 3006971 h 6120679"/>
              <a:gd name="connsiteX55" fmla="*/ 2998748 w 4627223"/>
              <a:gd name="connsiteY55" fmla="*/ 2139690 h 6120679"/>
              <a:gd name="connsiteX56" fmla="*/ 2971978 w 4627223"/>
              <a:gd name="connsiteY56" fmla="*/ 2080208 h 6120679"/>
              <a:gd name="connsiteX57" fmla="*/ 2986460 w 4627223"/>
              <a:gd name="connsiteY57" fmla="*/ 2126074 h 6120679"/>
              <a:gd name="connsiteX58" fmla="*/ 2841231 w 4627223"/>
              <a:gd name="connsiteY58" fmla="*/ 2769564 h 6120679"/>
              <a:gd name="connsiteX59" fmla="*/ 2653497 w 4627223"/>
              <a:gd name="connsiteY59" fmla="*/ 2892447 h 6120679"/>
              <a:gd name="connsiteX60" fmla="*/ 2587706 w 4627223"/>
              <a:gd name="connsiteY60" fmla="*/ 2913018 h 6120679"/>
              <a:gd name="connsiteX61" fmla="*/ 2591013 w 4627223"/>
              <a:gd name="connsiteY61" fmla="*/ 2906315 h 6120679"/>
              <a:gd name="connsiteX62" fmla="*/ 2653030 w 4627223"/>
              <a:gd name="connsiteY62" fmla="*/ 2615613 h 6120679"/>
              <a:gd name="connsiteX63" fmla="*/ 2156306 w 4627223"/>
              <a:gd name="connsiteY63" fmla="*/ 1905214 h 6120679"/>
              <a:gd name="connsiteX64" fmla="*/ 4627223 w 4627223"/>
              <a:gd name="connsiteY64" fmla="*/ 0 h 6120679"/>
              <a:gd name="connsiteX65" fmla="*/ 4627222 w 4627223"/>
              <a:gd name="connsiteY65" fmla="*/ 6120679 h 6120679"/>
              <a:gd name="connsiteX66" fmla="*/ 280180 w 4627223"/>
              <a:gd name="connsiteY66" fmla="*/ 5506617 h 6120679"/>
              <a:gd name="connsiteX67" fmla="*/ 0 w 4627223"/>
              <a:gd name="connsiteY67" fmla="*/ 5428505 h 6120679"/>
              <a:gd name="connsiteX68" fmla="*/ 0 w 4627223"/>
              <a:gd name="connsiteY68" fmla="*/ 677755 h 6120679"/>
              <a:gd name="connsiteX69" fmla="*/ 340045 w 4627223"/>
              <a:gd name="connsiteY69" fmla="*/ 584382 h 6120679"/>
              <a:gd name="connsiteX70" fmla="*/ 4627223 w 4627223"/>
              <a:gd name="connsiteY70"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627223" h="6120679">
                <a:moveTo>
                  <a:pt x="2096809" y="1884053"/>
                </a:moveTo>
                <a:lnTo>
                  <a:pt x="2138409" y="1905005"/>
                </a:lnTo>
                <a:cubicBezTo>
                  <a:pt x="2345188" y="2028622"/>
                  <a:pt x="2480077" y="2231685"/>
                  <a:pt x="2480077" y="2461232"/>
                </a:cubicBezTo>
                <a:cubicBezTo>
                  <a:pt x="2480077" y="2527448"/>
                  <a:pt x="2468853" y="2591460"/>
                  <a:pt x="2447917" y="2651996"/>
                </a:cubicBezTo>
                <a:lnTo>
                  <a:pt x="2412777" y="2732355"/>
                </a:lnTo>
                <a:lnTo>
                  <a:pt x="2406620" y="2715630"/>
                </a:lnTo>
                <a:cubicBezTo>
                  <a:pt x="2368919" y="2624526"/>
                  <a:pt x="2313476" y="2542173"/>
                  <a:pt x="2240170" y="2473987"/>
                </a:cubicBezTo>
                <a:cubicBezTo>
                  <a:pt x="2017810" y="2267156"/>
                  <a:pt x="1690951" y="2246357"/>
                  <a:pt x="1402670" y="2390348"/>
                </a:cubicBezTo>
                <a:lnTo>
                  <a:pt x="1348022" y="2422808"/>
                </a:lnTo>
                <a:lnTo>
                  <a:pt x="1390630" y="2404203"/>
                </a:lnTo>
                <a:cubicBezTo>
                  <a:pt x="1616325" y="2324663"/>
                  <a:pt x="1851004" y="2354118"/>
                  <a:pt x="2014975" y="2506638"/>
                </a:cubicBezTo>
                <a:cubicBezTo>
                  <a:pt x="2090655" y="2577032"/>
                  <a:pt x="2143212" y="2666144"/>
                  <a:pt x="2173044" y="2765671"/>
                </a:cubicBezTo>
                <a:lnTo>
                  <a:pt x="2175228" y="2774890"/>
                </a:lnTo>
                <a:lnTo>
                  <a:pt x="2166389" y="2770117"/>
                </a:lnTo>
                <a:cubicBezTo>
                  <a:pt x="2080354" y="2728239"/>
                  <a:pt x="1986618" y="2705234"/>
                  <a:pt x="1888529" y="2705234"/>
                </a:cubicBezTo>
                <a:cubicBezTo>
                  <a:pt x="1590994" y="2705234"/>
                  <a:pt x="1333510" y="2916907"/>
                  <a:pt x="1209512" y="3224915"/>
                </a:cubicBezTo>
                <a:lnTo>
                  <a:pt x="1189287" y="3287163"/>
                </a:lnTo>
                <a:lnTo>
                  <a:pt x="1209314" y="3243640"/>
                </a:lnTo>
                <a:cubicBezTo>
                  <a:pt x="1327470" y="3027304"/>
                  <a:pt x="1521562" y="2886180"/>
                  <a:pt x="1740968" y="2886180"/>
                </a:cubicBezTo>
                <a:cubicBezTo>
                  <a:pt x="1835904" y="2886180"/>
                  <a:pt x="1926100" y="2912602"/>
                  <a:pt x="2007455" y="2960105"/>
                </a:cubicBezTo>
                <a:lnTo>
                  <a:pt x="2008817" y="2961050"/>
                </a:lnTo>
                <a:lnTo>
                  <a:pt x="1962088" y="2980235"/>
                </a:lnTo>
                <a:cubicBezTo>
                  <a:pt x="1892729" y="3012294"/>
                  <a:pt x="1828500" y="3056694"/>
                  <a:pt x="1772041" y="3113711"/>
                </a:cubicBezTo>
                <a:cubicBezTo>
                  <a:pt x="1557968" y="3329901"/>
                  <a:pt x="1513224" y="3669286"/>
                  <a:pt x="1628473" y="3980991"/>
                </a:cubicBezTo>
                <a:lnTo>
                  <a:pt x="1655243" y="4040474"/>
                </a:lnTo>
                <a:lnTo>
                  <a:pt x="1640760" y="3994608"/>
                </a:lnTo>
                <a:cubicBezTo>
                  <a:pt x="1582163" y="3753104"/>
                  <a:pt x="1628129" y="3510539"/>
                  <a:pt x="1785989" y="3351117"/>
                </a:cubicBezTo>
                <a:cubicBezTo>
                  <a:pt x="1840633" y="3295933"/>
                  <a:pt x="1904320" y="3255119"/>
                  <a:pt x="1973723" y="3228234"/>
                </a:cubicBezTo>
                <a:lnTo>
                  <a:pt x="2039515" y="3207663"/>
                </a:lnTo>
                <a:lnTo>
                  <a:pt x="2036208" y="3214367"/>
                </a:lnTo>
                <a:cubicBezTo>
                  <a:pt x="1996181" y="3304378"/>
                  <a:pt x="1974192" y="3402446"/>
                  <a:pt x="1974192" y="3505068"/>
                </a:cubicBezTo>
                <a:cubicBezTo>
                  <a:pt x="1974192" y="3816355"/>
                  <a:pt x="2176513" y="4085740"/>
                  <a:pt x="2470915" y="4215468"/>
                </a:cubicBezTo>
                <a:lnTo>
                  <a:pt x="2530412" y="4236629"/>
                </a:lnTo>
                <a:lnTo>
                  <a:pt x="2488812" y="4215676"/>
                </a:lnTo>
                <a:cubicBezTo>
                  <a:pt x="2282033" y="4092059"/>
                  <a:pt x="2147144" y="3888996"/>
                  <a:pt x="2147144" y="3659449"/>
                </a:cubicBezTo>
                <a:cubicBezTo>
                  <a:pt x="2147144" y="3560126"/>
                  <a:pt x="2172398" y="3465761"/>
                  <a:pt x="2217803" y="3380645"/>
                </a:cubicBezTo>
                <a:lnTo>
                  <a:pt x="2249443" y="3330764"/>
                </a:lnTo>
                <a:lnTo>
                  <a:pt x="2258035" y="3354104"/>
                </a:lnTo>
                <a:cubicBezTo>
                  <a:pt x="2295737" y="3445208"/>
                  <a:pt x="2351179" y="3527561"/>
                  <a:pt x="2424484" y="3595747"/>
                </a:cubicBezTo>
                <a:cubicBezTo>
                  <a:pt x="2646845" y="3802579"/>
                  <a:pt x="2973705" y="3823377"/>
                  <a:pt x="3261985" y="3679387"/>
                </a:cubicBezTo>
                <a:lnTo>
                  <a:pt x="3316633" y="3646926"/>
                </a:lnTo>
                <a:lnTo>
                  <a:pt x="3274025" y="3665531"/>
                </a:lnTo>
                <a:cubicBezTo>
                  <a:pt x="3048331" y="3745072"/>
                  <a:pt x="2813651" y="3715616"/>
                  <a:pt x="2649679" y="3563096"/>
                </a:cubicBezTo>
                <a:cubicBezTo>
                  <a:pt x="2592920" y="3510301"/>
                  <a:pt x="2549167" y="3446977"/>
                  <a:pt x="2518252" y="3376626"/>
                </a:cubicBezTo>
                <a:lnTo>
                  <a:pt x="2517585" y="3374807"/>
                </a:lnTo>
                <a:lnTo>
                  <a:pt x="2567555" y="3391494"/>
                </a:lnTo>
                <a:cubicBezTo>
                  <a:pt x="2622551" y="3407165"/>
                  <a:pt x="2679838" y="3415447"/>
                  <a:pt x="2738691" y="3415447"/>
                </a:cubicBezTo>
                <a:cubicBezTo>
                  <a:pt x="3036226" y="3415447"/>
                  <a:pt x="3293711" y="3203774"/>
                  <a:pt x="3417708" y="2895766"/>
                </a:cubicBezTo>
                <a:lnTo>
                  <a:pt x="3437934" y="2833518"/>
                </a:lnTo>
                <a:lnTo>
                  <a:pt x="3417907" y="2877042"/>
                </a:lnTo>
                <a:cubicBezTo>
                  <a:pt x="3299750" y="3093377"/>
                  <a:pt x="3105659" y="3234501"/>
                  <a:pt x="2886252" y="3234501"/>
                </a:cubicBezTo>
                <a:cubicBezTo>
                  <a:pt x="2791316" y="3234501"/>
                  <a:pt x="2701121" y="3208080"/>
                  <a:pt x="2619764" y="3160577"/>
                </a:cubicBezTo>
                <a:lnTo>
                  <a:pt x="2618403" y="3159631"/>
                </a:lnTo>
                <a:lnTo>
                  <a:pt x="2665132" y="3140447"/>
                </a:lnTo>
                <a:cubicBezTo>
                  <a:pt x="2734492" y="3108388"/>
                  <a:pt x="2798720" y="3063988"/>
                  <a:pt x="2855179" y="3006971"/>
                </a:cubicBezTo>
                <a:cubicBezTo>
                  <a:pt x="3069252" y="2790780"/>
                  <a:pt x="3113996" y="2451396"/>
                  <a:pt x="2998748" y="2139690"/>
                </a:cubicBezTo>
                <a:lnTo>
                  <a:pt x="2971978" y="2080208"/>
                </a:lnTo>
                <a:lnTo>
                  <a:pt x="2986460" y="2126074"/>
                </a:lnTo>
                <a:cubicBezTo>
                  <a:pt x="3045057" y="2367577"/>
                  <a:pt x="2999092" y="2610142"/>
                  <a:pt x="2841231" y="2769564"/>
                </a:cubicBezTo>
                <a:cubicBezTo>
                  <a:pt x="2786587" y="2824748"/>
                  <a:pt x="2722901" y="2865562"/>
                  <a:pt x="2653497" y="2892447"/>
                </a:cubicBezTo>
                <a:lnTo>
                  <a:pt x="2587706" y="2913018"/>
                </a:lnTo>
                <a:lnTo>
                  <a:pt x="2591013" y="2906315"/>
                </a:lnTo>
                <a:cubicBezTo>
                  <a:pt x="2631041" y="2816304"/>
                  <a:pt x="2653030" y="2718236"/>
                  <a:pt x="2653030" y="2615613"/>
                </a:cubicBezTo>
                <a:cubicBezTo>
                  <a:pt x="2653030" y="2304326"/>
                  <a:pt x="2450708" y="2034941"/>
                  <a:pt x="2156306" y="1905214"/>
                </a:cubicBezTo>
                <a:close/>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path>
            </a:pathLst>
          </a:custGeom>
          <a:gradFill flip="none" rotWithShape="1">
            <a:gsLst>
              <a:gs pos="13000">
                <a:srgbClr val="C00000"/>
              </a:gs>
              <a:gs pos="49000">
                <a:schemeClr val="accent6">
                  <a:lumMod val="75000"/>
                  <a:alpha val="75000"/>
                </a:schemeClr>
              </a:gs>
              <a:gs pos="30000">
                <a:srgbClr val="FCD78E">
                  <a:lumMod val="56000"/>
                  <a:lumOff val="44000"/>
                  <a:alpha val="82000"/>
                </a:srgbClr>
              </a:gs>
              <a:gs pos="30000">
                <a:srgbClr val="FEED5A">
                  <a:alpha val="79000"/>
                </a:srgbClr>
              </a:gs>
              <a:gs pos="100000">
                <a:schemeClr val="bg1"/>
              </a:gs>
            </a:gsLst>
            <a:path path="circle">
              <a:fillToRect l="50000" t="50000" r="50000" b="50000"/>
            </a:path>
            <a:tileRect/>
          </a:gradFill>
          <a:ln>
            <a:noFill/>
          </a:ln>
          <a:scene3d>
            <a:camera prst="orthographicFront"/>
            <a:lightRig rig="chilly"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6" name="Forma libre 5"/>
          <p:cNvSpPr/>
          <p:nvPr/>
        </p:nvSpPr>
        <p:spPr>
          <a:xfrm flipH="1">
            <a:off x="4583023" y="404664"/>
            <a:ext cx="4617609" cy="6048672"/>
          </a:xfrm>
          <a:custGeom>
            <a:avLst/>
            <a:gdLst>
              <a:gd name="connsiteX0" fmla="*/ 2096809 w 4627223"/>
              <a:gd name="connsiteY0" fmla="*/ 1884053 h 6120679"/>
              <a:gd name="connsiteX1" fmla="*/ 2138409 w 4627223"/>
              <a:gd name="connsiteY1" fmla="*/ 1905005 h 6120679"/>
              <a:gd name="connsiteX2" fmla="*/ 2480077 w 4627223"/>
              <a:gd name="connsiteY2" fmla="*/ 2461232 h 6120679"/>
              <a:gd name="connsiteX3" fmla="*/ 2447917 w 4627223"/>
              <a:gd name="connsiteY3" fmla="*/ 2651996 h 6120679"/>
              <a:gd name="connsiteX4" fmla="*/ 2412777 w 4627223"/>
              <a:gd name="connsiteY4" fmla="*/ 2732355 h 6120679"/>
              <a:gd name="connsiteX5" fmla="*/ 2406620 w 4627223"/>
              <a:gd name="connsiteY5" fmla="*/ 2715630 h 6120679"/>
              <a:gd name="connsiteX6" fmla="*/ 2240170 w 4627223"/>
              <a:gd name="connsiteY6" fmla="*/ 2473987 h 6120679"/>
              <a:gd name="connsiteX7" fmla="*/ 1402670 w 4627223"/>
              <a:gd name="connsiteY7" fmla="*/ 2390348 h 6120679"/>
              <a:gd name="connsiteX8" fmla="*/ 1348022 w 4627223"/>
              <a:gd name="connsiteY8" fmla="*/ 2422808 h 6120679"/>
              <a:gd name="connsiteX9" fmla="*/ 1390630 w 4627223"/>
              <a:gd name="connsiteY9" fmla="*/ 2404203 h 6120679"/>
              <a:gd name="connsiteX10" fmla="*/ 2014975 w 4627223"/>
              <a:gd name="connsiteY10" fmla="*/ 2506638 h 6120679"/>
              <a:gd name="connsiteX11" fmla="*/ 2173044 w 4627223"/>
              <a:gd name="connsiteY11" fmla="*/ 2765671 h 6120679"/>
              <a:gd name="connsiteX12" fmla="*/ 2175228 w 4627223"/>
              <a:gd name="connsiteY12" fmla="*/ 2774890 h 6120679"/>
              <a:gd name="connsiteX13" fmla="*/ 2166389 w 4627223"/>
              <a:gd name="connsiteY13" fmla="*/ 2770117 h 6120679"/>
              <a:gd name="connsiteX14" fmla="*/ 1888529 w 4627223"/>
              <a:gd name="connsiteY14" fmla="*/ 2705234 h 6120679"/>
              <a:gd name="connsiteX15" fmla="*/ 1209512 w 4627223"/>
              <a:gd name="connsiteY15" fmla="*/ 3224915 h 6120679"/>
              <a:gd name="connsiteX16" fmla="*/ 1189287 w 4627223"/>
              <a:gd name="connsiteY16" fmla="*/ 3287163 h 6120679"/>
              <a:gd name="connsiteX17" fmla="*/ 1209314 w 4627223"/>
              <a:gd name="connsiteY17" fmla="*/ 3243640 h 6120679"/>
              <a:gd name="connsiteX18" fmla="*/ 1740968 w 4627223"/>
              <a:gd name="connsiteY18" fmla="*/ 2886180 h 6120679"/>
              <a:gd name="connsiteX19" fmla="*/ 2007455 w 4627223"/>
              <a:gd name="connsiteY19" fmla="*/ 2960105 h 6120679"/>
              <a:gd name="connsiteX20" fmla="*/ 2008817 w 4627223"/>
              <a:gd name="connsiteY20" fmla="*/ 2961050 h 6120679"/>
              <a:gd name="connsiteX21" fmla="*/ 1962088 w 4627223"/>
              <a:gd name="connsiteY21" fmla="*/ 2980235 h 6120679"/>
              <a:gd name="connsiteX22" fmla="*/ 1772041 w 4627223"/>
              <a:gd name="connsiteY22" fmla="*/ 3113711 h 6120679"/>
              <a:gd name="connsiteX23" fmla="*/ 1628473 w 4627223"/>
              <a:gd name="connsiteY23" fmla="*/ 3980991 h 6120679"/>
              <a:gd name="connsiteX24" fmla="*/ 1655243 w 4627223"/>
              <a:gd name="connsiteY24" fmla="*/ 4040474 h 6120679"/>
              <a:gd name="connsiteX25" fmla="*/ 1640760 w 4627223"/>
              <a:gd name="connsiteY25" fmla="*/ 3994608 h 6120679"/>
              <a:gd name="connsiteX26" fmla="*/ 1785989 w 4627223"/>
              <a:gd name="connsiteY26" fmla="*/ 3351117 h 6120679"/>
              <a:gd name="connsiteX27" fmla="*/ 1973723 w 4627223"/>
              <a:gd name="connsiteY27" fmla="*/ 3228234 h 6120679"/>
              <a:gd name="connsiteX28" fmla="*/ 2039515 w 4627223"/>
              <a:gd name="connsiteY28" fmla="*/ 3207663 h 6120679"/>
              <a:gd name="connsiteX29" fmla="*/ 2036208 w 4627223"/>
              <a:gd name="connsiteY29" fmla="*/ 3214367 h 6120679"/>
              <a:gd name="connsiteX30" fmla="*/ 1974192 w 4627223"/>
              <a:gd name="connsiteY30" fmla="*/ 3505068 h 6120679"/>
              <a:gd name="connsiteX31" fmla="*/ 2470915 w 4627223"/>
              <a:gd name="connsiteY31" fmla="*/ 4215468 h 6120679"/>
              <a:gd name="connsiteX32" fmla="*/ 2530412 w 4627223"/>
              <a:gd name="connsiteY32" fmla="*/ 4236629 h 6120679"/>
              <a:gd name="connsiteX33" fmla="*/ 2488812 w 4627223"/>
              <a:gd name="connsiteY33" fmla="*/ 4215676 h 6120679"/>
              <a:gd name="connsiteX34" fmla="*/ 2147144 w 4627223"/>
              <a:gd name="connsiteY34" fmla="*/ 3659449 h 6120679"/>
              <a:gd name="connsiteX35" fmla="*/ 2217803 w 4627223"/>
              <a:gd name="connsiteY35" fmla="*/ 3380645 h 6120679"/>
              <a:gd name="connsiteX36" fmla="*/ 2249443 w 4627223"/>
              <a:gd name="connsiteY36" fmla="*/ 3330764 h 6120679"/>
              <a:gd name="connsiteX37" fmla="*/ 2258035 w 4627223"/>
              <a:gd name="connsiteY37" fmla="*/ 3354104 h 6120679"/>
              <a:gd name="connsiteX38" fmla="*/ 2424484 w 4627223"/>
              <a:gd name="connsiteY38" fmla="*/ 3595747 h 6120679"/>
              <a:gd name="connsiteX39" fmla="*/ 3261985 w 4627223"/>
              <a:gd name="connsiteY39" fmla="*/ 3679387 h 6120679"/>
              <a:gd name="connsiteX40" fmla="*/ 3316633 w 4627223"/>
              <a:gd name="connsiteY40" fmla="*/ 3646926 h 6120679"/>
              <a:gd name="connsiteX41" fmla="*/ 3274025 w 4627223"/>
              <a:gd name="connsiteY41" fmla="*/ 3665531 h 6120679"/>
              <a:gd name="connsiteX42" fmla="*/ 2649679 w 4627223"/>
              <a:gd name="connsiteY42" fmla="*/ 3563096 h 6120679"/>
              <a:gd name="connsiteX43" fmla="*/ 2518252 w 4627223"/>
              <a:gd name="connsiteY43" fmla="*/ 3376626 h 6120679"/>
              <a:gd name="connsiteX44" fmla="*/ 2517585 w 4627223"/>
              <a:gd name="connsiteY44" fmla="*/ 3374807 h 6120679"/>
              <a:gd name="connsiteX45" fmla="*/ 2567555 w 4627223"/>
              <a:gd name="connsiteY45" fmla="*/ 3391494 h 6120679"/>
              <a:gd name="connsiteX46" fmla="*/ 2738691 w 4627223"/>
              <a:gd name="connsiteY46" fmla="*/ 3415447 h 6120679"/>
              <a:gd name="connsiteX47" fmla="*/ 3417708 w 4627223"/>
              <a:gd name="connsiteY47" fmla="*/ 2895766 h 6120679"/>
              <a:gd name="connsiteX48" fmla="*/ 3437934 w 4627223"/>
              <a:gd name="connsiteY48" fmla="*/ 2833518 h 6120679"/>
              <a:gd name="connsiteX49" fmla="*/ 3417907 w 4627223"/>
              <a:gd name="connsiteY49" fmla="*/ 2877042 h 6120679"/>
              <a:gd name="connsiteX50" fmla="*/ 2886252 w 4627223"/>
              <a:gd name="connsiteY50" fmla="*/ 3234501 h 6120679"/>
              <a:gd name="connsiteX51" fmla="*/ 2619764 w 4627223"/>
              <a:gd name="connsiteY51" fmla="*/ 3160577 h 6120679"/>
              <a:gd name="connsiteX52" fmla="*/ 2618403 w 4627223"/>
              <a:gd name="connsiteY52" fmla="*/ 3159631 h 6120679"/>
              <a:gd name="connsiteX53" fmla="*/ 2665132 w 4627223"/>
              <a:gd name="connsiteY53" fmla="*/ 3140447 h 6120679"/>
              <a:gd name="connsiteX54" fmla="*/ 2855179 w 4627223"/>
              <a:gd name="connsiteY54" fmla="*/ 3006971 h 6120679"/>
              <a:gd name="connsiteX55" fmla="*/ 2998748 w 4627223"/>
              <a:gd name="connsiteY55" fmla="*/ 2139690 h 6120679"/>
              <a:gd name="connsiteX56" fmla="*/ 2971978 w 4627223"/>
              <a:gd name="connsiteY56" fmla="*/ 2080208 h 6120679"/>
              <a:gd name="connsiteX57" fmla="*/ 2986460 w 4627223"/>
              <a:gd name="connsiteY57" fmla="*/ 2126074 h 6120679"/>
              <a:gd name="connsiteX58" fmla="*/ 2841231 w 4627223"/>
              <a:gd name="connsiteY58" fmla="*/ 2769564 h 6120679"/>
              <a:gd name="connsiteX59" fmla="*/ 2653497 w 4627223"/>
              <a:gd name="connsiteY59" fmla="*/ 2892447 h 6120679"/>
              <a:gd name="connsiteX60" fmla="*/ 2587706 w 4627223"/>
              <a:gd name="connsiteY60" fmla="*/ 2913018 h 6120679"/>
              <a:gd name="connsiteX61" fmla="*/ 2591013 w 4627223"/>
              <a:gd name="connsiteY61" fmla="*/ 2906315 h 6120679"/>
              <a:gd name="connsiteX62" fmla="*/ 2653030 w 4627223"/>
              <a:gd name="connsiteY62" fmla="*/ 2615613 h 6120679"/>
              <a:gd name="connsiteX63" fmla="*/ 2156306 w 4627223"/>
              <a:gd name="connsiteY63" fmla="*/ 1905214 h 6120679"/>
              <a:gd name="connsiteX64" fmla="*/ 4627223 w 4627223"/>
              <a:gd name="connsiteY64" fmla="*/ 0 h 6120679"/>
              <a:gd name="connsiteX65" fmla="*/ 4627222 w 4627223"/>
              <a:gd name="connsiteY65" fmla="*/ 6120679 h 6120679"/>
              <a:gd name="connsiteX66" fmla="*/ 280180 w 4627223"/>
              <a:gd name="connsiteY66" fmla="*/ 5506617 h 6120679"/>
              <a:gd name="connsiteX67" fmla="*/ 0 w 4627223"/>
              <a:gd name="connsiteY67" fmla="*/ 5428505 h 6120679"/>
              <a:gd name="connsiteX68" fmla="*/ 0 w 4627223"/>
              <a:gd name="connsiteY68" fmla="*/ 677755 h 6120679"/>
              <a:gd name="connsiteX69" fmla="*/ 340045 w 4627223"/>
              <a:gd name="connsiteY69" fmla="*/ 584382 h 6120679"/>
              <a:gd name="connsiteX70" fmla="*/ 4627223 w 4627223"/>
              <a:gd name="connsiteY70"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627223" h="6120679">
                <a:moveTo>
                  <a:pt x="2096809" y="1884053"/>
                </a:moveTo>
                <a:lnTo>
                  <a:pt x="2138409" y="1905005"/>
                </a:lnTo>
                <a:cubicBezTo>
                  <a:pt x="2345188" y="2028622"/>
                  <a:pt x="2480077" y="2231685"/>
                  <a:pt x="2480077" y="2461232"/>
                </a:cubicBezTo>
                <a:cubicBezTo>
                  <a:pt x="2480077" y="2527448"/>
                  <a:pt x="2468853" y="2591460"/>
                  <a:pt x="2447917" y="2651996"/>
                </a:cubicBezTo>
                <a:lnTo>
                  <a:pt x="2412777" y="2732355"/>
                </a:lnTo>
                <a:lnTo>
                  <a:pt x="2406620" y="2715630"/>
                </a:lnTo>
                <a:cubicBezTo>
                  <a:pt x="2368919" y="2624526"/>
                  <a:pt x="2313476" y="2542173"/>
                  <a:pt x="2240170" y="2473987"/>
                </a:cubicBezTo>
                <a:cubicBezTo>
                  <a:pt x="2017810" y="2267156"/>
                  <a:pt x="1690951" y="2246357"/>
                  <a:pt x="1402670" y="2390348"/>
                </a:cubicBezTo>
                <a:lnTo>
                  <a:pt x="1348022" y="2422808"/>
                </a:lnTo>
                <a:lnTo>
                  <a:pt x="1390630" y="2404203"/>
                </a:lnTo>
                <a:cubicBezTo>
                  <a:pt x="1616325" y="2324663"/>
                  <a:pt x="1851004" y="2354118"/>
                  <a:pt x="2014975" y="2506638"/>
                </a:cubicBezTo>
                <a:cubicBezTo>
                  <a:pt x="2090655" y="2577032"/>
                  <a:pt x="2143212" y="2666144"/>
                  <a:pt x="2173044" y="2765671"/>
                </a:cubicBezTo>
                <a:lnTo>
                  <a:pt x="2175228" y="2774890"/>
                </a:lnTo>
                <a:lnTo>
                  <a:pt x="2166389" y="2770117"/>
                </a:lnTo>
                <a:cubicBezTo>
                  <a:pt x="2080354" y="2728239"/>
                  <a:pt x="1986618" y="2705234"/>
                  <a:pt x="1888529" y="2705234"/>
                </a:cubicBezTo>
                <a:cubicBezTo>
                  <a:pt x="1590994" y="2705234"/>
                  <a:pt x="1333510" y="2916907"/>
                  <a:pt x="1209512" y="3224915"/>
                </a:cubicBezTo>
                <a:lnTo>
                  <a:pt x="1189287" y="3287163"/>
                </a:lnTo>
                <a:lnTo>
                  <a:pt x="1209314" y="3243640"/>
                </a:lnTo>
                <a:cubicBezTo>
                  <a:pt x="1327470" y="3027304"/>
                  <a:pt x="1521562" y="2886180"/>
                  <a:pt x="1740968" y="2886180"/>
                </a:cubicBezTo>
                <a:cubicBezTo>
                  <a:pt x="1835904" y="2886180"/>
                  <a:pt x="1926100" y="2912602"/>
                  <a:pt x="2007455" y="2960105"/>
                </a:cubicBezTo>
                <a:lnTo>
                  <a:pt x="2008817" y="2961050"/>
                </a:lnTo>
                <a:lnTo>
                  <a:pt x="1962088" y="2980235"/>
                </a:lnTo>
                <a:cubicBezTo>
                  <a:pt x="1892729" y="3012294"/>
                  <a:pt x="1828500" y="3056694"/>
                  <a:pt x="1772041" y="3113711"/>
                </a:cubicBezTo>
                <a:cubicBezTo>
                  <a:pt x="1557968" y="3329901"/>
                  <a:pt x="1513224" y="3669286"/>
                  <a:pt x="1628473" y="3980991"/>
                </a:cubicBezTo>
                <a:lnTo>
                  <a:pt x="1655243" y="4040474"/>
                </a:lnTo>
                <a:lnTo>
                  <a:pt x="1640760" y="3994608"/>
                </a:lnTo>
                <a:cubicBezTo>
                  <a:pt x="1582163" y="3753104"/>
                  <a:pt x="1628129" y="3510539"/>
                  <a:pt x="1785989" y="3351117"/>
                </a:cubicBezTo>
                <a:cubicBezTo>
                  <a:pt x="1840633" y="3295933"/>
                  <a:pt x="1904320" y="3255119"/>
                  <a:pt x="1973723" y="3228234"/>
                </a:cubicBezTo>
                <a:lnTo>
                  <a:pt x="2039515" y="3207663"/>
                </a:lnTo>
                <a:lnTo>
                  <a:pt x="2036208" y="3214367"/>
                </a:lnTo>
                <a:cubicBezTo>
                  <a:pt x="1996181" y="3304378"/>
                  <a:pt x="1974192" y="3402446"/>
                  <a:pt x="1974192" y="3505068"/>
                </a:cubicBezTo>
                <a:cubicBezTo>
                  <a:pt x="1974192" y="3816355"/>
                  <a:pt x="2176513" y="4085740"/>
                  <a:pt x="2470915" y="4215468"/>
                </a:cubicBezTo>
                <a:lnTo>
                  <a:pt x="2530412" y="4236629"/>
                </a:lnTo>
                <a:lnTo>
                  <a:pt x="2488812" y="4215676"/>
                </a:lnTo>
                <a:cubicBezTo>
                  <a:pt x="2282033" y="4092059"/>
                  <a:pt x="2147144" y="3888996"/>
                  <a:pt x="2147144" y="3659449"/>
                </a:cubicBezTo>
                <a:cubicBezTo>
                  <a:pt x="2147144" y="3560126"/>
                  <a:pt x="2172398" y="3465761"/>
                  <a:pt x="2217803" y="3380645"/>
                </a:cubicBezTo>
                <a:lnTo>
                  <a:pt x="2249443" y="3330764"/>
                </a:lnTo>
                <a:lnTo>
                  <a:pt x="2258035" y="3354104"/>
                </a:lnTo>
                <a:cubicBezTo>
                  <a:pt x="2295737" y="3445208"/>
                  <a:pt x="2351179" y="3527561"/>
                  <a:pt x="2424484" y="3595747"/>
                </a:cubicBezTo>
                <a:cubicBezTo>
                  <a:pt x="2646845" y="3802579"/>
                  <a:pt x="2973705" y="3823377"/>
                  <a:pt x="3261985" y="3679387"/>
                </a:cubicBezTo>
                <a:lnTo>
                  <a:pt x="3316633" y="3646926"/>
                </a:lnTo>
                <a:lnTo>
                  <a:pt x="3274025" y="3665531"/>
                </a:lnTo>
                <a:cubicBezTo>
                  <a:pt x="3048331" y="3745072"/>
                  <a:pt x="2813651" y="3715616"/>
                  <a:pt x="2649679" y="3563096"/>
                </a:cubicBezTo>
                <a:cubicBezTo>
                  <a:pt x="2592920" y="3510301"/>
                  <a:pt x="2549167" y="3446977"/>
                  <a:pt x="2518252" y="3376626"/>
                </a:cubicBezTo>
                <a:lnTo>
                  <a:pt x="2517585" y="3374807"/>
                </a:lnTo>
                <a:lnTo>
                  <a:pt x="2567555" y="3391494"/>
                </a:lnTo>
                <a:cubicBezTo>
                  <a:pt x="2622551" y="3407165"/>
                  <a:pt x="2679838" y="3415447"/>
                  <a:pt x="2738691" y="3415447"/>
                </a:cubicBezTo>
                <a:cubicBezTo>
                  <a:pt x="3036226" y="3415447"/>
                  <a:pt x="3293711" y="3203774"/>
                  <a:pt x="3417708" y="2895766"/>
                </a:cubicBezTo>
                <a:lnTo>
                  <a:pt x="3437934" y="2833518"/>
                </a:lnTo>
                <a:lnTo>
                  <a:pt x="3417907" y="2877042"/>
                </a:lnTo>
                <a:cubicBezTo>
                  <a:pt x="3299750" y="3093377"/>
                  <a:pt x="3105659" y="3234501"/>
                  <a:pt x="2886252" y="3234501"/>
                </a:cubicBezTo>
                <a:cubicBezTo>
                  <a:pt x="2791316" y="3234501"/>
                  <a:pt x="2701121" y="3208080"/>
                  <a:pt x="2619764" y="3160577"/>
                </a:cubicBezTo>
                <a:lnTo>
                  <a:pt x="2618403" y="3159631"/>
                </a:lnTo>
                <a:lnTo>
                  <a:pt x="2665132" y="3140447"/>
                </a:lnTo>
                <a:cubicBezTo>
                  <a:pt x="2734492" y="3108388"/>
                  <a:pt x="2798720" y="3063988"/>
                  <a:pt x="2855179" y="3006971"/>
                </a:cubicBezTo>
                <a:cubicBezTo>
                  <a:pt x="3069252" y="2790780"/>
                  <a:pt x="3113996" y="2451396"/>
                  <a:pt x="2998748" y="2139690"/>
                </a:cubicBezTo>
                <a:lnTo>
                  <a:pt x="2971978" y="2080208"/>
                </a:lnTo>
                <a:lnTo>
                  <a:pt x="2986460" y="2126074"/>
                </a:lnTo>
                <a:cubicBezTo>
                  <a:pt x="3045057" y="2367577"/>
                  <a:pt x="2999092" y="2610142"/>
                  <a:pt x="2841231" y="2769564"/>
                </a:cubicBezTo>
                <a:cubicBezTo>
                  <a:pt x="2786587" y="2824748"/>
                  <a:pt x="2722901" y="2865562"/>
                  <a:pt x="2653497" y="2892447"/>
                </a:cubicBezTo>
                <a:lnTo>
                  <a:pt x="2587706" y="2913018"/>
                </a:lnTo>
                <a:lnTo>
                  <a:pt x="2591013" y="2906315"/>
                </a:lnTo>
                <a:cubicBezTo>
                  <a:pt x="2631041" y="2816304"/>
                  <a:pt x="2653030" y="2718236"/>
                  <a:pt x="2653030" y="2615613"/>
                </a:cubicBezTo>
                <a:cubicBezTo>
                  <a:pt x="2653030" y="2304326"/>
                  <a:pt x="2450708" y="2034941"/>
                  <a:pt x="2156306" y="1905214"/>
                </a:cubicBezTo>
                <a:close/>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path>
            </a:pathLst>
          </a:custGeom>
          <a:gradFill>
            <a:gsLst>
              <a:gs pos="13000">
                <a:srgbClr val="C00000"/>
              </a:gs>
              <a:gs pos="49000">
                <a:schemeClr val="accent6">
                  <a:lumMod val="75000"/>
                  <a:alpha val="75000"/>
                </a:schemeClr>
              </a:gs>
              <a:gs pos="30000">
                <a:srgbClr val="FCD78E">
                  <a:lumMod val="56000"/>
                  <a:lumOff val="44000"/>
                  <a:alpha val="82000"/>
                </a:srgbClr>
              </a:gs>
              <a:gs pos="30000">
                <a:srgbClr val="FEED5A">
                  <a:alpha val="79000"/>
                </a:srgbClr>
              </a:gs>
              <a:gs pos="100000">
                <a:schemeClr val="bg1"/>
              </a:gs>
            </a:gsLst>
            <a:path path="circle">
              <a:fillToRect l="50000" t="50000" r="50000" b="50000"/>
            </a:path>
          </a:gradFill>
          <a:ln>
            <a:noFill/>
          </a:ln>
          <a:scene3d>
            <a:camera prst="orthographicFront"/>
            <a:lightRig rig="chilly"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7" name="6 Rectángulo"/>
          <p:cNvSpPr/>
          <p:nvPr/>
        </p:nvSpPr>
        <p:spPr>
          <a:xfrm>
            <a:off x="-52382" y="-80808"/>
            <a:ext cx="9234850" cy="7038200"/>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2655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
                                        </p:tgtEl>
                                        <p:attrNameLst>
                                          <p:attrName>style.opacity</p:attrName>
                                        </p:attrNameLst>
                                      </p:cBhvr>
                                      <p:to>
                                        <p:strVal val="0"/>
                                      </p:to>
                                    </p:set>
                                    <p:animEffect filter="image" prLst="opacity: 0">
                                      <p:cBhvr rctx="IE">
                                        <p:cTn id="7" dur="indefinite"/>
                                        <p:tgtEl>
                                          <p:spTgt spid="7"/>
                                        </p:tgtEl>
                                      </p:cBhvr>
                                    </p:animEffect>
                                  </p:childTnLst>
                                </p:cTn>
                              </p:par>
                              <p:par>
                                <p:cTn id="8" presetID="17" presetClass="exit" presetSubtype="8" fill="hold" grpId="0" nodeType="withEffect">
                                  <p:stCondLst>
                                    <p:cond delay="0"/>
                                  </p:stCondLst>
                                  <p:childTnLst>
                                    <p:anim calcmode="lin" valueType="num">
                                      <p:cBhvr>
                                        <p:cTn id="9" dur="4000"/>
                                        <p:tgtEl>
                                          <p:spTgt spid="5"/>
                                        </p:tgtEl>
                                        <p:attrNameLst>
                                          <p:attrName>ppt_x</p:attrName>
                                        </p:attrNameLst>
                                      </p:cBhvr>
                                      <p:tavLst>
                                        <p:tav tm="0">
                                          <p:val>
                                            <p:strVal val="ppt_x"/>
                                          </p:val>
                                        </p:tav>
                                        <p:tav tm="100000">
                                          <p:val>
                                            <p:strVal val="ppt_x-ppt_w/2"/>
                                          </p:val>
                                        </p:tav>
                                      </p:tavLst>
                                    </p:anim>
                                    <p:anim calcmode="lin" valueType="num">
                                      <p:cBhvr>
                                        <p:cTn id="10" dur="4000"/>
                                        <p:tgtEl>
                                          <p:spTgt spid="5"/>
                                        </p:tgtEl>
                                        <p:attrNameLst>
                                          <p:attrName>ppt_y</p:attrName>
                                        </p:attrNameLst>
                                      </p:cBhvr>
                                      <p:tavLst>
                                        <p:tav tm="0">
                                          <p:val>
                                            <p:strVal val="ppt_y"/>
                                          </p:val>
                                        </p:tav>
                                        <p:tav tm="100000">
                                          <p:val>
                                            <p:strVal val="ppt_y"/>
                                          </p:val>
                                        </p:tav>
                                      </p:tavLst>
                                    </p:anim>
                                    <p:anim calcmode="lin" valueType="num">
                                      <p:cBhvr>
                                        <p:cTn id="11" dur="4000"/>
                                        <p:tgtEl>
                                          <p:spTgt spid="5"/>
                                        </p:tgtEl>
                                        <p:attrNameLst>
                                          <p:attrName>ppt_w</p:attrName>
                                        </p:attrNameLst>
                                      </p:cBhvr>
                                      <p:tavLst>
                                        <p:tav tm="0">
                                          <p:val>
                                            <p:strVal val="ppt_w"/>
                                          </p:val>
                                        </p:tav>
                                        <p:tav tm="100000">
                                          <p:val>
                                            <p:fltVal val="0"/>
                                          </p:val>
                                        </p:tav>
                                      </p:tavLst>
                                    </p:anim>
                                    <p:anim calcmode="lin" valueType="num">
                                      <p:cBhvr>
                                        <p:cTn id="12" dur="4000"/>
                                        <p:tgtEl>
                                          <p:spTgt spid="5"/>
                                        </p:tgtEl>
                                        <p:attrNameLst>
                                          <p:attrName>ppt_h</p:attrName>
                                        </p:attrNameLst>
                                      </p:cBhvr>
                                      <p:tavLst>
                                        <p:tav tm="0">
                                          <p:val>
                                            <p:strVal val="ppt_h"/>
                                          </p:val>
                                        </p:tav>
                                        <p:tav tm="100000">
                                          <p:val>
                                            <p:strVal val="ppt_h"/>
                                          </p:val>
                                        </p:tav>
                                      </p:tavLst>
                                    </p:anim>
                                    <p:set>
                                      <p:cBhvr>
                                        <p:cTn id="13" dur="1" fill="hold">
                                          <p:stCondLst>
                                            <p:cond delay="3999"/>
                                          </p:stCondLst>
                                        </p:cTn>
                                        <p:tgtEl>
                                          <p:spTgt spid="5"/>
                                        </p:tgtEl>
                                        <p:attrNameLst>
                                          <p:attrName>style.visibility</p:attrName>
                                        </p:attrNameLst>
                                      </p:cBhvr>
                                      <p:to>
                                        <p:strVal val="hidden"/>
                                      </p:to>
                                    </p:set>
                                  </p:childTnLst>
                                </p:cTn>
                              </p:par>
                              <p:par>
                                <p:cTn id="14" presetID="23" presetClass="entr" presetSubtype="28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p:cTn id="16" dur="4000" fill="hold"/>
                                        <p:tgtEl>
                                          <p:spTgt spid="2"/>
                                        </p:tgtEl>
                                        <p:attrNameLst>
                                          <p:attrName>ppt_w</p:attrName>
                                        </p:attrNameLst>
                                      </p:cBhvr>
                                      <p:tavLst>
                                        <p:tav tm="0">
                                          <p:val>
                                            <p:strVal val="4/3*#ppt_w"/>
                                          </p:val>
                                        </p:tav>
                                        <p:tav tm="100000">
                                          <p:val>
                                            <p:strVal val="#ppt_w"/>
                                          </p:val>
                                        </p:tav>
                                      </p:tavLst>
                                    </p:anim>
                                    <p:anim calcmode="lin" valueType="num">
                                      <p:cBhvr>
                                        <p:cTn id="17" dur="4000" fill="hold"/>
                                        <p:tgtEl>
                                          <p:spTgt spid="2"/>
                                        </p:tgtEl>
                                        <p:attrNameLst>
                                          <p:attrName>ppt_h</p:attrName>
                                        </p:attrNameLst>
                                      </p:cBhvr>
                                      <p:tavLst>
                                        <p:tav tm="0">
                                          <p:val>
                                            <p:strVal val="4/3*#ppt_h"/>
                                          </p:val>
                                        </p:tav>
                                        <p:tav tm="100000">
                                          <p:val>
                                            <p:strVal val="#ppt_h"/>
                                          </p:val>
                                        </p:tav>
                                      </p:tavLst>
                                    </p:anim>
                                  </p:childTnLst>
                                </p:cTn>
                              </p:par>
                              <p:par>
                                <p:cTn id="18" presetID="17" presetClass="exit" presetSubtype="2" fill="hold" grpId="0" nodeType="withEffect">
                                  <p:stCondLst>
                                    <p:cond delay="0"/>
                                  </p:stCondLst>
                                  <p:childTnLst>
                                    <p:anim calcmode="lin" valueType="num">
                                      <p:cBhvr>
                                        <p:cTn id="19" dur="4000"/>
                                        <p:tgtEl>
                                          <p:spTgt spid="6"/>
                                        </p:tgtEl>
                                        <p:attrNameLst>
                                          <p:attrName>ppt_x</p:attrName>
                                        </p:attrNameLst>
                                      </p:cBhvr>
                                      <p:tavLst>
                                        <p:tav tm="0">
                                          <p:val>
                                            <p:strVal val="ppt_x"/>
                                          </p:val>
                                        </p:tav>
                                        <p:tav tm="100000">
                                          <p:val>
                                            <p:strVal val="ppt_x+ppt_w/2"/>
                                          </p:val>
                                        </p:tav>
                                      </p:tavLst>
                                    </p:anim>
                                    <p:anim calcmode="lin" valueType="num">
                                      <p:cBhvr>
                                        <p:cTn id="20" dur="4000"/>
                                        <p:tgtEl>
                                          <p:spTgt spid="6"/>
                                        </p:tgtEl>
                                        <p:attrNameLst>
                                          <p:attrName>ppt_y</p:attrName>
                                        </p:attrNameLst>
                                      </p:cBhvr>
                                      <p:tavLst>
                                        <p:tav tm="0">
                                          <p:val>
                                            <p:strVal val="ppt_y"/>
                                          </p:val>
                                        </p:tav>
                                        <p:tav tm="100000">
                                          <p:val>
                                            <p:strVal val="ppt_y"/>
                                          </p:val>
                                        </p:tav>
                                      </p:tavLst>
                                    </p:anim>
                                    <p:anim calcmode="lin" valueType="num">
                                      <p:cBhvr>
                                        <p:cTn id="21" dur="4000"/>
                                        <p:tgtEl>
                                          <p:spTgt spid="6"/>
                                        </p:tgtEl>
                                        <p:attrNameLst>
                                          <p:attrName>ppt_w</p:attrName>
                                        </p:attrNameLst>
                                      </p:cBhvr>
                                      <p:tavLst>
                                        <p:tav tm="0">
                                          <p:val>
                                            <p:strVal val="ppt_w"/>
                                          </p:val>
                                        </p:tav>
                                        <p:tav tm="100000">
                                          <p:val>
                                            <p:fltVal val="0"/>
                                          </p:val>
                                        </p:tav>
                                      </p:tavLst>
                                    </p:anim>
                                    <p:anim calcmode="lin" valueType="num">
                                      <p:cBhvr>
                                        <p:cTn id="22" dur="4000"/>
                                        <p:tgtEl>
                                          <p:spTgt spid="6"/>
                                        </p:tgtEl>
                                        <p:attrNameLst>
                                          <p:attrName>ppt_h</p:attrName>
                                        </p:attrNameLst>
                                      </p:cBhvr>
                                      <p:tavLst>
                                        <p:tav tm="0">
                                          <p:val>
                                            <p:strVal val="ppt_h"/>
                                          </p:val>
                                        </p:tav>
                                        <p:tav tm="100000">
                                          <p:val>
                                            <p:strVal val="ppt_h"/>
                                          </p:val>
                                        </p:tav>
                                      </p:tavLst>
                                    </p:anim>
                                    <p:set>
                                      <p:cBhvr>
                                        <p:cTn id="23" dur="1" fill="hold">
                                          <p:stCondLst>
                                            <p:cond delay="39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18 Imagen" descr="Diapositiva43"/>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pic>
        <p:nvPicPr>
          <p:cNvPr id="1026" name="Picture 2"/>
          <p:cNvPicPr>
            <a:picLocks noChangeAspect="1" noChangeArrowheads="1"/>
          </p:cNvPicPr>
          <p:nvPr/>
        </p:nvPicPr>
        <p:blipFill>
          <a:blip r:embed="rId3" cstate="email">
            <a:extLst>
              <a:ext uri="{BEBA8EAE-BF5A-486C-A8C5-ECC9F3942E4B}">
                <a14:imgProps xmlns:a14="http://schemas.microsoft.com/office/drawing/2010/main">
                  <a14:imgLayer r:embed="rId4">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a:off x="3032890" y="1909257"/>
            <a:ext cx="1530350" cy="146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 name="Picture 2"/>
          <p:cNvPicPr>
            <a:picLocks noChangeAspect="1" noChangeArrowheads="1"/>
          </p:cNvPicPr>
          <p:nvPr/>
        </p:nvPicPr>
        <p:blipFill>
          <a:blip r:embed="rId3" cstate="email">
            <a:extLst>
              <a:ext uri="{BEBA8EAE-BF5A-486C-A8C5-ECC9F3942E4B}">
                <a14:imgProps xmlns:a14="http://schemas.microsoft.com/office/drawing/2010/main">
                  <a14:imgLayer r:embed="rId4">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flipH="1">
            <a:off x="4548368" y="1970278"/>
            <a:ext cx="1530350" cy="146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2"/>
          <p:cNvPicPr>
            <a:picLocks noChangeAspect="1" noChangeArrowheads="1"/>
          </p:cNvPicPr>
          <p:nvPr/>
        </p:nvPicPr>
        <p:blipFill>
          <a:blip r:embed="rId5" cstate="email">
            <a:extLst>
              <a:ext uri="{BEBA8EAE-BF5A-486C-A8C5-ECC9F3942E4B}">
                <a14:imgProps xmlns:a14="http://schemas.microsoft.com/office/drawing/2010/main">
                  <a14:imgLayer r:embed="rId6">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flipH="1">
            <a:off x="5682801" y="807943"/>
            <a:ext cx="1991231" cy="190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2"/>
          <p:cNvPicPr>
            <a:picLocks noChangeAspect="1" noChangeArrowheads="1"/>
          </p:cNvPicPr>
          <p:nvPr/>
        </p:nvPicPr>
        <p:blipFill>
          <a:blip r:embed="rId7" cstate="email">
            <a:extLst>
              <a:ext uri="{BEBA8EAE-BF5A-486C-A8C5-ECC9F3942E4B}">
                <a14:imgProps xmlns:a14="http://schemas.microsoft.com/office/drawing/2010/main">
                  <a14:imgLayer r:embed="rId8">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flipH="1">
            <a:off x="7215249" y="-250735"/>
            <a:ext cx="2213807" cy="2117355"/>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2"/>
          <p:cNvPicPr>
            <a:picLocks noChangeAspect="1" noChangeArrowheads="1"/>
          </p:cNvPicPr>
          <p:nvPr/>
        </p:nvPicPr>
        <p:blipFill>
          <a:blip r:embed="rId9" cstate="email">
            <a:extLst>
              <a:ext uri="{BEBA8EAE-BF5A-486C-A8C5-ECC9F3942E4B}">
                <a14:imgProps xmlns:a14="http://schemas.microsoft.com/office/drawing/2010/main">
                  <a14:imgLayer r:embed="rId10">
                    <a14:imgEffect>
                      <a14:colorTemperature colorTemp="1500"/>
                    </a14:imgEffect>
                    <a14:imgEffect>
                      <a14:brightnessContrast bright="-2000"/>
                    </a14:imgEffect>
                  </a14:imgLayer>
                </a14:imgProps>
              </a:ext>
              <a:ext uri="{28A0092B-C50C-407E-A947-70E740481C1C}">
                <a14:useLocalDpi xmlns:a14="http://schemas.microsoft.com/office/drawing/2010/main"/>
              </a:ext>
            </a:extLst>
          </a:blip>
          <a:srcRect/>
          <a:stretch>
            <a:fillRect/>
          </a:stretch>
        </p:blipFill>
        <p:spPr bwMode="auto">
          <a:xfrm>
            <a:off x="1475655" y="807943"/>
            <a:ext cx="2016225" cy="19283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2"/>
          <p:cNvPicPr>
            <a:picLocks noChangeAspect="1" noChangeArrowheads="1"/>
          </p:cNvPicPr>
          <p:nvPr/>
        </p:nvPicPr>
        <p:blipFill>
          <a:blip r:embed="rId11" cstate="email">
            <a:extLst>
              <a:ext uri="{BEBA8EAE-BF5A-486C-A8C5-ECC9F3942E4B}">
                <a14:imgProps xmlns:a14="http://schemas.microsoft.com/office/drawing/2010/main">
                  <a14:imgLayer r:embed="rId12">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a:off x="-324544" y="-351430"/>
            <a:ext cx="2159941" cy="2176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2"/>
          <p:cNvPicPr>
            <a:picLocks noChangeAspect="1" noChangeArrowheads="1"/>
          </p:cNvPicPr>
          <p:nvPr/>
        </p:nvPicPr>
        <p:blipFill>
          <a:blip r:embed="rId3" cstate="email">
            <a:extLst>
              <a:ext uri="{BEBA8EAE-BF5A-486C-A8C5-ECC9F3942E4B}">
                <a14:imgProps xmlns:a14="http://schemas.microsoft.com/office/drawing/2010/main">
                  <a14:imgLayer r:embed="rId4">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a:off x="4563240" y="3433953"/>
            <a:ext cx="1530350" cy="146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2"/>
          <p:cNvPicPr>
            <a:picLocks noChangeAspect="1" noChangeArrowheads="1"/>
          </p:cNvPicPr>
          <p:nvPr/>
        </p:nvPicPr>
        <p:blipFill>
          <a:blip r:embed="rId13" cstate="email">
            <a:extLst>
              <a:ext uri="{BEBA8EAE-BF5A-486C-A8C5-ECC9F3942E4B}">
                <a14:imgProps xmlns:a14="http://schemas.microsoft.com/office/drawing/2010/main">
                  <a14:imgLayer r:embed="rId14">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a:off x="5784270" y="4049291"/>
            <a:ext cx="1986152" cy="18996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2"/>
          <p:cNvPicPr>
            <a:picLocks noChangeAspect="1" noChangeArrowheads="1"/>
          </p:cNvPicPr>
          <p:nvPr/>
        </p:nvPicPr>
        <p:blipFill>
          <a:blip r:embed="rId15" cstate="email">
            <a:extLst>
              <a:ext uri="{BEBA8EAE-BF5A-486C-A8C5-ECC9F3942E4B}">
                <a14:imgProps xmlns:a14="http://schemas.microsoft.com/office/drawing/2010/main">
                  <a14:imgLayer r:embed="rId16">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a:off x="7272056" y="5041132"/>
            <a:ext cx="2157000" cy="20782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2"/>
          <p:cNvPicPr>
            <a:picLocks noChangeAspect="1" noChangeArrowheads="1"/>
          </p:cNvPicPr>
          <p:nvPr/>
        </p:nvPicPr>
        <p:blipFill>
          <a:blip r:embed="rId3" cstate="email">
            <a:extLst>
              <a:ext uri="{BEBA8EAE-BF5A-486C-A8C5-ECC9F3942E4B}">
                <a14:imgProps xmlns:a14="http://schemas.microsoft.com/office/drawing/2010/main">
                  <a14:imgLayer r:embed="rId4">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flipH="1">
            <a:off x="3032890" y="3443081"/>
            <a:ext cx="1530350" cy="146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 name="Picture 2"/>
          <p:cNvPicPr>
            <a:picLocks noChangeAspect="1" noChangeArrowheads="1"/>
          </p:cNvPicPr>
          <p:nvPr/>
        </p:nvPicPr>
        <p:blipFill>
          <a:blip r:embed="rId17" cstate="email">
            <a:extLst>
              <a:ext uri="{BEBA8EAE-BF5A-486C-A8C5-ECC9F3942E4B}">
                <a14:imgProps xmlns:a14="http://schemas.microsoft.com/office/drawing/2010/main">
                  <a14:imgLayer r:embed="rId18">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flipH="1">
            <a:off x="1475656" y="4122252"/>
            <a:ext cx="1903630" cy="18206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 name="Picture 2"/>
          <p:cNvPicPr>
            <a:picLocks noChangeAspect="1" noChangeArrowheads="1"/>
          </p:cNvPicPr>
          <p:nvPr/>
        </p:nvPicPr>
        <p:blipFill>
          <a:blip r:embed="rId15" cstate="email">
            <a:extLst>
              <a:ext uri="{BEBA8EAE-BF5A-486C-A8C5-ECC9F3942E4B}">
                <a14:imgProps xmlns:a14="http://schemas.microsoft.com/office/drawing/2010/main">
                  <a14:imgLayer r:embed="rId16">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flipH="1">
            <a:off x="-324544" y="5041131"/>
            <a:ext cx="2172949" cy="20782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19 Forma libre"/>
          <p:cNvSpPr/>
          <p:nvPr/>
        </p:nvSpPr>
        <p:spPr>
          <a:xfrm>
            <a:off x="1" y="1"/>
            <a:ext cx="9176800" cy="1169610"/>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6000">
                <a:srgbClr val="391B03">
                  <a:lumMod val="33000"/>
                </a:srgbClr>
              </a:gs>
              <a:gs pos="13000">
                <a:srgbClr val="FCD78E">
                  <a:lumMod val="56000"/>
                  <a:lumOff val="44000"/>
                </a:srgbClr>
              </a:gs>
              <a:gs pos="30000">
                <a:srgbClr val="00B0F0">
                  <a:lumMod val="48000"/>
                  <a:lumOff val="52000"/>
                </a:srgbClr>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1" name="20 Forma libre"/>
          <p:cNvSpPr/>
          <p:nvPr/>
        </p:nvSpPr>
        <p:spPr>
          <a:xfrm rot="10800000">
            <a:off x="-108522" y="5688506"/>
            <a:ext cx="9269579" cy="11694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6000">
                <a:srgbClr val="391B03">
                  <a:lumMod val="33000"/>
                </a:srgbClr>
              </a:gs>
              <a:gs pos="13000">
                <a:srgbClr val="FCD78E">
                  <a:lumMod val="56000"/>
                  <a:lumOff val="44000"/>
                </a:srgbClr>
              </a:gs>
              <a:gs pos="30000">
                <a:srgbClr val="00B0F0">
                  <a:lumMod val="48000"/>
                  <a:lumOff val="52000"/>
                </a:srgbClr>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7" name="16 Rectángulo"/>
          <p:cNvSpPr/>
          <p:nvPr/>
        </p:nvSpPr>
        <p:spPr>
          <a:xfrm>
            <a:off x="-324546" y="-351430"/>
            <a:ext cx="9753601" cy="7470838"/>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11409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2" presetClass="entr" presetSubtype="6"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 calcmode="lin" valueType="num">
                                      <p:cBhvr additive="base">
                                        <p:cTn id="10" dur="7000" fill="hold"/>
                                        <p:tgtEl>
                                          <p:spTgt spid="9"/>
                                        </p:tgtEl>
                                        <p:attrNameLst>
                                          <p:attrName>ppt_x</p:attrName>
                                        </p:attrNameLst>
                                      </p:cBhvr>
                                      <p:tavLst>
                                        <p:tav tm="0">
                                          <p:val>
                                            <p:strVal val="1+#ppt_w/2"/>
                                          </p:val>
                                        </p:tav>
                                        <p:tav tm="100000">
                                          <p:val>
                                            <p:strVal val="#ppt_x"/>
                                          </p:val>
                                        </p:tav>
                                      </p:tavLst>
                                    </p:anim>
                                    <p:anim calcmode="lin" valueType="num">
                                      <p:cBhvr additive="base">
                                        <p:cTn id="11" dur="7000" fill="hold"/>
                                        <p:tgtEl>
                                          <p:spTgt spid="9"/>
                                        </p:tgtEl>
                                        <p:attrNameLst>
                                          <p:attrName>ppt_y</p:attrName>
                                        </p:attrNameLst>
                                      </p:cBhvr>
                                      <p:tavLst>
                                        <p:tav tm="0">
                                          <p:val>
                                            <p:strVal val="1+#ppt_h/2"/>
                                          </p:val>
                                        </p:tav>
                                        <p:tav tm="100000">
                                          <p:val>
                                            <p:strVal val="#ppt_y"/>
                                          </p:val>
                                        </p:tav>
                                      </p:tavLst>
                                    </p:anim>
                                  </p:childTnLst>
                                </p:cTn>
                              </p:par>
                              <p:par>
                                <p:cTn id="12" presetID="19" presetClass="entr" presetSubtype="10" fill="hold" nodeType="with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p:cTn id="14" dur="7000" fill="hold"/>
                                        <p:tgtEl>
                                          <p:spTgt spid="9"/>
                                        </p:tgtEl>
                                        <p:attrNameLst>
                                          <p:attrName>ppt_w</p:attrName>
                                        </p:attrNameLst>
                                      </p:cBhvr>
                                      <p:tavLst>
                                        <p:tav tm="0" fmla="#ppt_w*sin(2.5*pi*$)">
                                          <p:val>
                                            <p:fltVal val="0"/>
                                          </p:val>
                                        </p:tav>
                                        <p:tav tm="100000">
                                          <p:val>
                                            <p:fltVal val="1"/>
                                          </p:val>
                                        </p:tav>
                                      </p:tavLst>
                                    </p:anim>
                                    <p:anim calcmode="lin" valueType="num">
                                      <p:cBhvr>
                                        <p:cTn id="15" dur="7000" fill="hold"/>
                                        <p:tgtEl>
                                          <p:spTgt spid="9"/>
                                        </p:tgtEl>
                                        <p:attrNameLst>
                                          <p:attrName>ppt_h</p:attrName>
                                        </p:attrNameLst>
                                      </p:cBhvr>
                                      <p:tavLst>
                                        <p:tav tm="0">
                                          <p:val>
                                            <p:strVal val="#ppt_h"/>
                                          </p:val>
                                        </p:tav>
                                        <p:tav tm="100000">
                                          <p:val>
                                            <p:strVal val="#ppt_h"/>
                                          </p:val>
                                        </p:tav>
                                      </p:tavLst>
                                    </p:anim>
                                  </p:childTnLst>
                                </p:cTn>
                              </p:par>
                              <p:par>
                                <p:cTn id="16" presetID="8" presetClass="emph" presetSubtype="0" repeatCount="indefinite" fill="hold" nodeType="withEffect">
                                  <p:stCondLst>
                                    <p:cond delay="0"/>
                                  </p:stCondLst>
                                  <p:childTnLst>
                                    <p:animRot by="21600000">
                                      <p:cBhvr>
                                        <p:cTn id="17" dur="7000" fill="hold"/>
                                        <p:tgtEl>
                                          <p:spTgt spid="9"/>
                                        </p:tgtEl>
                                        <p:attrNameLst>
                                          <p:attrName>r</p:attrName>
                                        </p:attrNameLst>
                                      </p:cBhvr>
                                    </p:animRot>
                                  </p:childTnLst>
                                </p:cTn>
                              </p:par>
                              <p:par>
                                <p:cTn id="18" presetID="2" presetClass="exit" presetSubtype="6" fill="hold" nodeType="withEffect">
                                  <p:stCondLst>
                                    <p:cond delay="0"/>
                                  </p:stCondLst>
                                  <p:childTnLst>
                                    <p:anim calcmode="lin" valueType="num">
                                      <p:cBhvr additive="base">
                                        <p:cTn id="19" dur="7000"/>
                                        <p:tgtEl>
                                          <p:spTgt spid="9"/>
                                        </p:tgtEl>
                                        <p:attrNameLst>
                                          <p:attrName>ppt_x</p:attrName>
                                        </p:attrNameLst>
                                      </p:cBhvr>
                                      <p:tavLst>
                                        <p:tav tm="0">
                                          <p:val>
                                            <p:strVal val="ppt_x"/>
                                          </p:val>
                                        </p:tav>
                                        <p:tav tm="100000">
                                          <p:val>
                                            <p:strVal val="1+ppt_w/2"/>
                                          </p:val>
                                        </p:tav>
                                      </p:tavLst>
                                    </p:anim>
                                    <p:anim calcmode="lin" valueType="num">
                                      <p:cBhvr additive="base">
                                        <p:cTn id="20" dur="7000"/>
                                        <p:tgtEl>
                                          <p:spTgt spid="9"/>
                                        </p:tgtEl>
                                        <p:attrNameLst>
                                          <p:attrName>ppt_y</p:attrName>
                                        </p:attrNameLst>
                                      </p:cBhvr>
                                      <p:tavLst>
                                        <p:tav tm="0">
                                          <p:val>
                                            <p:strVal val="ppt_y"/>
                                          </p:val>
                                        </p:tav>
                                        <p:tav tm="100000">
                                          <p:val>
                                            <p:strVal val="1+ppt_h/2"/>
                                          </p:val>
                                        </p:tav>
                                      </p:tavLst>
                                    </p:anim>
                                    <p:set>
                                      <p:cBhvr>
                                        <p:cTn id="21" dur="1" fill="hold">
                                          <p:stCondLst>
                                            <p:cond delay="6999"/>
                                          </p:stCondLst>
                                        </p:cTn>
                                        <p:tgtEl>
                                          <p:spTgt spid="9"/>
                                        </p:tgtEl>
                                        <p:attrNameLst>
                                          <p:attrName>style.visibility</p:attrName>
                                        </p:attrNameLst>
                                      </p:cBhvr>
                                      <p:to>
                                        <p:strVal val="hidden"/>
                                      </p:to>
                                    </p:set>
                                  </p:childTnLst>
                                </p:cTn>
                              </p:par>
                              <p:par>
                                <p:cTn id="22" presetID="2" presetClass="entr" presetSubtype="6" fill="hold" nodeType="with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additive="base">
                                        <p:cTn id="24" dur="6000" fill="hold"/>
                                        <p:tgtEl>
                                          <p:spTgt spid="8"/>
                                        </p:tgtEl>
                                        <p:attrNameLst>
                                          <p:attrName>ppt_x</p:attrName>
                                        </p:attrNameLst>
                                      </p:cBhvr>
                                      <p:tavLst>
                                        <p:tav tm="0">
                                          <p:val>
                                            <p:strVal val="1+#ppt_w/2"/>
                                          </p:val>
                                        </p:tav>
                                        <p:tav tm="100000">
                                          <p:val>
                                            <p:strVal val="#ppt_x"/>
                                          </p:val>
                                        </p:tav>
                                      </p:tavLst>
                                    </p:anim>
                                    <p:anim calcmode="lin" valueType="num">
                                      <p:cBhvr additive="base">
                                        <p:cTn id="25" dur="6000" fill="hold"/>
                                        <p:tgtEl>
                                          <p:spTgt spid="8"/>
                                        </p:tgtEl>
                                        <p:attrNameLst>
                                          <p:attrName>ppt_y</p:attrName>
                                        </p:attrNameLst>
                                      </p:cBhvr>
                                      <p:tavLst>
                                        <p:tav tm="0">
                                          <p:val>
                                            <p:strVal val="1+#ppt_h/2"/>
                                          </p:val>
                                        </p:tav>
                                        <p:tav tm="100000">
                                          <p:val>
                                            <p:strVal val="#ppt_y"/>
                                          </p:val>
                                        </p:tav>
                                      </p:tavLst>
                                    </p:anim>
                                  </p:childTnLst>
                                </p:cTn>
                              </p:par>
                              <p:par>
                                <p:cTn id="26" presetID="19" presetClass="entr" presetSubtype="10"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6000" fill="hold"/>
                                        <p:tgtEl>
                                          <p:spTgt spid="8"/>
                                        </p:tgtEl>
                                        <p:attrNameLst>
                                          <p:attrName>ppt_w</p:attrName>
                                        </p:attrNameLst>
                                      </p:cBhvr>
                                      <p:tavLst>
                                        <p:tav tm="0" fmla="#ppt_w*sin(2.5*pi*$)">
                                          <p:val>
                                            <p:fltVal val="0"/>
                                          </p:val>
                                        </p:tav>
                                        <p:tav tm="100000">
                                          <p:val>
                                            <p:fltVal val="1"/>
                                          </p:val>
                                        </p:tav>
                                      </p:tavLst>
                                    </p:anim>
                                    <p:anim calcmode="lin" valueType="num">
                                      <p:cBhvr>
                                        <p:cTn id="29" dur="6000" fill="hold"/>
                                        <p:tgtEl>
                                          <p:spTgt spid="8"/>
                                        </p:tgtEl>
                                        <p:attrNameLst>
                                          <p:attrName>ppt_h</p:attrName>
                                        </p:attrNameLst>
                                      </p:cBhvr>
                                      <p:tavLst>
                                        <p:tav tm="0">
                                          <p:val>
                                            <p:strVal val="#ppt_h"/>
                                          </p:val>
                                        </p:tav>
                                        <p:tav tm="100000">
                                          <p:val>
                                            <p:strVal val="#ppt_h"/>
                                          </p:val>
                                        </p:tav>
                                      </p:tavLst>
                                    </p:anim>
                                  </p:childTnLst>
                                </p:cTn>
                              </p:par>
                              <p:par>
                                <p:cTn id="30" presetID="8" presetClass="emph" presetSubtype="0" repeatCount="indefinite" fill="hold" nodeType="withEffect">
                                  <p:stCondLst>
                                    <p:cond delay="0"/>
                                  </p:stCondLst>
                                  <p:childTnLst>
                                    <p:animRot by="21600000">
                                      <p:cBhvr>
                                        <p:cTn id="31" dur="6000" fill="hold"/>
                                        <p:tgtEl>
                                          <p:spTgt spid="8"/>
                                        </p:tgtEl>
                                        <p:attrNameLst>
                                          <p:attrName>r</p:attrName>
                                        </p:attrNameLst>
                                      </p:cBhvr>
                                    </p:animRot>
                                  </p:childTnLst>
                                </p:cTn>
                              </p:par>
                              <p:par>
                                <p:cTn id="32" presetID="2" presetClass="exit" presetSubtype="6" fill="hold" nodeType="withEffect">
                                  <p:stCondLst>
                                    <p:cond delay="0"/>
                                  </p:stCondLst>
                                  <p:childTnLst>
                                    <p:anim calcmode="lin" valueType="num">
                                      <p:cBhvr additive="base">
                                        <p:cTn id="33" dur="6000"/>
                                        <p:tgtEl>
                                          <p:spTgt spid="8"/>
                                        </p:tgtEl>
                                        <p:attrNameLst>
                                          <p:attrName>ppt_x</p:attrName>
                                        </p:attrNameLst>
                                      </p:cBhvr>
                                      <p:tavLst>
                                        <p:tav tm="0">
                                          <p:val>
                                            <p:strVal val="ppt_x"/>
                                          </p:val>
                                        </p:tav>
                                        <p:tav tm="100000">
                                          <p:val>
                                            <p:strVal val="1+ppt_w/2"/>
                                          </p:val>
                                        </p:tav>
                                      </p:tavLst>
                                    </p:anim>
                                    <p:anim calcmode="lin" valueType="num">
                                      <p:cBhvr additive="base">
                                        <p:cTn id="34" dur="6000"/>
                                        <p:tgtEl>
                                          <p:spTgt spid="8"/>
                                        </p:tgtEl>
                                        <p:attrNameLst>
                                          <p:attrName>ppt_y</p:attrName>
                                        </p:attrNameLst>
                                      </p:cBhvr>
                                      <p:tavLst>
                                        <p:tav tm="0">
                                          <p:val>
                                            <p:strVal val="ppt_y"/>
                                          </p:val>
                                        </p:tav>
                                        <p:tav tm="100000">
                                          <p:val>
                                            <p:strVal val="1+ppt_h/2"/>
                                          </p:val>
                                        </p:tav>
                                      </p:tavLst>
                                    </p:anim>
                                    <p:set>
                                      <p:cBhvr>
                                        <p:cTn id="35" dur="1" fill="hold">
                                          <p:stCondLst>
                                            <p:cond delay="5999"/>
                                          </p:stCondLst>
                                        </p:cTn>
                                        <p:tgtEl>
                                          <p:spTgt spid="8"/>
                                        </p:tgtEl>
                                        <p:attrNameLst>
                                          <p:attrName>style.visibility</p:attrName>
                                        </p:attrNameLst>
                                      </p:cBhvr>
                                      <p:to>
                                        <p:strVal val="hidden"/>
                                      </p:to>
                                    </p:set>
                                  </p:childTnLst>
                                </p:cTn>
                              </p:par>
                              <p:par>
                                <p:cTn id="36" presetID="2" presetClass="entr" presetSubtype="6" fill="hold" nodeType="withEffect">
                                  <p:stCondLst>
                                    <p:cond delay="0"/>
                                  </p:stCondLst>
                                  <p:childTnLst>
                                    <p:set>
                                      <p:cBhvr>
                                        <p:cTn id="37" dur="1" fill="hold">
                                          <p:stCondLst>
                                            <p:cond delay="0"/>
                                          </p:stCondLst>
                                        </p:cTn>
                                        <p:tgtEl>
                                          <p:spTgt spid="1026"/>
                                        </p:tgtEl>
                                        <p:attrNameLst>
                                          <p:attrName>style.visibility</p:attrName>
                                        </p:attrNameLst>
                                      </p:cBhvr>
                                      <p:to>
                                        <p:strVal val="visible"/>
                                      </p:to>
                                    </p:set>
                                    <p:anim calcmode="lin" valueType="num">
                                      <p:cBhvr additive="base">
                                        <p:cTn id="38" dur="5000" fill="hold"/>
                                        <p:tgtEl>
                                          <p:spTgt spid="1026"/>
                                        </p:tgtEl>
                                        <p:attrNameLst>
                                          <p:attrName>ppt_x</p:attrName>
                                        </p:attrNameLst>
                                      </p:cBhvr>
                                      <p:tavLst>
                                        <p:tav tm="0">
                                          <p:val>
                                            <p:strVal val="1+#ppt_w/2"/>
                                          </p:val>
                                        </p:tav>
                                        <p:tav tm="100000">
                                          <p:val>
                                            <p:strVal val="#ppt_x"/>
                                          </p:val>
                                        </p:tav>
                                      </p:tavLst>
                                    </p:anim>
                                    <p:anim calcmode="lin" valueType="num">
                                      <p:cBhvr additive="base">
                                        <p:cTn id="39" dur="5000" fill="hold"/>
                                        <p:tgtEl>
                                          <p:spTgt spid="1026"/>
                                        </p:tgtEl>
                                        <p:attrNameLst>
                                          <p:attrName>ppt_y</p:attrName>
                                        </p:attrNameLst>
                                      </p:cBhvr>
                                      <p:tavLst>
                                        <p:tav tm="0">
                                          <p:val>
                                            <p:strVal val="1+#ppt_h/2"/>
                                          </p:val>
                                        </p:tav>
                                        <p:tav tm="100000">
                                          <p:val>
                                            <p:strVal val="#ppt_y"/>
                                          </p:val>
                                        </p:tav>
                                      </p:tavLst>
                                    </p:anim>
                                  </p:childTnLst>
                                </p:cTn>
                              </p:par>
                              <p:par>
                                <p:cTn id="40" presetID="19" presetClass="entr" presetSubtype="10" fill="hold" nodeType="withEffect">
                                  <p:stCondLst>
                                    <p:cond delay="0"/>
                                  </p:stCondLst>
                                  <p:childTnLst>
                                    <p:set>
                                      <p:cBhvr>
                                        <p:cTn id="41" dur="1" fill="hold">
                                          <p:stCondLst>
                                            <p:cond delay="0"/>
                                          </p:stCondLst>
                                        </p:cTn>
                                        <p:tgtEl>
                                          <p:spTgt spid="1026"/>
                                        </p:tgtEl>
                                        <p:attrNameLst>
                                          <p:attrName>style.visibility</p:attrName>
                                        </p:attrNameLst>
                                      </p:cBhvr>
                                      <p:to>
                                        <p:strVal val="visible"/>
                                      </p:to>
                                    </p:set>
                                    <p:anim calcmode="lin" valueType="num">
                                      <p:cBhvr>
                                        <p:cTn id="42" dur="5000" fill="hold"/>
                                        <p:tgtEl>
                                          <p:spTgt spid="1026"/>
                                        </p:tgtEl>
                                        <p:attrNameLst>
                                          <p:attrName>ppt_w</p:attrName>
                                        </p:attrNameLst>
                                      </p:cBhvr>
                                      <p:tavLst>
                                        <p:tav tm="0" fmla="#ppt_w*sin(2.5*pi*$)">
                                          <p:val>
                                            <p:fltVal val="0"/>
                                          </p:val>
                                        </p:tav>
                                        <p:tav tm="100000">
                                          <p:val>
                                            <p:fltVal val="1"/>
                                          </p:val>
                                        </p:tav>
                                      </p:tavLst>
                                    </p:anim>
                                    <p:anim calcmode="lin" valueType="num">
                                      <p:cBhvr>
                                        <p:cTn id="43" dur="5000" fill="hold"/>
                                        <p:tgtEl>
                                          <p:spTgt spid="1026"/>
                                        </p:tgtEl>
                                        <p:attrNameLst>
                                          <p:attrName>ppt_h</p:attrName>
                                        </p:attrNameLst>
                                      </p:cBhvr>
                                      <p:tavLst>
                                        <p:tav tm="0">
                                          <p:val>
                                            <p:strVal val="#ppt_h"/>
                                          </p:val>
                                        </p:tav>
                                        <p:tav tm="100000">
                                          <p:val>
                                            <p:strVal val="#ppt_h"/>
                                          </p:val>
                                        </p:tav>
                                      </p:tavLst>
                                    </p:anim>
                                  </p:childTnLst>
                                </p:cTn>
                              </p:par>
                              <p:par>
                                <p:cTn id="44" presetID="8" presetClass="emph" presetSubtype="0" repeatCount="indefinite" fill="hold" nodeType="withEffect">
                                  <p:stCondLst>
                                    <p:cond delay="0"/>
                                  </p:stCondLst>
                                  <p:childTnLst>
                                    <p:animRot by="21600000">
                                      <p:cBhvr>
                                        <p:cTn id="45" dur="5000" fill="hold"/>
                                        <p:tgtEl>
                                          <p:spTgt spid="1026"/>
                                        </p:tgtEl>
                                        <p:attrNameLst>
                                          <p:attrName>r</p:attrName>
                                        </p:attrNameLst>
                                      </p:cBhvr>
                                    </p:animRot>
                                  </p:childTnLst>
                                </p:cTn>
                              </p:par>
                              <p:par>
                                <p:cTn id="46" presetID="2" presetClass="exit" presetSubtype="6" fill="hold" nodeType="withEffect">
                                  <p:stCondLst>
                                    <p:cond delay="0"/>
                                  </p:stCondLst>
                                  <p:childTnLst>
                                    <p:anim calcmode="lin" valueType="num">
                                      <p:cBhvr additive="base">
                                        <p:cTn id="47" dur="5000"/>
                                        <p:tgtEl>
                                          <p:spTgt spid="1026"/>
                                        </p:tgtEl>
                                        <p:attrNameLst>
                                          <p:attrName>ppt_x</p:attrName>
                                        </p:attrNameLst>
                                      </p:cBhvr>
                                      <p:tavLst>
                                        <p:tav tm="0">
                                          <p:val>
                                            <p:strVal val="ppt_x"/>
                                          </p:val>
                                        </p:tav>
                                        <p:tav tm="100000">
                                          <p:val>
                                            <p:strVal val="1+ppt_w/2"/>
                                          </p:val>
                                        </p:tav>
                                      </p:tavLst>
                                    </p:anim>
                                    <p:anim calcmode="lin" valueType="num">
                                      <p:cBhvr additive="base">
                                        <p:cTn id="48" dur="5000"/>
                                        <p:tgtEl>
                                          <p:spTgt spid="1026"/>
                                        </p:tgtEl>
                                        <p:attrNameLst>
                                          <p:attrName>ppt_y</p:attrName>
                                        </p:attrNameLst>
                                      </p:cBhvr>
                                      <p:tavLst>
                                        <p:tav tm="0">
                                          <p:val>
                                            <p:strVal val="ppt_y"/>
                                          </p:val>
                                        </p:tav>
                                        <p:tav tm="100000">
                                          <p:val>
                                            <p:strVal val="1+ppt_h/2"/>
                                          </p:val>
                                        </p:tav>
                                      </p:tavLst>
                                    </p:anim>
                                    <p:set>
                                      <p:cBhvr>
                                        <p:cTn id="49" dur="1" fill="hold">
                                          <p:stCondLst>
                                            <p:cond delay="4999"/>
                                          </p:stCondLst>
                                        </p:cTn>
                                        <p:tgtEl>
                                          <p:spTgt spid="1026"/>
                                        </p:tgtEl>
                                        <p:attrNameLst>
                                          <p:attrName>style.visibility</p:attrName>
                                        </p:attrNameLst>
                                      </p:cBhvr>
                                      <p:to>
                                        <p:strVal val="hidden"/>
                                      </p:to>
                                    </p:set>
                                  </p:childTnLst>
                                </p:cTn>
                              </p:par>
                              <p:par>
                                <p:cTn id="50" presetID="2" presetClass="entr" presetSubtype="12" fill="hold" nodeType="withEffect">
                                  <p:stCondLst>
                                    <p:cond delay="0"/>
                                  </p:stCondLst>
                                  <p:childTnLst>
                                    <p:set>
                                      <p:cBhvr>
                                        <p:cTn id="51" dur="1" fill="hold">
                                          <p:stCondLst>
                                            <p:cond delay="0"/>
                                          </p:stCondLst>
                                        </p:cTn>
                                        <p:tgtEl>
                                          <p:spTgt spid="7"/>
                                        </p:tgtEl>
                                        <p:attrNameLst>
                                          <p:attrName>style.visibility</p:attrName>
                                        </p:attrNameLst>
                                      </p:cBhvr>
                                      <p:to>
                                        <p:strVal val="visible"/>
                                      </p:to>
                                    </p:set>
                                    <p:anim calcmode="lin" valueType="num">
                                      <p:cBhvr additive="base">
                                        <p:cTn id="52" dur="7000" fill="hold"/>
                                        <p:tgtEl>
                                          <p:spTgt spid="7"/>
                                        </p:tgtEl>
                                        <p:attrNameLst>
                                          <p:attrName>ppt_x</p:attrName>
                                        </p:attrNameLst>
                                      </p:cBhvr>
                                      <p:tavLst>
                                        <p:tav tm="0">
                                          <p:val>
                                            <p:strVal val="0-#ppt_w/2"/>
                                          </p:val>
                                        </p:tav>
                                        <p:tav tm="100000">
                                          <p:val>
                                            <p:strVal val="#ppt_x"/>
                                          </p:val>
                                        </p:tav>
                                      </p:tavLst>
                                    </p:anim>
                                    <p:anim calcmode="lin" valueType="num">
                                      <p:cBhvr additive="base">
                                        <p:cTn id="53" dur="7000" fill="hold"/>
                                        <p:tgtEl>
                                          <p:spTgt spid="7"/>
                                        </p:tgtEl>
                                        <p:attrNameLst>
                                          <p:attrName>ppt_y</p:attrName>
                                        </p:attrNameLst>
                                      </p:cBhvr>
                                      <p:tavLst>
                                        <p:tav tm="0">
                                          <p:val>
                                            <p:strVal val="1+#ppt_h/2"/>
                                          </p:val>
                                        </p:tav>
                                        <p:tav tm="100000">
                                          <p:val>
                                            <p:strVal val="#ppt_y"/>
                                          </p:val>
                                        </p:tav>
                                      </p:tavLst>
                                    </p:anim>
                                  </p:childTnLst>
                                </p:cTn>
                              </p:par>
                              <p:par>
                                <p:cTn id="54" presetID="19" presetClass="entr" presetSubtype="10" fill="hold" nodeType="withEffect">
                                  <p:stCondLst>
                                    <p:cond delay="0"/>
                                  </p:stCondLst>
                                  <p:childTnLst>
                                    <p:set>
                                      <p:cBhvr>
                                        <p:cTn id="55" dur="1" fill="hold">
                                          <p:stCondLst>
                                            <p:cond delay="0"/>
                                          </p:stCondLst>
                                        </p:cTn>
                                        <p:tgtEl>
                                          <p:spTgt spid="7"/>
                                        </p:tgtEl>
                                        <p:attrNameLst>
                                          <p:attrName>style.visibility</p:attrName>
                                        </p:attrNameLst>
                                      </p:cBhvr>
                                      <p:to>
                                        <p:strVal val="visible"/>
                                      </p:to>
                                    </p:set>
                                    <p:anim calcmode="lin" valueType="num">
                                      <p:cBhvr>
                                        <p:cTn id="56" dur="7000" fill="hold"/>
                                        <p:tgtEl>
                                          <p:spTgt spid="7"/>
                                        </p:tgtEl>
                                        <p:attrNameLst>
                                          <p:attrName>ppt_w</p:attrName>
                                        </p:attrNameLst>
                                      </p:cBhvr>
                                      <p:tavLst>
                                        <p:tav tm="0" fmla="#ppt_w*sin(2.5*pi*$)">
                                          <p:val>
                                            <p:fltVal val="0"/>
                                          </p:val>
                                        </p:tav>
                                        <p:tav tm="100000">
                                          <p:val>
                                            <p:fltVal val="1"/>
                                          </p:val>
                                        </p:tav>
                                      </p:tavLst>
                                    </p:anim>
                                    <p:anim calcmode="lin" valueType="num">
                                      <p:cBhvr>
                                        <p:cTn id="57" dur="7000" fill="hold"/>
                                        <p:tgtEl>
                                          <p:spTgt spid="7"/>
                                        </p:tgtEl>
                                        <p:attrNameLst>
                                          <p:attrName>ppt_h</p:attrName>
                                        </p:attrNameLst>
                                      </p:cBhvr>
                                      <p:tavLst>
                                        <p:tav tm="0">
                                          <p:val>
                                            <p:strVal val="#ppt_h"/>
                                          </p:val>
                                        </p:tav>
                                        <p:tav tm="100000">
                                          <p:val>
                                            <p:strVal val="#ppt_h"/>
                                          </p:val>
                                        </p:tav>
                                      </p:tavLst>
                                    </p:anim>
                                  </p:childTnLst>
                                </p:cTn>
                              </p:par>
                              <p:par>
                                <p:cTn id="58" presetID="8" presetClass="emph" presetSubtype="0" fill="hold" nodeType="withEffect">
                                  <p:stCondLst>
                                    <p:cond delay="0"/>
                                  </p:stCondLst>
                                  <p:childTnLst>
                                    <p:animRot by="-21600000">
                                      <p:cBhvr>
                                        <p:cTn id="59" dur="7000" fill="hold"/>
                                        <p:tgtEl>
                                          <p:spTgt spid="7"/>
                                        </p:tgtEl>
                                        <p:attrNameLst>
                                          <p:attrName>r</p:attrName>
                                        </p:attrNameLst>
                                      </p:cBhvr>
                                    </p:animRot>
                                  </p:childTnLst>
                                </p:cTn>
                              </p:par>
                              <p:par>
                                <p:cTn id="60" presetID="2" presetClass="exit" presetSubtype="12" fill="hold" nodeType="withEffect">
                                  <p:stCondLst>
                                    <p:cond delay="0"/>
                                  </p:stCondLst>
                                  <p:childTnLst>
                                    <p:anim calcmode="lin" valueType="num">
                                      <p:cBhvr additive="base">
                                        <p:cTn id="61" dur="7000"/>
                                        <p:tgtEl>
                                          <p:spTgt spid="7"/>
                                        </p:tgtEl>
                                        <p:attrNameLst>
                                          <p:attrName>ppt_x</p:attrName>
                                        </p:attrNameLst>
                                      </p:cBhvr>
                                      <p:tavLst>
                                        <p:tav tm="0">
                                          <p:val>
                                            <p:strVal val="ppt_x"/>
                                          </p:val>
                                        </p:tav>
                                        <p:tav tm="100000">
                                          <p:val>
                                            <p:strVal val="0-ppt_w/2"/>
                                          </p:val>
                                        </p:tav>
                                      </p:tavLst>
                                    </p:anim>
                                    <p:anim calcmode="lin" valueType="num">
                                      <p:cBhvr additive="base">
                                        <p:cTn id="62" dur="7000"/>
                                        <p:tgtEl>
                                          <p:spTgt spid="7"/>
                                        </p:tgtEl>
                                        <p:attrNameLst>
                                          <p:attrName>ppt_y</p:attrName>
                                        </p:attrNameLst>
                                      </p:cBhvr>
                                      <p:tavLst>
                                        <p:tav tm="0">
                                          <p:val>
                                            <p:strVal val="ppt_y"/>
                                          </p:val>
                                        </p:tav>
                                        <p:tav tm="100000">
                                          <p:val>
                                            <p:strVal val="1+ppt_h/2"/>
                                          </p:val>
                                        </p:tav>
                                      </p:tavLst>
                                    </p:anim>
                                    <p:set>
                                      <p:cBhvr>
                                        <p:cTn id="63" dur="1" fill="hold">
                                          <p:stCondLst>
                                            <p:cond delay="6999"/>
                                          </p:stCondLst>
                                        </p:cTn>
                                        <p:tgtEl>
                                          <p:spTgt spid="7"/>
                                        </p:tgtEl>
                                        <p:attrNameLst>
                                          <p:attrName>style.visibility</p:attrName>
                                        </p:attrNameLst>
                                      </p:cBhvr>
                                      <p:to>
                                        <p:strVal val="hidden"/>
                                      </p:to>
                                    </p:set>
                                  </p:childTnLst>
                                </p:cTn>
                              </p:par>
                              <p:par>
                                <p:cTn id="64" presetID="2" presetClass="entr" presetSubtype="12" fill="hold" nodeType="withEffect">
                                  <p:stCondLst>
                                    <p:cond delay="0"/>
                                  </p:stCondLst>
                                  <p:childTnLst>
                                    <p:set>
                                      <p:cBhvr>
                                        <p:cTn id="65" dur="1" fill="hold">
                                          <p:stCondLst>
                                            <p:cond delay="0"/>
                                          </p:stCondLst>
                                        </p:cTn>
                                        <p:tgtEl>
                                          <p:spTgt spid="6"/>
                                        </p:tgtEl>
                                        <p:attrNameLst>
                                          <p:attrName>style.visibility</p:attrName>
                                        </p:attrNameLst>
                                      </p:cBhvr>
                                      <p:to>
                                        <p:strVal val="visible"/>
                                      </p:to>
                                    </p:set>
                                    <p:anim calcmode="lin" valueType="num">
                                      <p:cBhvr additive="base">
                                        <p:cTn id="66" dur="6000" fill="hold"/>
                                        <p:tgtEl>
                                          <p:spTgt spid="6"/>
                                        </p:tgtEl>
                                        <p:attrNameLst>
                                          <p:attrName>ppt_x</p:attrName>
                                        </p:attrNameLst>
                                      </p:cBhvr>
                                      <p:tavLst>
                                        <p:tav tm="0">
                                          <p:val>
                                            <p:strVal val="0-#ppt_w/2"/>
                                          </p:val>
                                        </p:tav>
                                        <p:tav tm="100000">
                                          <p:val>
                                            <p:strVal val="#ppt_x"/>
                                          </p:val>
                                        </p:tav>
                                      </p:tavLst>
                                    </p:anim>
                                    <p:anim calcmode="lin" valueType="num">
                                      <p:cBhvr additive="base">
                                        <p:cTn id="67" dur="6000" fill="hold"/>
                                        <p:tgtEl>
                                          <p:spTgt spid="6"/>
                                        </p:tgtEl>
                                        <p:attrNameLst>
                                          <p:attrName>ppt_y</p:attrName>
                                        </p:attrNameLst>
                                      </p:cBhvr>
                                      <p:tavLst>
                                        <p:tav tm="0">
                                          <p:val>
                                            <p:strVal val="1+#ppt_h/2"/>
                                          </p:val>
                                        </p:tav>
                                        <p:tav tm="100000">
                                          <p:val>
                                            <p:strVal val="#ppt_y"/>
                                          </p:val>
                                        </p:tav>
                                      </p:tavLst>
                                    </p:anim>
                                  </p:childTnLst>
                                </p:cTn>
                              </p:par>
                              <p:par>
                                <p:cTn id="68" presetID="19" presetClass="entr" presetSubtype="10" fill="hold" nodeType="with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p:cTn id="70" dur="6000" fill="hold"/>
                                        <p:tgtEl>
                                          <p:spTgt spid="6"/>
                                        </p:tgtEl>
                                        <p:attrNameLst>
                                          <p:attrName>ppt_w</p:attrName>
                                        </p:attrNameLst>
                                      </p:cBhvr>
                                      <p:tavLst>
                                        <p:tav tm="0" fmla="#ppt_w*sin(2.5*pi*$)">
                                          <p:val>
                                            <p:fltVal val="0"/>
                                          </p:val>
                                        </p:tav>
                                        <p:tav tm="100000">
                                          <p:val>
                                            <p:fltVal val="1"/>
                                          </p:val>
                                        </p:tav>
                                      </p:tavLst>
                                    </p:anim>
                                    <p:anim calcmode="lin" valueType="num">
                                      <p:cBhvr>
                                        <p:cTn id="71" dur="6000" fill="hold"/>
                                        <p:tgtEl>
                                          <p:spTgt spid="6"/>
                                        </p:tgtEl>
                                        <p:attrNameLst>
                                          <p:attrName>ppt_h</p:attrName>
                                        </p:attrNameLst>
                                      </p:cBhvr>
                                      <p:tavLst>
                                        <p:tav tm="0">
                                          <p:val>
                                            <p:strVal val="#ppt_h"/>
                                          </p:val>
                                        </p:tav>
                                        <p:tav tm="100000">
                                          <p:val>
                                            <p:strVal val="#ppt_h"/>
                                          </p:val>
                                        </p:tav>
                                      </p:tavLst>
                                    </p:anim>
                                  </p:childTnLst>
                                </p:cTn>
                              </p:par>
                              <p:par>
                                <p:cTn id="72" presetID="8" presetClass="emph" presetSubtype="0" fill="hold" nodeType="withEffect">
                                  <p:stCondLst>
                                    <p:cond delay="0"/>
                                  </p:stCondLst>
                                  <p:childTnLst>
                                    <p:animRot by="-21600000">
                                      <p:cBhvr>
                                        <p:cTn id="73" dur="6000" fill="hold"/>
                                        <p:tgtEl>
                                          <p:spTgt spid="6"/>
                                        </p:tgtEl>
                                        <p:attrNameLst>
                                          <p:attrName>r</p:attrName>
                                        </p:attrNameLst>
                                      </p:cBhvr>
                                    </p:animRot>
                                  </p:childTnLst>
                                </p:cTn>
                              </p:par>
                              <p:par>
                                <p:cTn id="74" presetID="2" presetClass="exit" presetSubtype="12" fill="hold" nodeType="withEffect">
                                  <p:stCondLst>
                                    <p:cond delay="0"/>
                                  </p:stCondLst>
                                  <p:childTnLst>
                                    <p:anim calcmode="lin" valueType="num">
                                      <p:cBhvr additive="base">
                                        <p:cTn id="75" dur="6000"/>
                                        <p:tgtEl>
                                          <p:spTgt spid="6"/>
                                        </p:tgtEl>
                                        <p:attrNameLst>
                                          <p:attrName>ppt_x</p:attrName>
                                        </p:attrNameLst>
                                      </p:cBhvr>
                                      <p:tavLst>
                                        <p:tav tm="0">
                                          <p:val>
                                            <p:strVal val="ppt_x"/>
                                          </p:val>
                                        </p:tav>
                                        <p:tav tm="100000">
                                          <p:val>
                                            <p:strVal val="0-ppt_w/2"/>
                                          </p:val>
                                        </p:tav>
                                      </p:tavLst>
                                    </p:anim>
                                    <p:anim calcmode="lin" valueType="num">
                                      <p:cBhvr additive="base">
                                        <p:cTn id="76" dur="6000"/>
                                        <p:tgtEl>
                                          <p:spTgt spid="6"/>
                                        </p:tgtEl>
                                        <p:attrNameLst>
                                          <p:attrName>ppt_y</p:attrName>
                                        </p:attrNameLst>
                                      </p:cBhvr>
                                      <p:tavLst>
                                        <p:tav tm="0">
                                          <p:val>
                                            <p:strVal val="ppt_y"/>
                                          </p:val>
                                        </p:tav>
                                        <p:tav tm="100000">
                                          <p:val>
                                            <p:strVal val="1+ppt_h/2"/>
                                          </p:val>
                                        </p:tav>
                                      </p:tavLst>
                                    </p:anim>
                                    <p:set>
                                      <p:cBhvr>
                                        <p:cTn id="77" dur="1" fill="hold">
                                          <p:stCondLst>
                                            <p:cond delay="5999"/>
                                          </p:stCondLst>
                                        </p:cTn>
                                        <p:tgtEl>
                                          <p:spTgt spid="6"/>
                                        </p:tgtEl>
                                        <p:attrNameLst>
                                          <p:attrName>style.visibility</p:attrName>
                                        </p:attrNameLst>
                                      </p:cBhvr>
                                      <p:to>
                                        <p:strVal val="hidden"/>
                                      </p:to>
                                    </p:set>
                                  </p:childTnLst>
                                </p:cTn>
                              </p:par>
                              <p:par>
                                <p:cTn id="78" presetID="2" presetClass="entr" presetSubtype="12" fill="hold" nodeType="withEffect">
                                  <p:stCondLst>
                                    <p:cond delay="0"/>
                                  </p:stCondLst>
                                  <p:childTnLst>
                                    <p:set>
                                      <p:cBhvr>
                                        <p:cTn id="79" dur="1" fill="hold">
                                          <p:stCondLst>
                                            <p:cond delay="0"/>
                                          </p:stCondLst>
                                        </p:cTn>
                                        <p:tgtEl>
                                          <p:spTgt spid="5"/>
                                        </p:tgtEl>
                                        <p:attrNameLst>
                                          <p:attrName>style.visibility</p:attrName>
                                        </p:attrNameLst>
                                      </p:cBhvr>
                                      <p:to>
                                        <p:strVal val="visible"/>
                                      </p:to>
                                    </p:set>
                                    <p:anim calcmode="lin" valueType="num">
                                      <p:cBhvr additive="base">
                                        <p:cTn id="80" dur="5000" fill="hold"/>
                                        <p:tgtEl>
                                          <p:spTgt spid="5"/>
                                        </p:tgtEl>
                                        <p:attrNameLst>
                                          <p:attrName>ppt_x</p:attrName>
                                        </p:attrNameLst>
                                      </p:cBhvr>
                                      <p:tavLst>
                                        <p:tav tm="0">
                                          <p:val>
                                            <p:strVal val="0-#ppt_w/2"/>
                                          </p:val>
                                        </p:tav>
                                        <p:tav tm="100000">
                                          <p:val>
                                            <p:strVal val="#ppt_x"/>
                                          </p:val>
                                        </p:tav>
                                      </p:tavLst>
                                    </p:anim>
                                    <p:anim calcmode="lin" valueType="num">
                                      <p:cBhvr additive="base">
                                        <p:cTn id="81" dur="5000" fill="hold"/>
                                        <p:tgtEl>
                                          <p:spTgt spid="5"/>
                                        </p:tgtEl>
                                        <p:attrNameLst>
                                          <p:attrName>ppt_y</p:attrName>
                                        </p:attrNameLst>
                                      </p:cBhvr>
                                      <p:tavLst>
                                        <p:tav tm="0">
                                          <p:val>
                                            <p:strVal val="1+#ppt_h/2"/>
                                          </p:val>
                                        </p:tav>
                                        <p:tav tm="100000">
                                          <p:val>
                                            <p:strVal val="#ppt_y"/>
                                          </p:val>
                                        </p:tav>
                                      </p:tavLst>
                                    </p:anim>
                                  </p:childTnLst>
                                </p:cTn>
                              </p:par>
                              <p:par>
                                <p:cTn id="82" presetID="19" presetClass="entr" presetSubtype="10" fill="hold" nodeType="withEffect">
                                  <p:stCondLst>
                                    <p:cond delay="0"/>
                                  </p:stCondLst>
                                  <p:childTnLst>
                                    <p:set>
                                      <p:cBhvr>
                                        <p:cTn id="83" dur="1" fill="hold">
                                          <p:stCondLst>
                                            <p:cond delay="0"/>
                                          </p:stCondLst>
                                        </p:cTn>
                                        <p:tgtEl>
                                          <p:spTgt spid="5"/>
                                        </p:tgtEl>
                                        <p:attrNameLst>
                                          <p:attrName>style.visibility</p:attrName>
                                        </p:attrNameLst>
                                      </p:cBhvr>
                                      <p:to>
                                        <p:strVal val="visible"/>
                                      </p:to>
                                    </p:set>
                                    <p:anim calcmode="lin" valueType="num">
                                      <p:cBhvr>
                                        <p:cTn id="84" dur="5000" fill="hold"/>
                                        <p:tgtEl>
                                          <p:spTgt spid="5"/>
                                        </p:tgtEl>
                                        <p:attrNameLst>
                                          <p:attrName>ppt_w</p:attrName>
                                        </p:attrNameLst>
                                      </p:cBhvr>
                                      <p:tavLst>
                                        <p:tav tm="0" fmla="#ppt_w*sin(2.5*pi*$)">
                                          <p:val>
                                            <p:fltVal val="0"/>
                                          </p:val>
                                        </p:tav>
                                        <p:tav tm="100000">
                                          <p:val>
                                            <p:fltVal val="1"/>
                                          </p:val>
                                        </p:tav>
                                      </p:tavLst>
                                    </p:anim>
                                    <p:anim calcmode="lin" valueType="num">
                                      <p:cBhvr>
                                        <p:cTn id="85" dur="5000" fill="hold"/>
                                        <p:tgtEl>
                                          <p:spTgt spid="5"/>
                                        </p:tgtEl>
                                        <p:attrNameLst>
                                          <p:attrName>ppt_h</p:attrName>
                                        </p:attrNameLst>
                                      </p:cBhvr>
                                      <p:tavLst>
                                        <p:tav tm="0">
                                          <p:val>
                                            <p:strVal val="#ppt_h"/>
                                          </p:val>
                                        </p:tav>
                                        <p:tav tm="100000">
                                          <p:val>
                                            <p:strVal val="#ppt_h"/>
                                          </p:val>
                                        </p:tav>
                                      </p:tavLst>
                                    </p:anim>
                                  </p:childTnLst>
                                </p:cTn>
                              </p:par>
                              <p:par>
                                <p:cTn id="86" presetID="8" presetClass="emph" presetSubtype="0" fill="hold" nodeType="withEffect">
                                  <p:stCondLst>
                                    <p:cond delay="0"/>
                                  </p:stCondLst>
                                  <p:childTnLst>
                                    <p:animRot by="-21600000">
                                      <p:cBhvr>
                                        <p:cTn id="87" dur="5000" fill="hold"/>
                                        <p:tgtEl>
                                          <p:spTgt spid="5"/>
                                        </p:tgtEl>
                                        <p:attrNameLst>
                                          <p:attrName>r</p:attrName>
                                        </p:attrNameLst>
                                      </p:cBhvr>
                                    </p:animRot>
                                  </p:childTnLst>
                                </p:cTn>
                              </p:par>
                              <p:par>
                                <p:cTn id="88" presetID="2" presetClass="exit" presetSubtype="12" fill="hold" nodeType="withEffect">
                                  <p:stCondLst>
                                    <p:cond delay="0"/>
                                  </p:stCondLst>
                                  <p:childTnLst>
                                    <p:anim calcmode="lin" valueType="num">
                                      <p:cBhvr additive="base">
                                        <p:cTn id="89" dur="5000"/>
                                        <p:tgtEl>
                                          <p:spTgt spid="5"/>
                                        </p:tgtEl>
                                        <p:attrNameLst>
                                          <p:attrName>ppt_x</p:attrName>
                                        </p:attrNameLst>
                                      </p:cBhvr>
                                      <p:tavLst>
                                        <p:tav tm="0">
                                          <p:val>
                                            <p:strVal val="ppt_x"/>
                                          </p:val>
                                        </p:tav>
                                        <p:tav tm="100000">
                                          <p:val>
                                            <p:strVal val="0-ppt_w/2"/>
                                          </p:val>
                                        </p:tav>
                                      </p:tavLst>
                                    </p:anim>
                                    <p:anim calcmode="lin" valueType="num">
                                      <p:cBhvr additive="base">
                                        <p:cTn id="90" dur="5000"/>
                                        <p:tgtEl>
                                          <p:spTgt spid="5"/>
                                        </p:tgtEl>
                                        <p:attrNameLst>
                                          <p:attrName>ppt_y</p:attrName>
                                        </p:attrNameLst>
                                      </p:cBhvr>
                                      <p:tavLst>
                                        <p:tav tm="0">
                                          <p:val>
                                            <p:strVal val="ppt_y"/>
                                          </p:val>
                                        </p:tav>
                                        <p:tav tm="100000">
                                          <p:val>
                                            <p:strVal val="1+ppt_h/2"/>
                                          </p:val>
                                        </p:tav>
                                      </p:tavLst>
                                    </p:anim>
                                    <p:set>
                                      <p:cBhvr>
                                        <p:cTn id="91" dur="1" fill="hold">
                                          <p:stCondLst>
                                            <p:cond delay="4999"/>
                                          </p:stCondLst>
                                        </p:cTn>
                                        <p:tgtEl>
                                          <p:spTgt spid="5"/>
                                        </p:tgtEl>
                                        <p:attrNameLst>
                                          <p:attrName>style.visibility</p:attrName>
                                        </p:attrNameLst>
                                      </p:cBhvr>
                                      <p:to>
                                        <p:strVal val="hidden"/>
                                      </p:to>
                                    </p:set>
                                  </p:childTnLst>
                                </p:cTn>
                              </p:par>
                              <p:par>
                                <p:cTn id="92" presetID="2" presetClass="entr" presetSubtype="3" fill="hold" nodeType="withEffect">
                                  <p:stCondLst>
                                    <p:cond delay="0"/>
                                  </p:stCondLst>
                                  <p:childTnLst>
                                    <p:set>
                                      <p:cBhvr>
                                        <p:cTn id="93" dur="1" fill="hold">
                                          <p:stCondLst>
                                            <p:cond delay="0"/>
                                          </p:stCondLst>
                                        </p:cTn>
                                        <p:tgtEl>
                                          <p:spTgt spid="13"/>
                                        </p:tgtEl>
                                        <p:attrNameLst>
                                          <p:attrName>style.visibility</p:attrName>
                                        </p:attrNameLst>
                                      </p:cBhvr>
                                      <p:to>
                                        <p:strVal val="visible"/>
                                      </p:to>
                                    </p:set>
                                    <p:anim calcmode="lin" valueType="num">
                                      <p:cBhvr additive="base">
                                        <p:cTn id="94" dur="5000" fill="hold"/>
                                        <p:tgtEl>
                                          <p:spTgt spid="13"/>
                                        </p:tgtEl>
                                        <p:attrNameLst>
                                          <p:attrName>ppt_x</p:attrName>
                                        </p:attrNameLst>
                                      </p:cBhvr>
                                      <p:tavLst>
                                        <p:tav tm="0">
                                          <p:val>
                                            <p:strVal val="1+#ppt_w/2"/>
                                          </p:val>
                                        </p:tav>
                                        <p:tav tm="100000">
                                          <p:val>
                                            <p:strVal val="#ppt_x"/>
                                          </p:val>
                                        </p:tav>
                                      </p:tavLst>
                                    </p:anim>
                                    <p:anim calcmode="lin" valueType="num">
                                      <p:cBhvr additive="base">
                                        <p:cTn id="95" dur="5000" fill="hold"/>
                                        <p:tgtEl>
                                          <p:spTgt spid="13"/>
                                        </p:tgtEl>
                                        <p:attrNameLst>
                                          <p:attrName>ppt_y</p:attrName>
                                        </p:attrNameLst>
                                      </p:cBhvr>
                                      <p:tavLst>
                                        <p:tav tm="0">
                                          <p:val>
                                            <p:strVal val="0-#ppt_h/2"/>
                                          </p:val>
                                        </p:tav>
                                        <p:tav tm="100000">
                                          <p:val>
                                            <p:strVal val="#ppt_y"/>
                                          </p:val>
                                        </p:tav>
                                      </p:tavLst>
                                    </p:anim>
                                  </p:childTnLst>
                                </p:cTn>
                              </p:par>
                              <p:par>
                                <p:cTn id="96" presetID="19" presetClass="entr" presetSubtype="10" fill="hold" nodeType="withEffect">
                                  <p:stCondLst>
                                    <p:cond delay="0"/>
                                  </p:stCondLst>
                                  <p:childTnLst>
                                    <p:set>
                                      <p:cBhvr>
                                        <p:cTn id="97" dur="1" fill="hold">
                                          <p:stCondLst>
                                            <p:cond delay="0"/>
                                          </p:stCondLst>
                                        </p:cTn>
                                        <p:tgtEl>
                                          <p:spTgt spid="13"/>
                                        </p:tgtEl>
                                        <p:attrNameLst>
                                          <p:attrName>style.visibility</p:attrName>
                                        </p:attrNameLst>
                                      </p:cBhvr>
                                      <p:to>
                                        <p:strVal val="visible"/>
                                      </p:to>
                                    </p:set>
                                    <p:anim calcmode="lin" valueType="num">
                                      <p:cBhvr>
                                        <p:cTn id="98" dur="5000" fill="hold"/>
                                        <p:tgtEl>
                                          <p:spTgt spid="13"/>
                                        </p:tgtEl>
                                        <p:attrNameLst>
                                          <p:attrName>ppt_w</p:attrName>
                                        </p:attrNameLst>
                                      </p:cBhvr>
                                      <p:tavLst>
                                        <p:tav tm="0" fmla="#ppt_w*sin(2.5*pi*$)">
                                          <p:val>
                                            <p:fltVal val="0"/>
                                          </p:val>
                                        </p:tav>
                                        <p:tav tm="100000">
                                          <p:val>
                                            <p:fltVal val="1"/>
                                          </p:val>
                                        </p:tav>
                                      </p:tavLst>
                                    </p:anim>
                                    <p:anim calcmode="lin" valueType="num">
                                      <p:cBhvr>
                                        <p:cTn id="99" dur="5000" fill="hold"/>
                                        <p:tgtEl>
                                          <p:spTgt spid="13"/>
                                        </p:tgtEl>
                                        <p:attrNameLst>
                                          <p:attrName>ppt_h</p:attrName>
                                        </p:attrNameLst>
                                      </p:cBhvr>
                                      <p:tavLst>
                                        <p:tav tm="0">
                                          <p:val>
                                            <p:strVal val="#ppt_h"/>
                                          </p:val>
                                        </p:tav>
                                        <p:tav tm="100000">
                                          <p:val>
                                            <p:strVal val="#ppt_h"/>
                                          </p:val>
                                        </p:tav>
                                      </p:tavLst>
                                    </p:anim>
                                  </p:childTnLst>
                                </p:cTn>
                              </p:par>
                              <p:par>
                                <p:cTn id="100" presetID="8" presetClass="emph" presetSubtype="0" fill="hold" nodeType="withEffect">
                                  <p:stCondLst>
                                    <p:cond delay="0"/>
                                  </p:stCondLst>
                                  <p:childTnLst>
                                    <p:animRot by="-21600000">
                                      <p:cBhvr>
                                        <p:cTn id="101" dur="5000" fill="hold"/>
                                        <p:tgtEl>
                                          <p:spTgt spid="13"/>
                                        </p:tgtEl>
                                        <p:attrNameLst>
                                          <p:attrName>r</p:attrName>
                                        </p:attrNameLst>
                                      </p:cBhvr>
                                    </p:animRot>
                                  </p:childTnLst>
                                </p:cTn>
                              </p:par>
                              <p:par>
                                <p:cTn id="102" presetID="2" presetClass="exit" presetSubtype="3" fill="hold" nodeType="withEffect">
                                  <p:stCondLst>
                                    <p:cond delay="0"/>
                                  </p:stCondLst>
                                  <p:childTnLst>
                                    <p:anim calcmode="lin" valueType="num">
                                      <p:cBhvr additive="base">
                                        <p:cTn id="103" dur="5000"/>
                                        <p:tgtEl>
                                          <p:spTgt spid="13"/>
                                        </p:tgtEl>
                                        <p:attrNameLst>
                                          <p:attrName>ppt_x</p:attrName>
                                        </p:attrNameLst>
                                      </p:cBhvr>
                                      <p:tavLst>
                                        <p:tav tm="0">
                                          <p:val>
                                            <p:strVal val="ppt_x"/>
                                          </p:val>
                                        </p:tav>
                                        <p:tav tm="100000">
                                          <p:val>
                                            <p:strVal val="1+ppt_w/2"/>
                                          </p:val>
                                        </p:tav>
                                      </p:tavLst>
                                    </p:anim>
                                    <p:anim calcmode="lin" valueType="num">
                                      <p:cBhvr additive="base">
                                        <p:cTn id="104" dur="5000"/>
                                        <p:tgtEl>
                                          <p:spTgt spid="13"/>
                                        </p:tgtEl>
                                        <p:attrNameLst>
                                          <p:attrName>ppt_y</p:attrName>
                                        </p:attrNameLst>
                                      </p:cBhvr>
                                      <p:tavLst>
                                        <p:tav tm="0">
                                          <p:val>
                                            <p:strVal val="ppt_y"/>
                                          </p:val>
                                        </p:tav>
                                        <p:tav tm="100000">
                                          <p:val>
                                            <p:strVal val="0-ppt_h/2"/>
                                          </p:val>
                                        </p:tav>
                                      </p:tavLst>
                                    </p:anim>
                                    <p:set>
                                      <p:cBhvr>
                                        <p:cTn id="105" dur="1" fill="hold">
                                          <p:stCondLst>
                                            <p:cond delay="4999"/>
                                          </p:stCondLst>
                                        </p:cTn>
                                        <p:tgtEl>
                                          <p:spTgt spid="13"/>
                                        </p:tgtEl>
                                        <p:attrNameLst>
                                          <p:attrName>style.visibility</p:attrName>
                                        </p:attrNameLst>
                                      </p:cBhvr>
                                      <p:to>
                                        <p:strVal val="hidden"/>
                                      </p:to>
                                    </p:set>
                                  </p:childTnLst>
                                </p:cTn>
                              </p:par>
                              <p:par>
                                <p:cTn id="106" presetID="2" presetClass="entr" presetSubtype="3" fill="hold" nodeType="withEffect">
                                  <p:stCondLst>
                                    <p:cond delay="0"/>
                                  </p:stCondLst>
                                  <p:childTnLst>
                                    <p:set>
                                      <p:cBhvr>
                                        <p:cTn id="107" dur="1" fill="hold">
                                          <p:stCondLst>
                                            <p:cond delay="0"/>
                                          </p:stCondLst>
                                        </p:cTn>
                                        <p:tgtEl>
                                          <p:spTgt spid="14"/>
                                        </p:tgtEl>
                                        <p:attrNameLst>
                                          <p:attrName>style.visibility</p:attrName>
                                        </p:attrNameLst>
                                      </p:cBhvr>
                                      <p:to>
                                        <p:strVal val="visible"/>
                                      </p:to>
                                    </p:set>
                                    <p:anim calcmode="lin" valueType="num">
                                      <p:cBhvr additive="base">
                                        <p:cTn id="108" dur="6000" fill="hold"/>
                                        <p:tgtEl>
                                          <p:spTgt spid="14"/>
                                        </p:tgtEl>
                                        <p:attrNameLst>
                                          <p:attrName>ppt_x</p:attrName>
                                        </p:attrNameLst>
                                      </p:cBhvr>
                                      <p:tavLst>
                                        <p:tav tm="0">
                                          <p:val>
                                            <p:strVal val="1+#ppt_w/2"/>
                                          </p:val>
                                        </p:tav>
                                        <p:tav tm="100000">
                                          <p:val>
                                            <p:strVal val="#ppt_x"/>
                                          </p:val>
                                        </p:tav>
                                      </p:tavLst>
                                    </p:anim>
                                    <p:anim calcmode="lin" valueType="num">
                                      <p:cBhvr additive="base">
                                        <p:cTn id="109" dur="6000" fill="hold"/>
                                        <p:tgtEl>
                                          <p:spTgt spid="14"/>
                                        </p:tgtEl>
                                        <p:attrNameLst>
                                          <p:attrName>ppt_y</p:attrName>
                                        </p:attrNameLst>
                                      </p:cBhvr>
                                      <p:tavLst>
                                        <p:tav tm="0">
                                          <p:val>
                                            <p:strVal val="0-#ppt_h/2"/>
                                          </p:val>
                                        </p:tav>
                                        <p:tav tm="100000">
                                          <p:val>
                                            <p:strVal val="#ppt_y"/>
                                          </p:val>
                                        </p:tav>
                                      </p:tavLst>
                                    </p:anim>
                                  </p:childTnLst>
                                </p:cTn>
                              </p:par>
                              <p:par>
                                <p:cTn id="110" presetID="19" presetClass="entr" presetSubtype="10" fill="hold" nodeType="withEffect">
                                  <p:stCondLst>
                                    <p:cond delay="0"/>
                                  </p:stCondLst>
                                  <p:childTnLst>
                                    <p:set>
                                      <p:cBhvr>
                                        <p:cTn id="111" dur="1" fill="hold">
                                          <p:stCondLst>
                                            <p:cond delay="0"/>
                                          </p:stCondLst>
                                        </p:cTn>
                                        <p:tgtEl>
                                          <p:spTgt spid="14"/>
                                        </p:tgtEl>
                                        <p:attrNameLst>
                                          <p:attrName>style.visibility</p:attrName>
                                        </p:attrNameLst>
                                      </p:cBhvr>
                                      <p:to>
                                        <p:strVal val="visible"/>
                                      </p:to>
                                    </p:set>
                                    <p:anim calcmode="lin" valueType="num">
                                      <p:cBhvr>
                                        <p:cTn id="112" dur="6000" fill="hold"/>
                                        <p:tgtEl>
                                          <p:spTgt spid="14"/>
                                        </p:tgtEl>
                                        <p:attrNameLst>
                                          <p:attrName>ppt_w</p:attrName>
                                        </p:attrNameLst>
                                      </p:cBhvr>
                                      <p:tavLst>
                                        <p:tav tm="0" fmla="#ppt_w*sin(2.5*pi*$)">
                                          <p:val>
                                            <p:fltVal val="0"/>
                                          </p:val>
                                        </p:tav>
                                        <p:tav tm="100000">
                                          <p:val>
                                            <p:fltVal val="1"/>
                                          </p:val>
                                        </p:tav>
                                      </p:tavLst>
                                    </p:anim>
                                    <p:anim calcmode="lin" valueType="num">
                                      <p:cBhvr>
                                        <p:cTn id="113" dur="6000" fill="hold"/>
                                        <p:tgtEl>
                                          <p:spTgt spid="14"/>
                                        </p:tgtEl>
                                        <p:attrNameLst>
                                          <p:attrName>ppt_h</p:attrName>
                                        </p:attrNameLst>
                                      </p:cBhvr>
                                      <p:tavLst>
                                        <p:tav tm="0">
                                          <p:val>
                                            <p:strVal val="#ppt_h"/>
                                          </p:val>
                                        </p:tav>
                                        <p:tav tm="100000">
                                          <p:val>
                                            <p:strVal val="#ppt_h"/>
                                          </p:val>
                                        </p:tav>
                                      </p:tavLst>
                                    </p:anim>
                                  </p:childTnLst>
                                </p:cTn>
                              </p:par>
                              <p:par>
                                <p:cTn id="114" presetID="8" presetClass="emph" presetSubtype="0" fill="hold" nodeType="withEffect">
                                  <p:stCondLst>
                                    <p:cond delay="0"/>
                                  </p:stCondLst>
                                  <p:childTnLst>
                                    <p:animRot by="-21600000">
                                      <p:cBhvr>
                                        <p:cTn id="115" dur="6000" fill="hold"/>
                                        <p:tgtEl>
                                          <p:spTgt spid="14"/>
                                        </p:tgtEl>
                                        <p:attrNameLst>
                                          <p:attrName>r</p:attrName>
                                        </p:attrNameLst>
                                      </p:cBhvr>
                                    </p:animRot>
                                  </p:childTnLst>
                                </p:cTn>
                              </p:par>
                              <p:par>
                                <p:cTn id="116" presetID="2" presetClass="exit" presetSubtype="3" fill="hold" nodeType="withEffect">
                                  <p:stCondLst>
                                    <p:cond delay="0"/>
                                  </p:stCondLst>
                                  <p:childTnLst>
                                    <p:anim calcmode="lin" valueType="num">
                                      <p:cBhvr additive="base">
                                        <p:cTn id="117" dur="6000"/>
                                        <p:tgtEl>
                                          <p:spTgt spid="14"/>
                                        </p:tgtEl>
                                        <p:attrNameLst>
                                          <p:attrName>ppt_x</p:attrName>
                                        </p:attrNameLst>
                                      </p:cBhvr>
                                      <p:tavLst>
                                        <p:tav tm="0">
                                          <p:val>
                                            <p:strVal val="ppt_x"/>
                                          </p:val>
                                        </p:tav>
                                        <p:tav tm="100000">
                                          <p:val>
                                            <p:strVal val="1+ppt_w/2"/>
                                          </p:val>
                                        </p:tav>
                                      </p:tavLst>
                                    </p:anim>
                                    <p:anim calcmode="lin" valueType="num">
                                      <p:cBhvr additive="base">
                                        <p:cTn id="118" dur="6000"/>
                                        <p:tgtEl>
                                          <p:spTgt spid="14"/>
                                        </p:tgtEl>
                                        <p:attrNameLst>
                                          <p:attrName>ppt_y</p:attrName>
                                        </p:attrNameLst>
                                      </p:cBhvr>
                                      <p:tavLst>
                                        <p:tav tm="0">
                                          <p:val>
                                            <p:strVal val="ppt_y"/>
                                          </p:val>
                                        </p:tav>
                                        <p:tav tm="100000">
                                          <p:val>
                                            <p:strVal val="0-ppt_h/2"/>
                                          </p:val>
                                        </p:tav>
                                      </p:tavLst>
                                    </p:anim>
                                    <p:set>
                                      <p:cBhvr>
                                        <p:cTn id="119" dur="1" fill="hold">
                                          <p:stCondLst>
                                            <p:cond delay="5999"/>
                                          </p:stCondLst>
                                        </p:cTn>
                                        <p:tgtEl>
                                          <p:spTgt spid="14"/>
                                        </p:tgtEl>
                                        <p:attrNameLst>
                                          <p:attrName>style.visibility</p:attrName>
                                        </p:attrNameLst>
                                      </p:cBhvr>
                                      <p:to>
                                        <p:strVal val="hidden"/>
                                      </p:to>
                                    </p:set>
                                  </p:childTnLst>
                                </p:cTn>
                              </p:par>
                              <p:par>
                                <p:cTn id="120" presetID="2" presetClass="entr" presetSubtype="3" fill="hold" nodeType="withEffect">
                                  <p:stCondLst>
                                    <p:cond delay="0"/>
                                  </p:stCondLst>
                                  <p:childTnLst>
                                    <p:set>
                                      <p:cBhvr>
                                        <p:cTn id="121" dur="1" fill="hold">
                                          <p:stCondLst>
                                            <p:cond delay="0"/>
                                          </p:stCondLst>
                                        </p:cTn>
                                        <p:tgtEl>
                                          <p:spTgt spid="15"/>
                                        </p:tgtEl>
                                        <p:attrNameLst>
                                          <p:attrName>style.visibility</p:attrName>
                                        </p:attrNameLst>
                                      </p:cBhvr>
                                      <p:to>
                                        <p:strVal val="visible"/>
                                      </p:to>
                                    </p:set>
                                    <p:anim calcmode="lin" valueType="num">
                                      <p:cBhvr additive="base">
                                        <p:cTn id="122" dur="7000" fill="hold"/>
                                        <p:tgtEl>
                                          <p:spTgt spid="15"/>
                                        </p:tgtEl>
                                        <p:attrNameLst>
                                          <p:attrName>ppt_x</p:attrName>
                                        </p:attrNameLst>
                                      </p:cBhvr>
                                      <p:tavLst>
                                        <p:tav tm="0">
                                          <p:val>
                                            <p:strVal val="1+#ppt_w/2"/>
                                          </p:val>
                                        </p:tav>
                                        <p:tav tm="100000">
                                          <p:val>
                                            <p:strVal val="#ppt_x"/>
                                          </p:val>
                                        </p:tav>
                                      </p:tavLst>
                                    </p:anim>
                                    <p:anim calcmode="lin" valueType="num">
                                      <p:cBhvr additive="base">
                                        <p:cTn id="123" dur="7000" fill="hold"/>
                                        <p:tgtEl>
                                          <p:spTgt spid="15"/>
                                        </p:tgtEl>
                                        <p:attrNameLst>
                                          <p:attrName>ppt_y</p:attrName>
                                        </p:attrNameLst>
                                      </p:cBhvr>
                                      <p:tavLst>
                                        <p:tav tm="0">
                                          <p:val>
                                            <p:strVal val="0-#ppt_h/2"/>
                                          </p:val>
                                        </p:tav>
                                        <p:tav tm="100000">
                                          <p:val>
                                            <p:strVal val="#ppt_y"/>
                                          </p:val>
                                        </p:tav>
                                      </p:tavLst>
                                    </p:anim>
                                  </p:childTnLst>
                                </p:cTn>
                              </p:par>
                              <p:par>
                                <p:cTn id="124" presetID="19" presetClass="entr" presetSubtype="10" fill="hold" nodeType="withEffect">
                                  <p:stCondLst>
                                    <p:cond delay="0"/>
                                  </p:stCondLst>
                                  <p:childTnLst>
                                    <p:set>
                                      <p:cBhvr>
                                        <p:cTn id="125" dur="1" fill="hold">
                                          <p:stCondLst>
                                            <p:cond delay="0"/>
                                          </p:stCondLst>
                                        </p:cTn>
                                        <p:tgtEl>
                                          <p:spTgt spid="15"/>
                                        </p:tgtEl>
                                        <p:attrNameLst>
                                          <p:attrName>style.visibility</p:attrName>
                                        </p:attrNameLst>
                                      </p:cBhvr>
                                      <p:to>
                                        <p:strVal val="visible"/>
                                      </p:to>
                                    </p:set>
                                    <p:anim calcmode="lin" valueType="num">
                                      <p:cBhvr>
                                        <p:cTn id="126" dur="7000" fill="hold"/>
                                        <p:tgtEl>
                                          <p:spTgt spid="15"/>
                                        </p:tgtEl>
                                        <p:attrNameLst>
                                          <p:attrName>ppt_w</p:attrName>
                                        </p:attrNameLst>
                                      </p:cBhvr>
                                      <p:tavLst>
                                        <p:tav tm="0" fmla="#ppt_w*sin(2.5*pi*$)">
                                          <p:val>
                                            <p:fltVal val="0"/>
                                          </p:val>
                                        </p:tav>
                                        <p:tav tm="100000">
                                          <p:val>
                                            <p:fltVal val="1"/>
                                          </p:val>
                                        </p:tav>
                                      </p:tavLst>
                                    </p:anim>
                                    <p:anim calcmode="lin" valueType="num">
                                      <p:cBhvr>
                                        <p:cTn id="127" dur="7000" fill="hold"/>
                                        <p:tgtEl>
                                          <p:spTgt spid="15"/>
                                        </p:tgtEl>
                                        <p:attrNameLst>
                                          <p:attrName>ppt_h</p:attrName>
                                        </p:attrNameLst>
                                      </p:cBhvr>
                                      <p:tavLst>
                                        <p:tav tm="0">
                                          <p:val>
                                            <p:strVal val="#ppt_h"/>
                                          </p:val>
                                        </p:tav>
                                        <p:tav tm="100000">
                                          <p:val>
                                            <p:strVal val="#ppt_h"/>
                                          </p:val>
                                        </p:tav>
                                      </p:tavLst>
                                    </p:anim>
                                  </p:childTnLst>
                                </p:cTn>
                              </p:par>
                              <p:par>
                                <p:cTn id="128" presetID="8" presetClass="emph" presetSubtype="0" fill="hold" nodeType="withEffect">
                                  <p:stCondLst>
                                    <p:cond delay="0"/>
                                  </p:stCondLst>
                                  <p:childTnLst>
                                    <p:animRot by="-21600000">
                                      <p:cBhvr>
                                        <p:cTn id="129" dur="7000" fill="hold"/>
                                        <p:tgtEl>
                                          <p:spTgt spid="15"/>
                                        </p:tgtEl>
                                        <p:attrNameLst>
                                          <p:attrName>r</p:attrName>
                                        </p:attrNameLst>
                                      </p:cBhvr>
                                    </p:animRot>
                                  </p:childTnLst>
                                </p:cTn>
                              </p:par>
                              <p:par>
                                <p:cTn id="130" presetID="2" presetClass="exit" presetSubtype="3" fill="hold" nodeType="withEffect">
                                  <p:stCondLst>
                                    <p:cond delay="0"/>
                                  </p:stCondLst>
                                  <p:childTnLst>
                                    <p:anim calcmode="lin" valueType="num">
                                      <p:cBhvr additive="base">
                                        <p:cTn id="131" dur="7000"/>
                                        <p:tgtEl>
                                          <p:spTgt spid="15"/>
                                        </p:tgtEl>
                                        <p:attrNameLst>
                                          <p:attrName>ppt_x</p:attrName>
                                        </p:attrNameLst>
                                      </p:cBhvr>
                                      <p:tavLst>
                                        <p:tav tm="0">
                                          <p:val>
                                            <p:strVal val="ppt_x"/>
                                          </p:val>
                                        </p:tav>
                                        <p:tav tm="100000">
                                          <p:val>
                                            <p:strVal val="1+ppt_w/2"/>
                                          </p:val>
                                        </p:tav>
                                      </p:tavLst>
                                    </p:anim>
                                    <p:anim calcmode="lin" valueType="num">
                                      <p:cBhvr additive="base">
                                        <p:cTn id="132" dur="7000"/>
                                        <p:tgtEl>
                                          <p:spTgt spid="15"/>
                                        </p:tgtEl>
                                        <p:attrNameLst>
                                          <p:attrName>ppt_y</p:attrName>
                                        </p:attrNameLst>
                                      </p:cBhvr>
                                      <p:tavLst>
                                        <p:tav tm="0">
                                          <p:val>
                                            <p:strVal val="ppt_y"/>
                                          </p:val>
                                        </p:tav>
                                        <p:tav tm="100000">
                                          <p:val>
                                            <p:strVal val="0-ppt_h/2"/>
                                          </p:val>
                                        </p:tav>
                                      </p:tavLst>
                                    </p:anim>
                                    <p:set>
                                      <p:cBhvr>
                                        <p:cTn id="133" dur="1" fill="hold">
                                          <p:stCondLst>
                                            <p:cond delay="6999"/>
                                          </p:stCondLst>
                                        </p:cTn>
                                        <p:tgtEl>
                                          <p:spTgt spid="15"/>
                                        </p:tgtEl>
                                        <p:attrNameLst>
                                          <p:attrName>style.visibility</p:attrName>
                                        </p:attrNameLst>
                                      </p:cBhvr>
                                      <p:to>
                                        <p:strVal val="hidden"/>
                                      </p:to>
                                    </p:set>
                                  </p:childTnLst>
                                </p:cTn>
                              </p:par>
                              <p:par>
                                <p:cTn id="134" presetID="2" presetClass="entr" presetSubtype="9" fill="hold" nodeType="withEffect">
                                  <p:stCondLst>
                                    <p:cond delay="0"/>
                                  </p:stCondLst>
                                  <p:childTnLst>
                                    <p:set>
                                      <p:cBhvr>
                                        <p:cTn id="135" dur="1" fill="hold">
                                          <p:stCondLst>
                                            <p:cond delay="0"/>
                                          </p:stCondLst>
                                        </p:cTn>
                                        <p:tgtEl>
                                          <p:spTgt spid="10"/>
                                        </p:tgtEl>
                                        <p:attrNameLst>
                                          <p:attrName>style.visibility</p:attrName>
                                        </p:attrNameLst>
                                      </p:cBhvr>
                                      <p:to>
                                        <p:strVal val="visible"/>
                                      </p:to>
                                    </p:set>
                                    <p:anim calcmode="lin" valueType="num">
                                      <p:cBhvr additive="base">
                                        <p:cTn id="136" dur="5000" fill="hold"/>
                                        <p:tgtEl>
                                          <p:spTgt spid="10"/>
                                        </p:tgtEl>
                                        <p:attrNameLst>
                                          <p:attrName>ppt_x</p:attrName>
                                        </p:attrNameLst>
                                      </p:cBhvr>
                                      <p:tavLst>
                                        <p:tav tm="0">
                                          <p:val>
                                            <p:strVal val="0-#ppt_w/2"/>
                                          </p:val>
                                        </p:tav>
                                        <p:tav tm="100000">
                                          <p:val>
                                            <p:strVal val="#ppt_x"/>
                                          </p:val>
                                        </p:tav>
                                      </p:tavLst>
                                    </p:anim>
                                    <p:anim calcmode="lin" valueType="num">
                                      <p:cBhvr additive="base">
                                        <p:cTn id="137" dur="5000" fill="hold"/>
                                        <p:tgtEl>
                                          <p:spTgt spid="10"/>
                                        </p:tgtEl>
                                        <p:attrNameLst>
                                          <p:attrName>ppt_y</p:attrName>
                                        </p:attrNameLst>
                                      </p:cBhvr>
                                      <p:tavLst>
                                        <p:tav tm="0">
                                          <p:val>
                                            <p:strVal val="0-#ppt_h/2"/>
                                          </p:val>
                                        </p:tav>
                                        <p:tav tm="100000">
                                          <p:val>
                                            <p:strVal val="#ppt_y"/>
                                          </p:val>
                                        </p:tav>
                                      </p:tavLst>
                                    </p:anim>
                                  </p:childTnLst>
                                </p:cTn>
                              </p:par>
                              <p:par>
                                <p:cTn id="138" presetID="19" presetClass="entr" presetSubtype="10" fill="hold" nodeType="withEffect">
                                  <p:stCondLst>
                                    <p:cond delay="0"/>
                                  </p:stCondLst>
                                  <p:childTnLst>
                                    <p:set>
                                      <p:cBhvr>
                                        <p:cTn id="139" dur="1" fill="hold">
                                          <p:stCondLst>
                                            <p:cond delay="0"/>
                                          </p:stCondLst>
                                        </p:cTn>
                                        <p:tgtEl>
                                          <p:spTgt spid="10"/>
                                        </p:tgtEl>
                                        <p:attrNameLst>
                                          <p:attrName>style.visibility</p:attrName>
                                        </p:attrNameLst>
                                      </p:cBhvr>
                                      <p:to>
                                        <p:strVal val="visible"/>
                                      </p:to>
                                    </p:set>
                                    <p:anim calcmode="lin" valueType="num">
                                      <p:cBhvr>
                                        <p:cTn id="140" dur="5000" fill="hold"/>
                                        <p:tgtEl>
                                          <p:spTgt spid="10"/>
                                        </p:tgtEl>
                                        <p:attrNameLst>
                                          <p:attrName>ppt_w</p:attrName>
                                        </p:attrNameLst>
                                      </p:cBhvr>
                                      <p:tavLst>
                                        <p:tav tm="0" fmla="#ppt_w*sin(2.5*pi*$)">
                                          <p:val>
                                            <p:fltVal val="0"/>
                                          </p:val>
                                        </p:tav>
                                        <p:tav tm="100000">
                                          <p:val>
                                            <p:fltVal val="1"/>
                                          </p:val>
                                        </p:tav>
                                      </p:tavLst>
                                    </p:anim>
                                    <p:anim calcmode="lin" valueType="num">
                                      <p:cBhvr>
                                        <p:cTn id="141" dur="5000" fill="hold"/>
                                        <p:tgtEl>
                                          <p:spTgt spid="10"/>
                                        </p:tgtEl>
                                        <p:attrNameLst>
                                          <p:attrName>ppt_h</p:attrName>
                                        </p:attrNameLst>
                                      </p:cBhvr>
                                      <p:tavLst>
                                        <p:tav tm="0">
                                          <p:val>
                                            <p:strVal val="#ppt_h"/>
                                          </p:val>
                                        </p:tav>
                                        <p:tav tm="100000">
                                          <p:val>
                                            <p:strVal val="#ppt_h"/>
                                          </p:val>
                                        </p:tav>
                                      </p:tavLst>
                                    </p:anim>
                                  </p:childTnLst>
                                </p:cTn>
                              </p:par>
                              <p:par>
                                <p:cTn id="142" presetID="8" presetClass="emph" presetSubtype="0" repeatCount="indefinite" fill="hold" nodeType="withEffect">
                                  <p:stCondLst>
                                    <p:cond delay="0"/>
                                  </p:stCondLst>
                                  <p:childTnLst>
                                    <p:animRot by="21600000">
                                      <p:cBhvr>
                                        <p:cTn id="143" dur="5000" fill="hold"/>
                                        <p:tgtEl>
                                          <p:spTgt spid="10"/>
                                        </p:tgtEl>
                                        <p:attrNameLst>
                                          <p:attrName>r</p:attrName>
                                        </p:attrNameLst>
                                      </p:cBhvr>
                                    </p:animRot>
                                  </p:childTnLst>
                                </p:cTn>
                              </p:par>
                              <p:par>
                                <p:cTn id="144" presetID="2" presetClass="exit" presetSubtype="9" fill="hold" nodeType="withEffect">
                                  <p:stCondLst>
                                    <p:cond delay="0"/>
                                  </p:stCondLst>
                                  <p:childTnLst>
                                    <p:anim calcmode="lin" valueType="num">
                                      <p:cBhvr additive="base">
                                        <p:cTn id="145" dur="5000"/>
                                        <p:tgtEl>
                                          <p:spTgt spid="10"/>
                                        </p:tgtEl>
                                        <p:attrNameLst>
                                          <p:attrName>ppt_x</p:attrName>
                                        </p:attrNameLst>
                                      </p:cBhvr>
                                      <p:tavLst>
                                        <p:tav tm="0">
                                          <p:val>
                                            <p:strVal val="ppt_x"/>
                                          </p:val>
                                        </p:tav>
                                        <p:tav tm="100000">
                                          <p:val>
                                            <p:strVal val="0-ppt_w/2"/>
                                          </p:val>
                                        </p:tav>
                                      </p:tavLst>
                                    </p:anim>
                                    <p:anim calcmode="lin" valueType="num">
                                      <p:cBhvr additive="base">
                                        <p:cTn id="146" dur="5000"/>
                                        <p:tgtEl>
                                          <p:spTgt spid="10"/>
                                        </p:tgtEl>
                                        <p:attrNameLst>
                                          <p:attrName>ppt_y</p:attrName>
                                        </p:attrNameLst>
                                      </p:cBhvr>
                                      <p:tavLst>
                                        <p:tav tm="0">
                                          <p:val>
                                            <p:strVal val="ppt_y"/>
                                          </p:val>
                                        </p:tav>
                                        <p:tav tm="100000">
                                          <p:val>
                                            <p:strVal val="0-ppt_h/2"/>
                                          </p:val>
                                        </p:tav>
                                      </p:tavLst>
                                    </p:anim>
                                    <p:set>
                                      <p:cBhvr>
                                        <p:cTn id="147" dur="1" fill="hold">
                                          <p:stCondLst>
                                            <p:cond delay="4999"/>
                                          </p:stCondLst>
                                        </p:cTn>
                                        <p:tgtEl>
                                          <p:spTgt spid="10"/>
                                        </p:tgtEl>
                                        <p:attrNameLst>
                                          <p:attrName>style.visibility</p:attrName>
                                        </p:attrNameLst>
                                      </p:cBhvr>
                                      <p:to>
                                        <p:strVal val="hidden"/>
                                      </p:to>
                                    </p:set>
                                  </p:childTnLst>
                                </p:cTn>
                              </p:par>
                              <p:par>
                                <p:cTn id="148" presetID="2" presetClass="entr" presetSubtype="9" fill="hold" nodeType="withEffect">
                                  <p:stCondLst>
                                    <p:cond delay="0"/>
                                  </p:stCondLst>
                                  <p:childTnLst>
                                    <p:set>
                                      <p:cBhvr>
                                        <p:cTn id="149" dur="1" fill="hold">
                                          <p:stCondLst>
                                            <p:cond delay="0"/>
                                          </p:stCondLst>
                                        </p:cTn>
                                        <p:tgtEl>
                                          <p:spTgt spid="11"/>
                                        </p:tgtEl>
                                        <p:attrNameLst>
                                          <p:attrName>style.visibility</p:attrName>
                                        </p:attrNameLst>
                                      </p:cBhvr>
                                      <p:to>
                                        <p:strVal val="visible"/>
                                      </p:to>
                                    </p:set>
                                    <p:anim calcmode="lin" valueType="num">
                                      <p:cBhvr additive="base">
                                        <p:cTn id="150" dur="6000" fill="hold"/>
                                        <p:tgtEl>
                                          <p:spTgt spid="11"/>
                                        </p:tgtEl>
                                        <p:attrNameLst>
                                          <p:attrName>ppt_x</p:attrName>
                                        </p:attrNameLst>
                                      </p:cBhvr>
                                      <p:tavLst>
                                        <p:tav tm="0">
                                          <p:val>
                                            <p:strVal val="0-#ppt_w/2"/>
                                          </p:val>
                                        </p:tav>
                                        <p:tav tm="100000">
                                          <p:val>
                                            <p:strVal val="#ppt_x"/>
                                          </p:val>
                                        </p:tav>
                                      </p:tavLst>
                                    </p:anim>
                                    <p:anim calcmode="lin" valueType="num">
                                      <p:cBhvr additive="base">
                                        <p:cTn id="151" dur="6000" fill="hold"/>
                                        <p:tgtEl>
                                          <p:spTgt spid="11"/>
                                        </p:tgtEl>
                                        <p:attrNameLst>
                                          <p:attrName>ppt_y</p:attrName>
                                        </p:attrNameLst>
                                      </p:cBhvr>
                                      <p:tavLst>
                                        <p:tav tm="0">
                                          <p:val>
                                            <p:strVal val="0-#ppt_h/2"/>
                                          </p:val>
                                        </p:tav>
                                        <p:tav tm="100000">
                                          <p:val>
                                            <p:strVal val="#ppt_y"/>
                                          </p:val>
                                        </p:tav>
                                      </p:tavLst>
                                    </p:anim>
                                  </p:childTnLst>
                                </p:cTn>
                              </p:par>
                              <p:par>
                                <p:cTn id="152" presetID="19" presetClass="entr" presetSubtype="10" fill="hold" nodeType="withEffect">
                                  <p:stCondLst>
                                    <p:cond delay="0"/>
                                  </p:stCondLst>
                                  <p:childTnLst>
                                    <p:set>
                                      <p:cBhvr>
                                        <p:cTn id="153" dur="1" fill="hold">
                                          <p:stCondLst>
                                            <p:cond delay="0"/>
                                          </p:stCondLst>
                                        </p:cTn>
                                        <p:tgtEl>
                                          <p:spTgt spid="11"/>
                                        </p:tgtEl>
                                        <p:attrNameLst>
                                          <p:attrName>style.visibility</p:attrName>
                                        </p:attrNameLst>
                                      </p:cBhvr>
                                      <p:to>
                                        <p:strVal val="visible"/>
                                      </p:to>
                                    </p:set>
                                    <p:anim calcmode="lin" valueType="num">
                                      <p:cBhvr>
                                        <p:cTn id="154" dur="6000" fill="hold"/>
                                        <p:tgtEl>
                                          <p:spTgt spid="11"/>
                                        </p:tgtEl>
                                        <p:attrNameLst>
                                          <p:attrName>ppt_w</p:attrName>
                                        </p:attrNameLst>
                                      </p:cBhvr>
                                      <p:tavLst>
                                        <p:tav tm="0" fmla="#ppt_w*sin(2.5*pi*$)">
                                          <p:val>
                                            <p:fltVal val="0"/>
                                          </p:val>
                                        </p:tav>
                                        <p:tav tm="100000">
                                          <p:val>
                                            <p:fltVal val="1"/>
                                          </p:val>
                                        </p:tav>
                                      </p:tavLst>
                                    </p:anim>
                                    <p:anim calcmode="lin" valueType="num">
                                      <p:cBhvr>
                                        <p:cTn id="155" dur="6000" fill="hold"/>
                                        <p:tgtEl>
                                          <p:spTgt spid="11"/>
                                        </p:tgtEl>
                                        <p:attrNameLst>
                                          <p:attrName>ppt_h</p:attrName>
                                        </p:attrNameLst>
                                      </p:cBhvr>
                                      <p:tavLst>
                                        <p:tav tm="0">
                                          <p:val>
                                            <p:strVal val="#ppt_h"/>
                                          </p:val>
                                        </p:tav>
                                        <p:tav tm="100000">
                                          <p:val>
                                            <p:strVal val="#ppt_h"/>
                                          </p:val>
                                        </p:tav>
                                      </p:tavLst>
                                    </p:anim>
                                  </p:childTnLst>
                                </p:cTn>
                              </p:par>
                              <p:par>
                                <p:cTn id="156" presetID="8" presetClass="emph" presetSubtype="0" repeatCount="indefinite" fill="hold" nodeType="withEffect">
                                  <p:stCondLst>
                                    <p:cond delay="0"/>
                                  </p:stCondLst>
                                  <p:childTnLst>
                                    <p:animRot by="21600000">
                                      <p:cBhvr>
                                        <p:cTn id="157" dur="6000" fill="hold"/>
                                        <p:tgtEl>
                                          <p:spTgt spid="11"/>
                                        </p:tgtEl>
                                        <p:attrNameLst>
                                          <p:attrName>r</p:attrName>
                                        </p:attrNameLst>
                                      </p:cBhvr>
                                    </p:animRot>
                                  </p:childTnLst>
                                </p:cTn>
                              </p:par>
                              <p:par>
                                <p:cTn id="158" presetID="2" presetClass="exit" presetSubtype="9" fill="hold" nodeType="withEffect">
                                  <p:stCondLst>
                                    <p:cond delay="0"/>
                                  </p:stCondLst>
                                  <p:childTnLst>
                                    <p:anim calcmode="lin" valueType="num">
                                      <p:cBhvr additive="base">
                                        <p:cTn id="159" dur="6000"/>
                                        <p:tgtEl>
                                          <p:spTgt spid="11"/>
                                        </p:tgtEl>
                                        <p:attrNameLst>
                                          <p:attrName>ppt_x</p:attrName>
                                        </p:attrNameLst>
                                      </p:cBhvr>
                                      <p:tavLst>
                                        <p:tav tm="0">
                                          <p:val>
                                            <p:strVal val="ppt_x"/>
                                          </p:val>
                                        </p:tav>
                                        <p:tav tm="100000">
                                          <p:val>
                                            <p:strVal val="0-ppt_w/2"/>
                                          </p:val>
                                        </p:tav>
                                      </p:tavLst>
                                    </p:anim>
                                    <p:anim calcmode="lin" valueType="num">
                                      <p:cBhvr additive="base">
                                        <p:cTn id="160" dur="6000"/>
                                        <p:tgtEl>
                                          <p:spTgt spid="11"/>
                                        </p:tgtEl>
                                        <p:attrNameLst>
                                          <p:attrName>ppt_y</p:attrName>
                                        </p:attrNameLst>
                                      </p:cBhvr>
                                      <p:tavLst>
                                        <p:tav tm="0">
                                          <p:val>
                                            <p:strVal val="ppt_y"/>
                                          </p:val>
                                        </p:tav>
                                        <p:tav tm="100000">
                                          <p:val>
                                            <p:strVal val="0-ppt_h/2"/>
                                          </p:val>
                                        </p:tav>
                                      </p:tavLst>
                                    </p:anim>
                                    <p:set>
                                      <p:cBhvr>
                                        <p:cTn id="161" dur="1" fill="hold">
                                          <p:stCondLst>
                                            <p:cond delay="5999"/>
                                          </p:stCondLst>
                                        </p:cTn>
                                        <p:tgtEl>
                                          <p:spTgt spid="11"/>
                                        </p:tgtEl>
                                        <p:attrNameLst>
                                          <p:attrName>style.visibility</p:attrName>
                                        </p:attrNameLst>
                                      </p:cBhvr>
                                      <p:to>
                                        <p:strVal val="hidden"/>
                                      </p:to>
                                    </p:set>
                                  </p:childTnLst>
                                </p:cTn>
                              </p:par>
                              <p:par>
                                <p:cTn id="162" presetID="2" presetClass="entr" presetSubtype="9" fill="hold" nodeType="withEffect">
                                  <p:stCondLst>
                                    <p:cond delay="0"/>
                                  </p:stCondLst>
                                  <p:childTnLst>
                                    <p:set>
                                      <p:cBhvr>
                                        <p:cTn id="163" dur="1" fill="hold">
                                          <p:stCondLst>
                                            <p:cond delay="0"/>
                                          </p:stCondLst>
                                        </p:cTn>
                                        <p:tgtEl>
                                          <p:spTgt spid="12"/>
                                        </p:tgtEl>
                                        <p:attrNameLst>
                                          <p:attrName>style.visibility</p:attrName>
                                        </p:attrNameLst>
                                      </p:cBhvr>
                                      <p:to>
                                        <p:strVal val="visible"/>
                                      </p:to>
                                    </p:set>
                                    <p:anim calcmode="lin" valueType="num">
                                      <p:cBhvr additive="base">
                                        <p:cTn id="164" dur="7000" fill="hold"/>
                                        <p:tgtEl>
                                          <p:spTgt spid="12"/>
                                        </p:tgtEl>
                                        <p:attrNameLst>
                                          <p:attrName>ppt_x</p:attrName>
                                        </p:attrNameLst>
                                      </p:cBhvr>
                                      <p:tavLst>
                                        <p:tav tm="0">
                                          <p:val>
                                            <p:strVal val="0-#ppt_w/2"/>
                                          </p:val>
                                        </p:tav>
                                        <p:tav tm="100000">
                                          <p:val>
                                            <p:strVal val="#ppt_x"/>
                                          </p:val>
                                        </p:tav>
                                      </p:tavLst>
                                    </p:anim>
                                    <p:anim calcmode="lin" valueType="num">
                                      <p:cBhvr additive="base">
                                        <p:cTn id="165" dur="7000" fill="hold"/>
                                        <p:tgtEl>
                                          <p:spTgt spid="12"/>
                                        </p:tgtEl>
                                        <p:attrNameLst>
                                          <p:attrName>ppt_y</p:attrName>
                                        </p:attrNameLst>
                                      </p:cBhvr>
                                      <p:tavLst>
                                        <p:tav tm="0">
                                          <p:val>
                                            <p:strVal val="0-#ppt_h/2"/>
                                          </p:val>
                                        </p:tav>
                                        <p:tav tm="100000">
                                          <p:val>
                                            <p:strVal val="#ppt_y"/>
                                          </p:val>
                                        </p:tav>
                                      </p:tavLst>
                                    </p:anim>
                                  </p:childTnLst>
                                </p:cTn>
                              </p:par>
                              <p:par>
                                <p:cTn id="166" presetID="19" presetClass="entr" presetSubtype="10" fill="hold" nodeType="withEffect">
                                  <p:stCondLst>
                                    <p:cond delay="0"/>
                                  </p:stCondLst>
                                  <p:childTnLst>
                                    <p:set>
                                      <p:cBhvr>
                                        <p:cTn id="167" dur="1" fill="hold">
                                          <p:stCondLst>
                                            <p:cond delay="0"/>
                                          </p:stCondLst>
                                        </p:cTn>
                                        <p:tgtEl>
                                          <p:spTgt spid="12"/>
                                        </p:tgtEl>
                                        <p:attrNameLst>
                                          <p:attrName>style.visibility</p:attrName>
                                        </p:attrNameLst>
                                      </p:cBhvr>
                                      <p:to>
                                        <p:strVal val="visible"/>
                                      </p:to>
                                    </p:set>
                                    <p:anim calcmode="lin" valueType="num">
                                      <p:cBhvr>
                                        <p:cTn id="168" dur="7000" fill="hold"/>
                                        <p:tgtEl>
                                          <p:spTgt spid="12"/>
                                        </p:tgtEl>
                                        <p:attrNameLst>
                                          <p:attrName>ppt_w</p:attrName>
                                        </p:attrNameLst>
                                      </p:cBhvr>
                                      <p:tavLst>
                                        <p:tav tm="0" fmla="#ppt_w*sin(2.5*pi*$)">
                                          <p:val>
                                            <p:fltVal val="0"/>
                                          </p:val>
                                        </p:tav>
                                        <p:tav tm="100000">
                                          <p:val>
                                            <p:fltVal val="1"/>
                                          </p:val>
                                        </p:tav>
                                      </p:tavLst>
                                    </p:anim>
                                    <p:anim calcmode="lin" valueType="num">
                                      <p:cBhvr>
                                        <p:cTn id="169" dur="7000" fill="hold"/>
                                        <p:tgtEl>
                                          <p:spTgt spid="12"/>
                                        </p:tgtEl>
                                        <p:attrNameLst>
                                          <p:attrName>ppt_h</p:attrName>
                                        </p:attrNameLst>
                                      </p:cBhvr>
                                      <p:tavLst>
                                        <p:tav tm="0">
                                          <p:val>
                                            <p:strVal val="#ppt_h"/>
                                          </p:val>
                                        </p:tav>
                                        <p:tav tm="100000">
                                          <p:val>
                                            <p:strVal val="#ppt_h"/>
                                          </p:val>
                                        </p:tav>
                                      </p:tavLst>
                                    </p:anim>
                                  </p:childTnLst>
                                </p:cTn>
                              </p:par>
                              <p:par>
                                <p:cTn id="170" presetID="8" presetClass="emph" presetSubtype="0" repeatCount="indefinite" fill="hold" nodeType="withEffect">
                                  <p:stCondLst>
                                    <p:cond delay="0"/>
                                  </p:stCondLst>
                                  <p:childTnLst>
                                    <p:animRot by="21600000">
                                      <p:cBhvr>
                                        <p:cTn id="171" dur="7000" fill="hold"/>
                                        <p:tgtEl>
                                          <p:spTgt spid="12"/>
                                        </p:tgtEl>
                                        <p:attrNameLst>
                                          <p:attrName>r</p:attrName>
                                        </p:attrNameLst>
                                      </p:cBhvr>
                                    </p:animRot>
                                  </p:childTnLst>
                                </p:cTn>
                              </p:par>
                              <p:par>
                                <p:cTn id="172" presetID="2" presetClass="exit" presetSubtype="9" fill="hold" nodeType="withEffect">
                                  <p:stCondLst>
                                    <p:cond delay="0"/>
                                  </p:stCondLst>
                                  <p:childTnLst>
                                    <p:anim calcmode="lin" valueType="num">
                                      <p:cBhvr additive="base">
                                        <p:cTn id="173" dur="7000"/>
                                        <p:tgtEl>
                                          <p:spTgt spid="12"/>
                                        </p:tgtEl>
                                        <p:attrNameLst>
                                          <p:attrName>ppt_x</p:attrName>
                                        </p:attrNameLst>
                                      </p:cBhvr>
                                      <p:tavLst>
                                        <p:tav tm="0">
                                          <p:val>
                                            <p:strVal val="ppt_x"/>
                                          </p:val>
                                        </p:tav>
                                        <p:tav tm="100000">
                                          <p:val>
                                            <p:strVal val="0-ppt_w/2"/>
                                          </p:val>
                                        </p:tav>
                                      </p:tavLst>
                                    </p:anim>
                                    <p:anim calcmode="lin" valueType="num">
                                      <p:cBhvr additive="base">
                                        <p:cTn id="174" dur="7000"/>
                                        <p:tgtEl>
                                          <p:spTgt spid="12"/>
                                        </p:tgtEl>
                                        <p:attrNameLst>
                                          <p:attrName>ppt_y</p:attrName>
                                        </p:attrNameLst>
                                      </p:cBhvr>
                                      <p:tavLst>
                                        <p:tav tm="0">
                                          <p:val>
                                            <p:strVal val="ppt_y"/>
                                          </p:val>
                                        </p:tav>
                                        <p:tav tm="100000">
                                          <p:val>
                                            <p:strVal val="0-ppt_h/2"/>
                                          </p:val>
                                        </p:tav>
                                      </p:tavLst>
                                    </p:anim>
                                    <p:set>
                                      <p:cBhvr>
                                        <p:cTn id="175" dur="1" fill="hold">
                                          <p:stCondLst>
                                            <p:cond delay="6999"/>
                                          </p:stCondLst>
                                        </p:cTn>
                                        <p:tgtEl>
                                          <p:spTgt spid="12"/>
                                        </p:tgtEl>
                                        <p:attrNameLst>
                                          <p:attrName>style.visibility</p:attrName>
                                        </p:attrNameLst>
                                      </p:cBhvr>
                                      <p:to>
                                        <p:strVal val="hidden"/>
                                      </p:to>
                                    </p:set>
                                  </p:childTnLst>
                                </p:cTn>
                              </p:par>
                              <p:par>
                                <p:cTn id="176" presetID="17" presetClass="entr" presetSubtype="10" fill="hold" nodeType="withEffect">
                                  <p:stCondLst>
                                    <p:cond delay="750"/>
                                  </p:stCondLst>
                                  <p:childTnLst>
                                    <p:set>
                                      <p:cBhvr>
                                        <p:cTn id="177" dur="1" fill="hold">
                                          <p:stCondLst>
                                            <p:cond delay="0"/>
                                          </p:stCondLst>
                                        </p:cTn>
                                        <p:tgtEl>
                                          <p:spTgt spid="19"/>
                                        </p:tgtEl>
                                        <p:attrNameLst>
                                          <p:attrName>style.visibility</p:attrName>
                                        </p:attrNameLst>
                                      </p:cBhvr>
                                      <p:to>
                                        <p:strVal val="visible"/>
                                      </p:to>
                                    </p:set>
                                    <p:anim calcmode="lin" valueType="num">
                                      <p:cBhvr>
                                        <p:cTn id="178" dur="4750" fill="hold"/>
                                        <p:tgtEl>
                                          <p:spTgt spid="19"/>
                                        </p:tgtEl>
                                        <p:attrNameLst>
                                          <p:attrName>ppt_w</p:attrName>
                                        </p:attrNameLst>
                                      </p:cBhvr>
                                      <p:tavLst>
                                        <p:tav tm="0">
                                          <p:val>
                                            <p:fltVal val="0"/>
                                          </p:val>
                                        </p:tav>
                                        <p:tav tm="100000">
                                          <p:val>
                                            <p:strVal val="#ppt_w"/>
                                          </p:val>
                                        </p:tav>
                                      </p:tavLst>
                                    </p:anim>
                                    <p:anim calcmode="lin" valueType="num">
                                      <p:cBhvr>
                                        <p:cTn id="179" dur="4750" fill="hold"/>
                                        <p:tgtEl>
                                          <p:spTgt spid="19"/>
                                        </p:tgtEl>
                                        <p:attrNameLst>
                                          <p:attrName>ppt_h</p:attrName>
                                        </p:attrNameLst>
                                      </p:cBhvr>
                                      <p:tavLst>
                                        <p:tav tm="0">
                                          <p:val>
                                            <p:strVal val="#ppt_h"/>
                                          </p:val>
                                        </p:tav>
                                        <p:tav tm="100000">
                                          <p:val>
                                            <p:strVal val="#ppt_h"/>
                                          </p:val>
                                        </p:tav>
                                      </p:tavLst>
                                    </p:anim>
                                  </p:childTnLst>
                                </p:cTn>
                              </p:par>
                              <p:par>
                                <p:cTn id="180" presetID="4" presetClass="entr" presetSubtype="32" fill="hold" nodeType="withEffect">
                                  <p:stCondLst>
                                    <p:cond delay="750"/>
                                  </p:stCondLst>
                                  <p:childTnLst>
                                    <p:set>
                                      <p:cBhvr>
                                        <p:cTn id="181" dur="1" fill="hold">
                                          <p:stCondLst>
                                            <p:cond delay="0"/>
                                          </p:stCondLst>
                                        </p:cTn>
                                        <p:tgtEl>
                                          <p:spTgt spid="19"/>
                                        </p:tgtEl>
                                        <p:attrNameLst>
                                          <p:attrName>style.visibility</p:attrName>
                                        </p:attrNameLst>
                                      </p:cBhvr>
                                      <p:to>
                                        <p:strVal val="visible"/>
                                      </p:to>
                                    </p:set>
                                    <p:animEffect transition="in" filter="box(out)">
                                      <p:cBhvr>
                                        <p:cTn id="182" dur="475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descr="Diapositiva25"/>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0"/>
            <a:ext cx="9144000" cy="6858000"/>
          </a:xfrm>
          <a:prstGeom prst="rect">
            <a:avLst/>
          </a:prstGeom>
          <a:noFill/>
          <a:ln>
            <a:noFill/>
          </a:ln>
        </p:spPr>
      </p:pic>
      <p:sp>
        <p:nvSpPr>
          <p:cNvPr id="3" name="2 Forma libre"/>
          <p:cNvSpPr/>
          <p:nvPr/>
        </p:nvSpPr>
        <p:spPr>
          <a:xfrm>
            <a:off x="-108520" y="0"/>
            <a:ext cx="9270499"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08520" y="5774856"/>
            <a:ext cx="9266884"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Forma libre 17"/>
          <p:cNvSpPr/>
          <p:nvPr/>
        </p:nvSpPr>
        <p:spPr>
          <a:xfrm rot="16200000">
            <a:off x="-198119" y="118567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flip="none" rotWithShape="1">
            <a:gsLst>
              <a:gs pos="0">
                <a:srgbClr val="825600"/>
              </a:gs>
              <a:gs pos="17920">
                <a:srgbClr val="FF3300">
                  <a:lumMod val="76000"/>
                  <a:lumOff val="24000"/>
                </a:srgbClr>
              </a:gs>
              <a:gs pos="55000">
                <a:srgbClr val="FF0000">
                  <a:lumMod val="72000"/>
                  <a:lumOff val="28000"/>
                </a:srgbClr>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tileRect/>
          </a:gradFill>
          <a:ln>
            <a:noFill/>
          </a:ln>
          <a:scene3d>
            <a:camera prst="orthographicFront"/>
            <a:lightRig rig="flood" dir="t"/>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6" name="Forma libre 17"/>
          <p:cNvSpPr/>
          <p:nvPr/>
        </p:nvSpPr>
        <p:spPr>
          <a:xfrm rot="5400000" flipH="1">
            <a:off x="4282442" y="120396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a:gsLst>
              <a:gs pos="0">
                <a:srgbClr val="825600"/>
              </a:gs>
              <a:gs pos="17920">
                <a:srgbClr val="FF3300">
                  <a:lumMod val="69000"/>
                  <a:lumOff val="31000"/>
                </a:srgbClr>
              </a:gs>
              <a:gs pos="55000">
                <a:srgbClr val="FF0000">
                  <a:lumMod val="67000"/>
                  <a:lumOff val="33000"/>
                </a:srgbClr>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gradFill>
          <a:ln>
            <a:noFill/>
          </a:ln>
          <a:scene3d>
            <a:camera prst="orthographicFront"/>
            <a:lightRig rig="flood" dir="t">
              <a:rot lat="0" lon="0" rev="10800000"/>
            </a:lightRig>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8" name="7 Rectángulo"/>
          <p:cNvSpPr/>
          <p:nvPr/>
        </p:nvSpPr>
        <p:spPr>
          <a:xfrm>
            <a:off x="-108520" y="-16611"/>
            <a:ext cx="9343370" cy="693246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795562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
                                        </p:tgtEl>
                                        <p:attrNameLst>
                                          <p:attrName>style.opacity</p:attrName>
                                        </p:attrNameLst>
                                      </p:cBhvr>
                                      <p:to>
                                        <p:strVal val="0"/>
                                      </p:to>
                                    </p:set>
                                    <p:animEffect filter="image" prLst="opacity: 0">
                                      <p:cBhvr rctx="IE">
                                        <p:cTn id="7" dur="indefinite"/>
                                        <p:tgtEl>
                                          <p:spTgt spid="8"/>
                                        </p:tgtEl>
                                      </p:cBhvr>
                                    </p:animEffect>
                                  </p:childTnLst>
                                </p:cTn>
                              </p:par>
                              <p:par>
                                <p:cTn id="8" presetID="17" presetClass="exit" presetSubtype="8" fill="hold" grpId="0" nodeType="withEffect">
                                  <p:stCondLst>
                                    <p:cond delay="0"/>
                                  </p:stCondLst>
                                  <p:childTnLst>
                                    <p:anim calcmode="lin" valueType="num">
                                      <p:cBhvr>
                                        <p:cTn id="9" dur="4000"/>
                                        <p:tgtEl>
                                          <p:spTgt spid="5"/>
                                        </p:tgtEl>
                                        <p:attrNameLst>
                                          <p:attrName>ppt_x</p:attrName>
                                        </p:attrNameLst>
                                      </p:cBhvr>
                                      <p:tavLst>
                                        <p:tav tm="0">
                                          <p:val>
                                            <p:strVal val="ppt_x"/>
                                          </p:val>
                                        </p:tav>
                                        <p:tav tm="100000">
                                          <p:val>
                                            <p:strVal val="ppt_x-ppt_w/2"/>
                                          </p:val>
                                        </p:tav>
                                      </p:tavLst>
                                    </p:anim>
                                    <p:anim calcmode="lin" valueType="num">
                                      <p:cBhvr>
                                        <p:cTn id="10" dur="4000"/>
                                        <p:tgtEl>
                                          <p:spTgt spid="5"/>
                                        </p:tgtEl>
                                        <p:attrNameLst>
                                          <p:attrName>ppt_y</p:attrName>
                                        </p:attrNameLst>
                                      </p:cBhvr>
                                      <p:tavLst>
                                        <p:tav tm="0">
                                          <p:val>
                                            <p:strVal val="ppt_y"/>
                                          </p:val>
                                        </p:tav>
                                        <p:tav tm="100000">
                                          <p:val>
                                            <p:strVal val="ppt_y"/>
                                          </p:val>
                                        </p:tav>
                                      </p:tavLst>
                                    </p:anim>
                                    <p:anim calcmode="lin" valueType="num">
                                      <p:cBhvr>
                                        <p:cTn id="11" dur="4000"/>
                                        <p:tgtEl>
                                          <p:spTgt spid="5"/>
                                        </p:tgtEl>
                                        <p:attrNameLst>
                                          <p:attrName>ppt_w</p:attrName>
                                        </p:attrNameLst>
                                      </p:cBhvr>
                                      <p:tavLst>
                                        <p:tav tm="0">
                                          <p:val>
                                            <p:strVal val="ppt_w"/>
                                          </p:val>
                                        </p:tav>
                                        <p:tav tm="100000">
                                          <p:val>
                                            <p:fltVal val="0"/>
                                          </p:val>
                                        </p:tav>
                                      </p:tavLst>
                                    </p:anim>
                                    <p:anim calcmode="lin" valueType="num">
                                      <p:cBhvr>
                                        <p:cTn id="12" dur="4000"/>
                                        <p:tgtEl>
                                          <p:spTgt spid="5"/>
                                        </p:tgtEl>
                                        <p:attrNameLst>
                                          <p:attrName>ppt_h</p:attrName>
                                        </p:attrNameLst>
                                      </p:cBhvr>
                                      <p:tavLst>
                                        <p:tav tm="0">
                                          <p:val>
                                            <p:strVal val="ppt_h"/>
                                          </p:val>
                                        </p:tav>
                                        <p:tav tm="100000">
                                          <p:val>
                                            <p:strVal val="ppt_h"/>
                                          </p:val>
                                        </p:tav>
                                      </p:tavLst>
                                    </p:anim>
                                    <p:set>
                                      <p:cBhvr>
                                        <p:cTn id="13" dur="1" fill="hold">
                                          <p:stCondLst>
                                            <p:cond delay="3999"/>
                                          </p:stCondLst>
                                        </p:cTn>
                                        <p:tgtEl>
                                          <p:spTgt spid="5"/>
                                        </p:tgtEl>
                                        <p:attrNameLst>
                                          <p:attrName>style.visibility</p:attrName>
                                        </p:attrNameLst>
                                      </p:cBhvr>
                                      <p:to>
                                        <p:strVal val="hidden"/>
                                      </p:to>
                                    </p:set>
                                  </p:childTnLst>
                                </p:cTn>
                              </p:par>
                              <p:par>
                                <p:cTn id="14" presetID="17" presetClass="exit" presetSubtype="2" fill="hold" grpId="0" nodeType="withEffect">
                                  <p:stCondLst>
                                    <p:cond delay="0"/>
                                  </p:stCondLst>
                                  <p:childTnLst>
                                    <p:anim calcmode="lin" valueType="num">
                                      <p:cBhvr>
                                        <p:cTn id="15" dur="4000"/>
                                        <p:tgtEl>
                                          <p:spTgt spid="6"/>
                                        </p:tgtEl>
                                        <p:attrNameLst>
                                          <p:attrName>ppt_x</p:attrName>
                                        </p:attrNameLst>
                                      </p:cBhvr>
                                      <p:tavLst>
                                        <p:tav tm="0">
                                          <p:val>
                                            <p:strVal val="ppt_x"/>
                                          </p:val>
                                        </p:tav>
                                        <p:tav tm="100000">
                                          <p:val>
                                            <p:strVal val="ppt_x+ppt_w/2"/>
                                          </p:val>
                                        </p:tav>
                                      </p:tavLst>
                                    </p:anim>
                                    <p:anim calcmode="lin" valueType="num">
                                      <p:cBhvr>
                                        <p:cTn id="16" dur="4000"/>
                                        <p:tgtEl>
                                          <p:spTgt spid="6"/>
                                        </p:tgtEl>
                                        <p:attrNameLst>
                                          <p:attrName>ppt_y</p:attrName>
                                        </p:attrNameLst>
                                      </p:cBhvr>
                                      <p:tavLst>
                                        <p:tav tm="0">
                                          <p:val>
                                            <p:strVal val="ppt_y"/>
                                          </p:val>
                                        </p:tav>
                                        <p:tav tm="100000">
                                          <p:val>
                                            <p:strVal val="ppt_y"/>
                                          </p:val>
                                        </p:tav>
                                      </p:tavLst>
                                    </p:anim>
                                    <p:anim calcmode="lin" valueType="num">
                                      <p:cBhvr>
                                        <p:cTn id="17" dur="4000"/>
                                        <p:tgtEl>
                                          <p:spTgt spid="6"/>
                                        </p:tgtEl>
                                        <p:attrNameLst>
                                          <p:attrName>ppt_w</p:attrName>
                                        </p:attrNameLst>
                                      </p:cBhvr>
                                      <p:tavLst>
                                        <p:tav tm="0">
                                          <p:val>
                                            <p:strVal val="ppt_w"/>
                                          </p:val>
                                        </p:tav>
                                        <p:tav tm="100000">
                                          <p:val>
                                            <p:fltVal val="0"/>
                                          </p:val>
                                        </p:tav>
                                      </p:tavLst>
                                    </p:anim>
                                    <p:anim calcmode="lin" valueType="num">
                                      <p:cBhvr>
                                        <p:cTn id="18" dur="4000"/>
                                        <p:tgtEl>
                                          <p:spTgt spid="6"/>
                                        </p:tgtEl>
                                        <p:attrNameLst>
                                          <p:attrName>ppt_h</p:attrName>
                                        </p:attrNameLst>
                                      </p:cBhvr>
                                      <p:tavLst>
                                        <p:tav tm="0">
                                          <p:val>
                                            <p:strVal val="ppt_h"/>
                                          </p:val>
                                        </p:tav>
                                        <p:tav tm="100000">
                                          <p:val>
                                            <p:strVal val="ppt_h"/>
                                          </p:val>
                                        </p:tav>
                                      </p:tavLst>
                                    </p:anim>
                                    <p:set>
                                      <p:cBhvr>
                                        <p:cTn id="19" dur="1" fill="hold">
                                          <p:stCondLst>
                                            <p:cond delay="3999"/>
                                          </p:stCondLst>
                                        </p:cTn>
                                        <p:tgtEl>
                                          <p:spTgt spid="6"/>
                                        </p:tgtEl>
                                        <p:attrNameLst>
                                          <p:attrName>style.visibility</p:attrName>
                                        </p:attrNameLst>
                                      </p:cBhvr>
                                      <p:to>
                                        <p:strVal val="hidden"/>
                                      </p:to>
                                    </p:set>
                                  </p:childTnLst>
                                </p:cTn>
                              </p:par>
                              <p:par>
                                <p:cTn id="20" presetID="23" presetClass="entr" presetSubtype="272"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4000" fill="hold"/>
                                        <p:tgtEl>
                                          <p:spTgt spid="7"/>
                                        </p:tgtEl>
                                        <p:attrNameLst>
                                          <p:attrName>ppt_w</p:attrName>
                                        </p:attrNameLst>
                                      </p:cBhvr>
                                      <p:tavLst>
                                        <p:tav tm="0">
                                          <p:val>
                                            <p:strVal val="2/3*#ppt_w"/>
                                          </p:val>
                                        </p:tav>
                                        <p:tav tm="100000">
                                          <p:val>
                                            <p:strVal val="#ppt_w"/>
                                          </p:val>
                                        </p:tav>
                                      </p:tavLst>
                                    </p:anim>
                                    <p:anim calcmode="lin" valueType="num">
                                      <p:cBhvr>
                                        <p:cTn id="23" dur="4000" fill="hold"/>
                                        <p:tgtEl>
                                          <p:spTgt spid="7"/>
                                        </p:tgtEl>
                                        <p:attrNameLst>
                                          <p:attrName>ppt_h</p:attrName>
                                        </p:attrNameLst>
                                      </p:cBhvr>
                                      <p:tavLst>
                                        <p:tav tm="0">
                                          <p:val>
                                            <p:strVal val="2/3*#ppt_h"/>
                                          </p:val>
                                        </p:tav>
                                        <p:tav tm="100000">
                                          <p:val>
                                            <p:strVal val="#ppt_h"/>
                                          </p:val>
                                        </p:tav>
                                      </p:tavLst>
                                    </p:anim>
                                  </p:childTnLst>
                                </p:cTn>
                              </p:par>
                              <p:par>
                                <p:cTn id="24" presetID="16" presetClass="entr" presetSubtype="37" fill="hold" nodeType="with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barn(outVertical)">
                                      <p:cBhvr>
                                        <p:cTn id="26" dur="4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5 Imagen" descr="Diapositiva47"/>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13911" y="21787"/>
            <a:ext cx="9144000" cy="6836213"/>
          </a:xfrm>
          <a:prstGeom prst="rect">
            <a:avLst/>
          </a:prstGeom>
          <a:noFill/>
          <a:ln>
            <a:noFill/>
          </a:ln>
        </p:spPr>
      </p:pic>
      <p:sp>
        <p:nvSpPr>
          <p:cNvPr id="2" name="Forma libre 16"/>
          <p:cNvSpPr/>
          <p:nvPr/>
        </p:nvSpPr>
        <p:spPr>
          <a:xfrm rot="8419140">
            <a:off x="1650858" y="1104642"/>
            <a:ext cx="3270610" cy="2564572"/>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3" name="Forma libre 16"/>
          <p:cNvSpPr/>
          <p:nvPr/>
        </p:nvSpPr>
        <p:spPr>
          <a:xfrm rot="13180860" flipH="1">
            <a:off x="4253087" y="1195293"/>
            <a:ext cx="3270610" cy="2498652"/>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4" name="Forma libre 16"/>
          <p:cNvSpPr/>
          <p:nvPr/>
        </p:nvSpPr>
        <p:spPr>
          <a:xfrm rot="2692877">
            <a:off x="1801347" y="3239385"/>
            <a:ext cx="3270610" cy="2477966"/>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5" name="Forma libre 16"/>
          <p:cNvSpPr/>
          <p:nvPr/>
        </p:nvSpPr>
        <p:spPr>
          <a:xfrm rot="19109074">
            <a:off x="4235146" y="3238928"/>
            <a:ext cx="3270610" cy="2435564"/>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7" name="6 Forma libre"/>
          <p:cNvSpPr/>
          <p:nvPr/>
        </p:nvSpPr>
        <p:spPr>
          <a:xfrm>
            <a:off x="4068"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rgbClr val="A50021"/>
              </a:gs>
              <a:gs pos="83000">
                <a:srgbClr val="391B03">
                  <a:lumMod val="33000"/>
                </a:srgbClr>
              </a:gs>
              <a:gs pos="65000">
                <a:srgbClr val="7030A0">
                  <a:lumMod val="31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8" name="7 Forma libre"/>
          <p:cNvSpPr/>
          <p:nvPr/>
        </p:nvSpPr>
        <p:spPr>
          <a:xfrm rot="10800000">
            <a:off x="-13911" y="5717006"/>
            <a:ext cx="917589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rgbClr val="A50021"/>
              </a:gs>
              <a:gs pos="83000">
                <a:srgbClr val="391B03">
                  <a:lumMod val="33000"/>
                </a:srgbClr>
              </a:gs>
              <a:gs pos="65000">
                <a:srgbClr val="7030A0">
                  <a:lumMod val="31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9" name="8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9833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
                                        </p:tgtEl>
                                        <p:attrNameLst>
                                          <p:attrName>style.opacity</p:attrName>
                                        </p:attrNameLst>
                                      </p:cBhvr>
                                      <p:to>
                                        <p:strVal val="0"/>
                                      </p:to>
                                    </p:set>
                                    <p:animEffect filter="image" prLst="opacity: 0">
                                      <p:cBhvr rctx="IE">
                                        <p:cTn id="7" dur="indefinite"/>
                                        <p:tgtEl>
                                          <p:spTgt spid="9"/>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3000" fill="hold"/>
                                        <p:tgtEl>
                                          <p:spTgt spid="2"/>
                                        </p:tgtEl>
                                        <p:attrNameLst>
                                          <p:attrName>ppt_x</p:attrName>
                                        </p:attrNameLst>
                                      </p:cBhvr>
                                      <p:tavLst>
                                        <p:tav tm="0">
                                          <p:val>
                                            <p:strVal val="1+#ppt_w/2"/>
                                          </p:val>
                                        </p:tav>
                                        <p:tav tm="100000">
                                          <p:val>
                                            <p:strVal val="#ppt_x"/>
                                          </p:val>
                                        </p:tav>
                                      </p:tavLst>
                                    </p:anim>
                                    <p:anim calcmode="lin" valueType="num">
                                      <p:cBhvr additive="base">
                                        <p:cTn id="11" dur="3000" fill="hold"/>
                                        <p:tgtEl>
                                          <p:spTgt spid="2"/>
                                        </p:tgtEl>
                                        <p:attrNameLst>
                                          <p:attrName>ppt_y</p:attrName>
                                        </p:attrNameLst>
                                      </p:cBhvr>
                                      <p:tavLst>
                                        <p:tav tm="0">
                                          <p:val>
                                            <p:strVal val="1+#ppt_h/2"/>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3000" fill="hold"/>
                                        <p:tgtEl>
                                          <p:spTgt spid="2"/>
                                        </p:tgtEl>
                                        <p:attrNameLst>
                                          <p:attrName>ppt_w</p:attrName>
                                        </p:attrNameLst>
                                      </p:cBhvr>
                                      <p:tavLst>
                                        <p:tav tm="0" fmla="#ppt_w*sin(2.5*pi*$)">
                                          <p:val>
                                            <p:fltVal val="0"/>
                                          </p:val>
                                        </p:tav>
                                        <p:tav tm="100000">
                                          <p:val>
                                            <p:fltVal val="1"/>
                                          </p:val>
                                        </p:tav>
                                      </p:tavLst>
                                    </p:anim>
                                    <p:anim calcmode="lin" valueType="num">
                                      <p:cBhvr>
                                        <p:cTn id="15" dur="3000" fill="hold"/>
                                        <p:tgtEl>
                                          <p:spTgt spid="2"/>
                                        </p:tgtEl>
                                        <p:attrNameLst>
                                          <p:attrName>ppt_h</p:attrName>
                                        </p:attrNameLst>
                                      </p:cBhvr>
                                      <p:tavLst>
                                        <p:tav tm="0">
                                          <p:val>
                                            <p:strVal val="#ppt_h"/>
                                          </p:val>
                                        </p:tav>
                                        <p:tav tm="100000">
                                          <p:val>
                                            <p:strVal val="#ppt_h"/>
                                          </p:val>
                                        </p:tav>
                                      </p:tavLst>
                                    </p:anim>
                                  </p:childTnLst>
                                </p:cTn>
                              </p:par>
                              <p:par>
                                <p:cTn id="16" presetID="8" presetClass="emph" presetSubtype="0" repeatCount="indefinite" fill="hold" grpId="2" nodeType="withEffect">
                                  <p:stCondLst>
                                    <p:cond delay="0"/>
                                  </p:stCondLst>
                                  <p:childTnLst>
                                    <p:animRot by="21600000">
                                      <p:cBhvr>
                                        <p:cTn id="17" dur="3000" fill="hold"/>
                                        <p:tgtEl>
                                          <p:spTgt spid="2"/>
                                        </p:tgtEl>
                                        <p:attrNameLst>
                                          <p:attrName>r</p:attrName>
                                        </p:attrNameLst>
                                      </p:cBhvr>
                                    </p:animRot>
                                  </p:childTnLst>
                                </p:cTn>
                              </p:par>
                              <p:par>
                                <p:cTn id="18" presetID="2" presetClass="exit" presetSubtype="6" fill="hold" grpId="3" nodeType="withEffect">
                                  <p:stCondLst>
                                    <p:cond delay="0"/>
                                  </p:stCondLst>
                                  <p:childTnLst>
                                    <p:anim calcmode="lin" valueType="num">
                                      <p:cBhvr additive="base">
                                        <p:cTn id="19" dur="5750"/>
                                        <p:tgtEl>
                                          <p:spTgt spid="2"/>
                                        </p:tgtEl>
                                        <p:attrNameLst>
                                          <p:attrName>ppt_x</p:attrName>
                                        </p:attrNameLst>
                                      </p:cBhvr>
                                      <p:tavLst>
                                        <p:tav tm="0">
                                          <p:val>
                                            <p:strVal val="ppt_x"/>
                                          </p:val>
                                        </p:tav>
                                        <p:tav tm="100000">
                                          <p:val>
                                            <p:strVal val="1+ppt_w/2"/>
                                          </p:val>
                                        </p:tav>
                                      </p:tavLst>
                                    </p:anim>
                                    <p:anim calcmode="lin" valueType="num">
                                      <p:cBhvr additive="base">
                                        <p:cTn id="20" dur="5750"/>
                                        <p:tgtEl>
                                          <p:spTgt spid="2"/>
                                        </p:tgtEl>
                                        <p:attrNameLst>
                                          <p:attrName>ppt_y</p:attrName>
                                        </p:attrNameLst>
                                      </p:cBhvr>
                                      <p:tavLst>
                                        <p:tav tm="0">
                                          <p:val>
                                            <p:strVal val="ppt_y"/>
                                          </p:val>
                                        </p:tav>
                                        <p:tav tm="100000">
                                          <p:val>
                                            <p:strVal val="1+ppt_h/2"/>
                                          </p:val>
                                        </p:tav>
                                      </p:tavLst>
                                    </p:anim>
                                    <p:set>
                                      <p:cBhvr>
                                        <p:cTn id="21" dur="1" fill="hold">
                                          <p:stCondLst>
                                            <p:cond delay="5749"/>
                                          </p:stCondLst>
                                        </p:cTn>
                                        <p:tgtEl>
                                          <p:spTgt spid="2"/>
                                        </p:tgtEl>
                                        <p:attrNameLst>
                                          <p:attrName>style.visibility</p:attrName>
                                        </p:attrNameLst>
                                      </p:cBhvr>
                                      <p:to>
                                        <p:strVal val="hidden"/>
                                      </p:to>
                                    </p:set>
                                  </p:childTnLst>
                                </p:cTn>
                              </p:par>
                              <p:par>
                                <p:cTn id="22" presetID="2" presetClass="entr" presetSubtype="12" fill="hold" grpId="0" nodeType="with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additive="base">
                                        <p:cTn id="24" dur="3000" fill="hold"/>
                                        <p:tgtEl>
                                          <p:spTgt spid="3"/>
                                        </p:tgtEl>
                                        <p:attrNameLst>
                                          <p:attrName>ppt_x</p:attrName>
                                        </p:attrNameLst>
                                      </p:cBhvr>
                                      <p:tavLst>
                                        <p:tav tm="0">
                                          <p:val>
                                            <p:strVal val="0-#ppt_w/2"/>
                                          </p:val>
                                        </p:tav>
                                        <p:tav tm="100000">
                                          <p:val>
                                            <p:strVal val="#ppt_x"/>
                                          </p:val>
                                        </p:tav>
                                      </p:tavLst>
                                    </p:anim>
                                    <p:anim calcmode="lin" valueType="num">
                                      <p:cBhvr additive="base">
                                        <p:cTn id="25" dur="3000" fill="hold"/>
                                        <p:tgtEl>
                                          <p:spTgt spid="3"/>
                                        </p:tgtEl>
                                        <p:attrNameLst>
                                          <p:attrName>ppt_y</p:attrName>
                                        </p:attrNameLst>
                                      </p:cBhvr>
                                      <p:tavLst>
                                        <p:tav tm="0">
                                          <p:val>
                                            <p:strVal val="1+#ppt_h/2"/>
                                          </p:val>
                                        </p:tav>
                                        <p:tav tm="100000">
                                          <p:val>
                                            <p:strVal val="#ppt_y"/>
                                          </p:val>
                                        </p:tav>
                                      </p:tavLst>
                                    </p:anim>
                                  </p:childTnLst>
                                </p:cTn>
                              </p:par>
                              <p:par>
                                <p:cTn id="26" presetID="19" presetClass="entr" presetSubtype="10" fill="hold" grpId="1" nodeType="withEffect">
                                  <p:stCondLst>
                                    <p:cond delay="0"/>
                                  </p:stCondLst>
                                  <p:childTnLst>
                                    <p:set>
                                      <p:cBhvr>
                                        <p:cTn id="27" dur="1" fill="hold">
                                          <p:stCondLst>
                                            <p:cond delay="0"/>
                                          </p:stCondLst>
                                        </p:cTn>
                                        <p:tgtEl>
                                          <p:spTgt spid="3"/>
                                        </p:tgtEl>
                                        <p:attrNameLst>
                                          <p:attrName>style.visibility</p:attrName>
                                        </p:attrNameLst>
                                      </p:cBhvr>
                                      <p:to>
                                        <p:strVal val="visible"/>
                                      </p:to>
                                    </p:set>
                                    <p:anim calcmode="lin" valueType="num">
                                      <p:cBhvr>
                                        <p:cTn id="28" dur="3000" fill="hold"/>
                                        <p:tgtEl>
                                          <p:spTgt spid="3"/>
                                        </p:tgtEl>
                                        <p:attrNameLst>
                                          <p:attrName>ppt_w</p:attrName>
                                        </p:attrNameLst>
                                      </p:cBhvr>
                                      <p:tavLst>
                                        <p:tav tm="0" fmla="#ppt_w*sin(2.5*pi*$)">
                                          <p:val>
                                            <p:fltVal val="0"/>
                                          </p:val>
                                        </p:tav>
                                        <p:tav tm="100000">
                                          <p:val>
                                            <p:fltVal val="1"/>
                                          </p:val>
                                        </p:tav>
                                      </p:tavLst>
                                    </p:anim>
                                    <p:anim calcmode="lin" valueType="num">
                                      <p:cBhvr>
                                        <p:cTn id="29" dur="3000" fill="hold"/>
                                        <p:tgtEl>
                                          <p:spTgt spid="3"/>
                                        </p:tgtEl>
                                        <p:attrNameLst>
                                          <p:attrName>ppt_h</p:attrName>
                                        </p:attrNameLst>
                                      </p:cBhvr>
                                      <p:tavLst>
                                        <p:tav tm="0">
                                          <p:val>
                                            <p:strVal val="#ppt_h"/>
                                          </p:val>
                                        </p:tav>
                                        <p:tav tm="100000">
                                          <p:val>
                                            <p:strVal val="#ppt_h"/>
                                          </p:val>
                                        </p:tav>
                                      </p:tavLst>
                                    </p:anim>
                                  </p:childTnLst>
                                </p:cTn>
                              </p:par>
                              <p:par>
                                <p:cTn id="30" presetID="8" presetClass="emph" presetSubtype="0" repeatCount="indefinite" fill="hold" grpId="2" nodeType="withEffect">
                                  <p:stCondLst>
                                    <p:cond delay="0"/>
                                  </p:stCondLst>
                                  <p:childTnLst>
                                    <p:animRot by="-21600000">
                                      <p:cBhvr>
                                        <p:cTn id="31" dur="3000" fill="hold"/>
                                        <p:tgtEl>
                                          <p:spTgt spid="3"/>
                                        </p:tgtEl>
                                        <p:attrNameLst>
                                          <p:attrName>r</p:attrName>
                                        </p:attrNameLst>
                                      </p:cBhvr>
                                    </p:animRot>
                                  </p:childTnLst>
                                </p:cTn>
                              </p:par>
                              <p:par>
                                <p:cTn id="32" presetID="2" presetClass="exit" presetSubtype="12" fill="hold" grpId="3" nodeType="withEffect">
                                  <p:stCondLst>
                                    <p:cond delay="0"/>
                                  </p:stCondLst>
                                  <p:childTnLst>
                                    <p:anim calcmode="lin" valueType="num">
                                      <p:cBhvr additive="base">
                                        <p:cTn id="33" dur="5750"/>
                                        <p:tgtEl>
                                          <p:spTgt spid="3"/>
                                        </p:tgtEl>
                                        <p:attrNameLst>
                                          <p:attrName>ppt_x</p:attrName>
                                        </p:attrNameLst>
                                      </p:cBhvr>
                                      <p:tavLst>
                                        <p:tav tm="0">
                                          <p:val>
                                            <p:strVal val="ppt_x"/>
                                          </p:val>
                                        </p:tav>
                                        <p:tav tm="100000">
                                          <p:val>
                                            <p:strVal val="0-ppt_w/2"/>
                                          </p:val>
                                        </p:tav>
                                      </p:tavLst>
                                    </p:anim>
                                    <p:anim calcmode="lin" valueType="num">
                                      <p:cBhvr additive="base">
                                        <p:cTn id="34" dur="5750"/>
                                        <p:tgtEl>
                                          <p:spTgt spid="3"/>
                                        </p:tgtEl>
                                        <p:attrNameLst>
                                          <p:attrName>ppt_y</p:attrName>
                                        </p:attrNameLst>
                                      </p:cBhvr>
                                      <p:tavLst>
                                        <p:tav tm="0">
                                          <p:val>
                                            <p:strVal val="ppt_y"/>
                                          </p:val>
                                        </p:tav>
                                        <p:tav tm="100000">
                                          <p:val>
                                            <p:strVal val="1+ppt_h/2"/>
                                          </p:val>
                                        </p:tav>
                                      </p:tavLst>
                                    </p:anim>
                                    <p:set>
                                      <p:cBhvr>
                                        <p:cTn id="35" dur="1" fill="hold">
                                          <p:stCondLst>
                                            <p:cond delay="5749"/>
                                          </p:stCondLst>
                                        </p:cTn>
                                        <p:tgtEl>
                                          <p:spTgt spid="3"/>
                                        </p:tgtEl>
                                        <p:attrNameLst>
                                          <p:attrName>style.visibility</p:attrName>
                                        </p:attrNameLst>
                                      </p:cBhvr>
                                      <p:to>
                                        <p:strVal val="hidden"/>
                                      </p:to>
                                    </p:set>
                                  </p:childTnLst>
                                </p:cTn>
                              </p:par>
                              <p:par>
                                <p:cTn id="36" presetID="2" presetClass="entr" presetSubtype="3" fill="hold" grpId="0" nodeType="withEffect">
                                  <p:stCondLst>
                                    <p:cond delay="0"/>
                                  </p:stCondLst>
                                  <p:childTnLst>
                                    <p:set>
                                      <p:cBhvr>
                                        <p:cTn id="37" dur="1" fill="hold">
                                          <p:stCondLst>
                                            <p:cond delay="0"/>
                                          </p:stCondLst>
                                        </p:cTn>
                                        <p:tgtEl>
                                          <p:spTgt spid="4"/>
                                        </p:tgtEl>
                                        <p:attrNameLst>
                                          <p:attrName>style.visibility</p:attrName>
                                        </p:attrNameLst>
                                      </p:cBhvr>
                                      <p:to>
                                        <p:strVal val="visible"/>
                                      </p:to>
                                    </p:set>
                                    <p:anim calcmode="lin" valueType="num">
                                      <p:cBhvr additive="base">
                                        <p:cTn id="38" dur="3000" fill="hold"/>
                                        <p:tgtEl>
                                          <p:spTgt spid="4"/>
                                        </p:tgtEl>
                                        <p:attrNameLst>
                                          <p:attrName>ppt_x</p:attrName>
                                        </p:attrNameLst>
                                      </p:cBhvr>
                                      <p:tavLst>
                                        <p:tav tm="0">
                                          <p:val>
                                            <p:strVal val="1+#ppt_w/2"/>
                                          </p:val>
                                        </p:tav>
                                        <p:tav tm="100000">
                                          <p:val>
                                            <p:strVal val="#ppt_x"/>
                                          </p:val>
                                        </p:tav>
                                      </p:tavLst>
                                    </p:anim>
                                    <p:anim calcmode="lin" valueType="num">
                                      <p:cBhvr additive="base">
                                        <p:cTn id="39" dur="3000" fill="hold"/>
                                        <p:tgtEl>
                                          <p:spTgt spid="4"/>
                                        </p:tgtEl>
                                        <p:attrNameLst>
                                          <p:attrName>ppt_y</p:attrName>
                                        </p:attrNameLst>
                                      </p:cBhvr>
                                      <p:tavLst>
                                        <p:tav tm="0">
                                          <p:val>
                                            <p:strVal val="0-#ppt_h/2"/>
                                          </p:val>
                                        </p:tav>
                                        <p:tav tm="100000">
                                          <p:val>
                                            <p:strVal val="#ppt_y"/>
                                          </p:val>
                                        </p:tav>
                                      </p:tavLst>
                                    </p:anim>
                                  </p:childTnLst>
                                </p:cTn>
                              </p:par>
                              <p:par>
                                <p:cTn id="40" presetID="19" presetClass="entr" presetSubtype="10" fill="hold" grpId="1" nodeType="with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p:cTn id="42" dur="3000" fill="hold"/>
                                        <p:tgtEl>
                                          <p:spTgt spid="4"/>
                                        </p:tgtEl>
                                        <p:attrNameLst>
                                          <p:attrName>ppt_w</p:attrName>
                                        </p:attrNameLst>
                                      </p:cBhvr>
                                      <p:tavLst>
                                        <p:tav tm="0" fmla="#ppt_w*sin(2.5*pi*$)">
                                          <p:val>
                                            <p:fltVal val="0"/>
                                          </p:val>
                                        </p:tav>
                                        <p:tav tm="100000">
                                          <p:val>
                                            <p:fltVal val="1"/>
                                          </p:val>
                                        </p:tav>
                                      </p:tavLst>
                                    </p:anim>
                                    <p:anim calcmode="lin" valueType="num">
                                      <p:cBhvr>
                                        <p:cTn id="43" dur="3000" fill="hold"/>
                                        <p:tgtEl>
                                          <p:spTgt spid="4"/>
                                        </p:tgtEl>
                                        <p:attrNameLst>
                                          <p:attrName>ppt_h</p:attrName>
                                        </p:attrNameLst>
                                      </p:cBhvr>
                                      <p:tavLst>
                                        <p:tav tm="0">
                                          <p:val>
                                            <p:strVal val="#ppt_h"/>
                                          </p:val>
                                        </p:tav>
                                        <p:tav tm="100000">
                                          <p:val>
                                            <p:strVal val="#ppt_h"/>
                                          </p:val>
                                        </p:tav>
                                      </p:tavLst>
                                    </p:anim>
                                  </p:childTnLst>
                                </p:cTn>
                              </p:par>
                              <p:par>
                                <p:cTn id="44" presetID="8" presetClass="emph" presetSubtype="0" repeatCount="indefinite" fill="hold" grpId="2" nodeType="withEffect">
                                  <p:stCondLst>
                                    <p:cond delay="0"/>
                                  </p:stCondLst>
                                  <p:childTnLst>
                                    <p:animRot by="-21600000">
                                      <p:cBhvr>
                                        <p:cTn id="45" dur="3000" fill="hold"/>
                                        <p:tgtEl>
                                          <p:spTgt spid="4"/>
                                        </p:tgtEl>
                                        <p:attrNameLst>
                                          <p:attrName>r</p:attrName>
                                        </p:attrNameLst>
                                      </p:cBhvr>
                                    </p:animRot>
                                  </p:childTnLst>
                                </p:cTn>
                              </p:par>
                              <p:par>
                                <p:cTn id="46" presetID="2" presetClass="exit" presetSubtype="3" fill="hold" grpId="3" nodeType="withEffect">
                                  <p:stCondLst>
                                    <p:cond delay="0"/>
                                  </p:stCondLst>
                                  <p:childTnLst>
                                    <p:anim calcmode="lin" valueType="num">
                                      <p:cBhvr additive="base">
                                        <p:cTn id="47" dur="5750"/>
                                        <p:tgtEl>
                                          <p:spTgt spid="4"/>
                                        </p:tgtEl>
                                        <p:attrNameLst>
                                          <p:attrName>ppt_x</p:attrName>
                                        </p:attrNameLst>
                                      </p:cBhvr>
                                      <p:tavLst>
                                        <p:tav tm="0">
                                          <p:val>
                                            <p:strVal val="ppt_x"/>
                                          </p:val>
                                        </p:tav>
                                        <p:tav tm="100000">
                                          <p:val>
                                            <p:strVal val="1+ppt_w/2"/>
                                          </p:val>
                                        </p:tav>
                                      </p:tavLst>
                                    </p:anim>
                                    <p:anim calcmode="lin" valueType="num">
                                      <p:cBhvr additive="base">
                                        <p:cTn id="48" dur="5750"/>
                                        <p:tgtEl>
                                          <p:spTgt spid="4"/>
                                        </p:tgtEl>
                                        <p:attrNameLst>
                                          <p:attrName>ppt_y</p:attrName>
                                        </p:attrNameLst>
                                      </p:cBhvr>
                                      <p:tavLst>
                                        <p:tav tm="0">
                                          <p:val>
                                            <p:strVal val="ppt_y"/>
                                          </p:val>
                                        </p:tav>
                                        <p:tav tm="100000">
                                          <p:val>
                                            <p:strVal val="0-ppt_h/2"/>
                                          </p:val>
                                        </p:tav>
                                      </p:tavLst>
                                    </p:anim>
                                    <p:set>
                                      <p:cBhvr>
                                        <p:cTn id="49" dur="1" fill="hold">
                                          <p:stCondLst>
                                            <p:cond delay="5749"/>
                                          </p:stCondLst>
                                        </p:cTn>
                                        <p:tgtEl>
                                          <p:spTgt spid="4"/>
                                        </p:tgtEl>
                                        <p:attrNameLst>
                                          <p:attrName>style.visibility</p:attrName>
                                        </p:attrNameLst>
                                      </p:cBhvr>
                                      <p:to>
                                        <p:strVal val="hidden"/>
                                      </p:to>
                                    </p:set>
                                  </p:childTnLst>
                                </p:cTn>
                              </p:par>
                              <p:par>
                                <p:cTn id="50" presetID="2" presetClass="entr" presetSubtype="9" fill="hold" grpId="0" nodeType="withEffect">
                                  <p:stCondLst>
                                    <p:cond delay="0"/>
                                  </p:stCondLst>
                                  <p:childTnLst>
                                    <p:set>
                                      <p:cBhvr>
                                        <p:cTn id="51" dur="1" fill="hold">
                                          <p:stCondLst>
                                            <p:cond delay="0"/>
                                          </p:stCondLst>
                                        </p:cTn>
                                        <p:tgtEl>
                                          <p:spTgt spid="5"/>
                                        </p:tgtEl>
                                        <p:attrNameLst>
                                          <p:attrName>style.visibility</p:attrName>
                                        </p:attrNameLst>
                                      </p:cBhvr>
                                      <p:to>
                                        <p:strVal val="visible"/>
                                      </p:to>
                                    </p:set>
                                    <p:anim calcmode="lin" valueType="num">
                                      <p:cBhvr additive="base">
                                        <p:cTn id="52" dur="3000" fill="hold"/>
                                        <p:tgtEl>
                                          <p:spTgt spid="5"/>
                                        </p:tgtEl>
                                        <p:attrNameLst>
                                          <p:attrName>ppt_x</p:attrName>
                                        </p:attrNameLst>
                                      </p:cBhvr>
                                      <p:tavLst>
                                        <p:tav tm="0">
                                          <p:val>
                                            <p:strVal val="0-#ppt_w/2"/>
                                          </p:val>
                                        </p:tav>
                                        <p:tav tm="100000">
                                          <p:val>
                                            <p:strVal val="#ppt_x"/>
                                          </p:val>
                                        </p:tav>
                                      </p:tavLst>
                                    </p:anim>
                                    <p:anim calcmode="lin" valueType="num">
                                      <p:cBhvr additive="base">
                                        <p:cTn id="53" dur="3000" fill="hold"/>
                                        <p:tgtEl>
                                          <p:spTgt spid="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5"/>
                                        </p:tgtEl>
                                        <p:attrNameLst>
                                          <p:attrName>style.visibility</p:attrName>
                                        </p:attrNameLst>
                                      </p:cBhvr>
                                      <p:to>
                                        <p:strVal val="visible"/>
                                      </p:to>
                                    </p:set>
                                    <p:anim calcmode="lin" valueType="num">
                                      <p:cBhvr>
                                        <p:cTn id="56" dur="3000" fill="hold"/>
                                        <p:tgtEl>
                                          <p:spTgt spid="5"/>
                                        </p:tgtEl>
                                        <p:attrNameLst>
                                          <p:attrName>ppt_w</p:attrName>
                                        </p:attrNameLst>
                                      </p:cBhvr>
                                      <p:tavLst>
                                        <p:tav tm="0" fmla="#ppt_w*sin(2.5*pi*$)">
                                          <p:val>
                                            <p:fltVal val="0"/>
                                          </p:val>
                                        </p:tav>
                                        <p:tav tm="100000">
                                          <p:val>
                                            <p:fltVal val="1"/>
                                          </p:val>
                                        </p:tav>
                                      </p:tavLst>
                                    </p:anim>
                                    <p:anim calcmode="lin" valueType="num">
                                      <p:cBhvr>
                                        <p:cTn id="57" dur="3000" fill="hold"/>
                                        <p:tgtEl>
                                          <p:spTgt spid="5"/>
                                        </p:tgtEl>
                                        <p:attrNameLst>
                                          <p:attrName>ppt_h</p:attrName>
                                        </p:attrNameLst>
                                      </p:cBhvr>
                                      <p:tavLst>
                                        <p:tav tm="0">
                                          <p:val>
                                            <p:strVal val="#ppt_h"/>
                                          </p:val>
                                        </p:tav>
                                        <p:tav tm="100000">
                                          <p:val>
                                            <p:strVal val="#ppt_h"/>
                                          </p:val>
                                        </p:tav>
                                      </p:tavLst>
                                    </p:anim>
                                  </p:childTnLst>
                                </p:cTn>
                              </p:par>
                              <p:par>
                                <p:cTn id="58" presetID="8" presetClass="emph" presetSubtype="0" repeatCount="indefinite" fill="hold" grpId="2" nodeType="withEffect">
                                  <p:stCondLst>
                                    <p:cond delay="0"/>
                                  </p:stCondLst>
                                  <p:childTnLst>
                                    <p:animRot by="21600000">
                                      <p:cBhvr>
                                        <p:cTn id="59" dur="3000" fill="hold"/>
                                        <p:tgtEl>
                                          <p:spTgt spid="5"/>
                                        </p:tgtEl>
                                        <p:attrNameLst>
                                          <p:attrName>r</p:attrName>
                                        </p:attrNameLst>
                                      </p:cBhvr>
                                    </p:animRot>
                                  </p:childTnLst>
                                </p:cTn>
                              </p:par>
                              <p:par>
                                <p:cTn id="60" presetID="2" presetClass="exit" presetSubtype="9" fill="hold" grpId="3" nodeType="withEffect">
                                  <p:stCondLst>
                                    <p:cond delay="0"/>
                                  </p:stCondLst>
                                  <p:childTnLst>
                                    <p:anim calcmode="lin" valueType="num">
                                      <p:cBhvr additive="base">
                                        <p:cTn id="61" dur="5750"/>
                                        <p:tgtEl>
                                          <p:spTgt spid="5"/>
                                        </p:tgtEl>
                                        <p:attrNameLst>
                                          <p:attrName>ppt_x</p:attrName>
                                        </p:attrNameLst>
                                      </p:cBhvr>
                                      <p:tavLst>
                                        <p:tav tm="0">
                                          <p:val>
                                            <p:strVal val="ppt_x"/>
                                          </p:val>
                                        </p:tav>
                                        <p:tav tm="100000">
                                          <p:val>
                                            <p:strVal val="0-ppt_w/2"/>
                                          </p:val>
                                        </p:tav>
                                      </p:tavLst>
                                    </p:anim>
                                    <p:anim calcmode="lin" valueType="num">
                                      <p:cBhvr additive="base">
                                        <p:cTn id="62" dur="5750"/>
                                        <p:tgtEl>
                                          <p:spTgt spid="5"/>
                                        </p:tgtEl>
                                        <p:attrNameLst>
                                          <p:attrName>ppt_y</p:attrName>
                                        </p:attrNameLst>
                                      </p:cBhvr>
                                      <p:tavLst>
                                        <p:tav tm="0">
                                          <p:val>
                                            <p:strVal val="ppt_y"/>
                                          </p:val>
                                        </p:tav>
                                        <p:tav tm="100000">
                                          <p:val>
                                            <p:strVal val="0-ppt_h/2"/>
                                          </p:val>
                                        </p:tav>
                                      </p:tavLst>
                                    </p:anim>
                                    <p:set>
                                      <p:cBhvr>
                                        <p:cTn id="63" dur="1" fill="hold">
                                          <p:stCondLst>
                                            <p:cond delay="5749"/>
                                          </p:stCondLst>
                                        </p:cTn>
                                        <p:tgtEl>
                                          <p:spTgt spid="5"/>
                                        </p:tgtEl>
                                        <p:attrNameLst>
                                          <p:attrName>style.visibility</p:attrName>
                                        </p:attrNameLst>
                                      </p:cBhvr>
                                      <p:to>
                                        <p:strVal val="hidden"/>
                                      </p:to>
                                    </p:set>
                                  </p:childTnLst>
                                </p:cTn>
                              </p:par>
                              <p:par>
                                <p:cTn id="64" presetID="23" presetClass="entr" presetSubtype="272" fill="hold" nodeType="withEffect">
                                  <p:stCondLst>
                                    <p:cond delay="500"/>
                                  </p:stCondLst>
                                  <p:childTnLst>
                                    <p:set>
                                      <p:cBhvr>
                                        <p:cTn id="65" dur="1" fill="hold">
                                          <p:stCondLst>
                                            <p:cond delay="0"/>
                                          </p:stCondLst>
                                        </p:cTn>
                                        <p:tgtEl>
                                          <p:spTgt spid="6"/>
                                        </p:tgtEl>
                                        <p:attrNameLst>
                                          <p:attrName>style.visibility</p:attrName>
                                        </p:attrNameLst>
                                      </p:cBhvr>
                                      <p:to>
                                        <p:strVal val="visible"/>
                                      </p:to>
                                    </p:set>
                                    <p:anim calcmode="lin" valueType="num">
                                      <p:cBhvr>
                                        <p:cTn id="66" dur="4000" fill="hold"/>
                                        <p:tgtEl>
                                          <p:spTgt spid="6"/>
                                        </p:tgtEl>
                                        <p:attrNameLst>
                                          <p:attrName>ppt_w</p:attrName>
                                        </p:attrNameLst>
                                      </p:cBhvr>
                                      <p:tavLst>
                                        <p:tav tm="0">
                                          <p:val>
                                            <p:strVal val="2/3*#ppt_w"/>
                                          </p:val>
                                        </p:tav>
                                        <p:tav tm="100000">
                                          <p:val>
                                            <p:strVal val="#ppt_w"/>
                                          </p:val>
                                        </p:tav>
                                      </p:tavLst>
                                    </p:anim>
                                    <p:anim calcmode="lin" valueType="num">
                                      <p:cBhvr>
                                        <p:cTn id="67" dur="4000" fill="hold"/>
                                        <p:tgtEl>
                                          <p:spTgt spid="6"/>
                                        </p:tgtEl>
                                        <p:attrNameLst>
                                          <p:attrName>ppt_h</p:attrName>
                                        </p:attrNameLst>
                                      </p:cBhvr>
                                      <p:tavLst>
                                        <p:tav tm="0">
                                          <p:val>
                                            <p:strVal val="2/3*#ppt_h"/>
                                          </p:val>
                                        </p:tav>
                                        <p:tav tm="100000">
                                          <p:val>
                                            <p:strVal val="#ppt_h"/>
                                          </p:val>
                                        </p:tav>
                                      </p:tavLst>
                                    </p:anim>
                                  </p:childTnLst>
                                </p:cTn>
                              </p:par>
                              <p:par>
                                <p:cTn id="68" presetID="16" presetClass="entr" presetSubtype="37" fill="hold" nodeType="withEffect">
                                  <p:stCondLst>
                                    <p:cond delay="500"/>
                                  </p:stCondLst>
                                  <p:childTnLst>
                                    <p:set>
                                      <p:cBhvr>
                                        <p:cTn id="69" dur="1" fill="hold">
                                          <p:stCondLst>
                                            <p:cond delay="0"/>
                                          </p:stCondLst>
                                        </p:cTn>
                                        <p:tgtEl>
                                          <p:spTgt spid="6"/>
                                        </p:tgtEl>
                                        <p:attrNameLst>
                                          <p:attrName>style.visibility</p:attrName>
                                        </p:attrNameLst>
                                      </p:cBhvr>
                                      <p:to>
                                        <p:strVal val="visible"/>
                                      </p:to>
                                    </p:set>
                                    <p:animEffect transition="in" filter="barn(outVertical)">
                                      <p:cBhvr>
                                        <p:cTn id="70" dur="4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9"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10 Imagen" descr="Diapositiva38"/>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5" name="Forma libre 20"/>
          <p:cNvSpPr/>
          <p:nvPr/>
        </p:nvSpPr>
        <p:spPr>
          <a:xfrm rot="5400000">
            <a:off x="572294" y="575041"/>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30000">
                <a:srgbClr val="66008F">
                  <a:lumMod val="53000"/>
                </a:srgbClr>
              </a:gs>
              <a:gs pos="64999">
                <a:srgbClr val="BA0066"/>
              </a:gs>
              <a:gs pos="89999">
                <a:srgbClr val="FF0000"/>
              </a:gs>
              <a:gs pos="100000">
                <a:srgbClr val="FF8200"/>
              </a:gs>
            </a:gsLst>
            <a:lin ang="5400000" scaled="0"/>
          </a:gradFill>
          <a:ln>
            <a:noFill/>
          </a:ln>
          <a:scene3d>
            <a:camera prst="orthographicFront"/>
            <a:lightRig rig="flood" dir="t"/>
          </a:scene3d>
          <a:sp3d>
            <a:bevelT w="2667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20"/>
          <p:cNvSpPr/>
          <p:nvPr/>
        </p:nvSpPr>
        <p:spPr>
          <a:xfrm rot="5400000">
            <a:off x="556932" y="1922054"/>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30000">
                <a:srgbClr val="66008F">
                  <a:lumMod val="53000"/>
                </a:srgbClr>
              </a:gs>
              <a:gs pos="64999">
                <a:srgbClr val="BA0066"/>
              </a:gs>
              <a:gs pos="89999">
                <a:srgbClr val="FF0000"/>
              </a:gs>
              <a:gs pos="100000">
                <a:srgbClr val="FF8200"/>
              </a:gs>
            </a:gsLst>
            <a:lin ang="5400000" scaled="0"/>
          </a:gradFill>
          <a:ln>
            <a:noFill/>
          </a:ln>
          <a:scene3d>
            <a:camera prst="orthographicFront"/>
            <a:lightRig rig="flood" dir="t"/>
          </a:scene3d>
          <a:sp3d>
            <a:bevelT w="26035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0"/>
          <p:cNvSpPr/>
          <p:nvPr/>
        </p:nvSpPr>
        <p:spPr>
          <a:xfrm rot="5400000">
            <a:off x="556932" y="3290206"/>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30000">
                <a:srgbClr val="66008F">
                  <a:lumMod val="53000"/>
                </a:srgbClr>
              </a:gs>
              <a:gs pos="64999">
                <a:srgbClr val="BA0066"/>
              </a:gs>
              <a:gs pos="89999">
                <a:srgbClr val="FF0000"/>
              </a:gs>
              <a:gs pos="100000">
                <a:srgbClr val="FF8200"/>
              </a:gs>
            </a:gsLst>
            <a:lin ang="5400000" scaled="0"/>
          </a:gradFill>
          <a:ln>
            <a:noFill/>
          </a:ln>
          <a:scene3d>
            <a:camera prst="orthographicFront"/>
            <a:lightRig rig="flood" dir="t"/>
          </a:scene3d>
          <a:sp3d>
            <a:bevelT w="2540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0"/>
          <p:cNvSpPr/>
          <p:nvPr/>
        </p:nvSpPr>
        <p:spPr>
          <a:xfrm rot="16200000" flipH="1">
            <a:off x="6502040" y="575041"/>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30000">
                <a:srgbClr val="66008F">
                  <a:lumMod val="53000"/>
                </a:srgbClr>
              </a:gs>
              <a:gs pos="64999">
                <a:srgbClr val="BA0066"/>
              </a:gs>
              <a:gs pos="89999">
                <a:srgbClr val="FF0000"/>
              </a:gs>
              <a:gs pos="100000">
                <a:srgbClr val="FF8200"/>
              </a:gs>
            </a:gsLst>
            <a:lin ang="5400000" scaled="0"/>
          </a:gradFill>
          <a:ln>
            <a:noFill/>
          </a:ln>
          <a:scene3d>
            <a:camera prst="orthographicFront"/>
            <a:lightRig rig="flood" dir="t">
              <a:rot lat="0" lon="0" rev="9000000"/>
            </a:lightRig>
          </a:scene3d>
          <a:sp3d>
            <a:bevelT w="2159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20"/>
          <p:cNvSpPr/>
          <p:nvPr/>
        </p:nvSpPr>
        <p:spPr>
          <a:xfrm rot="16200000" flipH="1">
            <a:off x="6440834" y="1959249"/>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30000">
                <a:srgbClr val="66008F">
                  <a:lumMod val="53000"/>
                </a:srgbClr>
              </a:gs>
              <a:gs pos="64999">
                <a:srgbClr val="BA0066"/>
              </a:gs>
              <a:gs pos="89999">
                <a:srgbClr val="FF0000"/>
              </a:gs>
              <a:gs pos="100000">
                <a:srgbClr val="FF8200"/>
              </a:gs>
            </a:gsLst>
            <a:lin ang="5400000" scaled="0"/>
          </a:gradFill>
          <a:ln>
            <a:noFill/>
          </a:ln>
          <a:scene3d>
            <a:camera prst="orthographicFront"/>
            <a:lightRig rig="flood" dir="t">
              <a:rot lat="0" lon="0" rev="9000000"/>
            </a:lightRig>
          </a:scene3d>
          <a:sp3d>
            <a:bevelT w="24765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20"/>
          <p:cNvSpPr/>
          <p:nvPr/>
        </p:nvSpPr>
        <p:spPr>
          <a:xfrm rot="16200000" flipH="1">
            <a:off x="6511131" y="3457326"/>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30000">
                <a:srgbClr val="66008F">
                  <a:lumMod val="53000"/>
                </a:srgbClr>
              </a:gs>
              <a:gs pos="64999">
                <a:srgbClr val="BA0066"/>
              </a:gs>
              <a:gs pos="89999">
                <a:srgbClr val="FF0000"/>
              </a:gs>
              <a:gs pos="100000">
                <a:srgbClr val="FF8200"/>
              </a:gs>
            </a:gsLst>
            <a:lin ang="5400000" scaled="0"/>
          </a:gradFill>
          <a:ln>
            <a:noFill/>
          </a:ln>
          <a:scene3d>
            <a:camera prst="orthographicFront"/>
            <a:lightRig rig="flood" dir="t">
              <a:rot lat="0" lon="0" rev="9000000"/>
            </a:lightRig>
          </a:scene3d>
          <a:sp3d>
            <a:bevelT w="2413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11 Forma libre"/>
          <p:cNvSpPr/>
          <p:nvPr/>
        </p:nvSpPr>
        <p:spPr>
          <a:xfrm>
            <a:off x="-28657" y="-5547"/>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5000">
                <a:srgbClr val="CC0000">
                  <a:lumMod val="49000"/>
                </a:srgbClr>
              </a:gs>
              <a:gs pos="91000">
                <a:srgbClr val="391B03">
                  <a:lumMod val="0"/>
                </a:srgbClr>
              </a:gs>
              <a:gs pos="21000">
                <a:srgbClr val="FFFF00">
                  <a:lumMod val="54000"/>
                  <a:lumOff val="46000"/>
                </a:srgbClr>
              </a:gs>
              <a:gs pos="51000">
                <a:srgbClr val="C00000"/>
              </a:gs>
              <a:gs pos="43000">
                <a:srgbClr val="AC0056">
                  <a:lumMod val="90000"/>
                  <a:lumOff val="10000"/>
                </a:srgb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13" name="12 Forma libre"/>
          <p:cNvSpPr/>
          <p:nvPr/>
        </p:nvSpPr>
        <p:spPr>
          <a:xfrm rot="10800000">
            <a:off x="-43401" y="5528778"/>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5000">
                <a:srgbClr val="CC0000">
                  <a:lumMod val="49000"/>
                </a:srgbClr>
              </a:gs>
              <a:gs pos="91000">
                <a:srgbClr val="391B03">
                  <a:lumMod val="0"/>
                </a:srgbClr>
              </a:gs>
              <a:gs pos="21000">
                <a:srgbClr val="FFFF00">
                  <a:lumMod val="54000"/>
                  <a:lumOff val="46000"/>
                </a:srgbClr>
              </a:gs>
              <a:gs pos="51000">
                <a:srgbClr val="C00000"/>
              </a:gs>
              <a:gs pos="43000">
                <a:srgbClr val="AC0056">
                  <a:lumMod val="90000"/>
                  <a:lumOff val="10000"/>
                </a:srgb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14" name="13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559629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4"/>
                                        </p:tgtEl>
                                        <p:attrNameLst>
                                          <p:attrName>style.opacity</p:attrName>
                                        </p:attrNameLst>
                                      </p:cBhvr>
                                      <p:to>
                                        <p:strVal val="0"/>
                                      </p:to>
                                    </p:set>
                                    <p:animEffect filter="image" prLst="opacity: 0">
                                      <p:cBhvr rctx="IE">
                                        <p:cTn id="7" dur="indefinite"/>
                                        <p:tgtEl>
                                          <p:spTgt spid="14"/>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4500" fill="hold"/>
                                        <p:tgtEl>
                                          <p:spTgt spid="5"/>
                                        </p:tgtEl>
                                        <p:attrNameLst>
                                          <p:attrName>ppt_x</p:attrName>
                                        </p:attrNameLst>
                                      </p:cBhvr>
                                      <p:tavLst>
                                        <p:tav tm="0">
                                          <p:val>
                                            <p:strVal val="1+#ppt_w/2"/>
                                          </p:val>
                                        </p:tav>
                                        <p:tav tm="100000">
                                          <p:val>
                                            <p:strVal val="#ppt_x"/>
                                          </p:val>
                                        </p:tav>
                                      </p:tavLst>
                                    </p:anim>
                                    <p:anim calcmode="lin" valueType="num">
                                      <p:cBhvr additive="base">
                                        <p:cTn id="11" dur="4500" fill="hold"/>
                                        <p:tgtEl>
                                          <p:spTgt spid="5"/>
                                        </p:tgtEl>
                                        <p:attrNameLst>
                                          <p:attrName>ppt_y</p:attrName>
                                        </p:attrNameLst>
                                      </p:cBhvr>
                                      <p:tavLst>
                                        <p:tav tm="0">
                                          <p:val>
                                            <p:strVal val="#ppt_y"/>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4500" fill="hold"/>
                                        <p:tgtEl>
                                          <p:spTgt spid="5"/>
                                        </p:tgtEl>
                                        <p:attrNameLst>
                                          <p:attrName>ppt_w</p:attrName>
                                        </p:attrNameLst>
                                      </p:cBhvr>
                                      <p:tavLst>
                                        <p:tav tm="0">
                                          <p:val>
                                            <p:strVal val="#ppt_w"/>
                                          </p:val>
                                        </p:tav>
                                        <p:tav tm="100000">
                                          <p:val>
                                            <p:strVal val="#ppt_w"/>
                                          </p:val>
                                        </p:tav>
                                      </p:tavLst>
                                    </p:anim>
                                    <p:anim calcmode="lin" valueType="num">
                                      <p:cBhvr>
                                        <p:cTn id="15" dur="4500" fill="hold"/>
                                        <p:tgtEl>
                                          <p:spTgt spid="5"/>
                                        </p:tgtEl>
                                        <p:attrNameLst>
                                          <p:attrName>ppt_h</p:attrName>
                                        </p:attrNameLst>
                                      </p:cBhvr>
                                      <p:tavLst>
                                        <p:tav tm="0" fmla="#ppt_h*sin(2.5*pi*$)">
                                          <p:val>
                                            <p:fltVal val="0"/>
                                          </p:val>
                                        </p:tav>
                                        <p:tav tm="100000">
                                          <p:val>
                                            <p:fltVal val="1"/>
                                          </p:val>
                                        </p:tav>
                                      </p:tavLst>
                                    </p:anim>
                                  </p:childTnLst>
                                </p:cTn>
                              </p:par>
                              <p:par>
                                <p:cTn id="16" presetID="8" presetClass="emph" presetSubtype="0" repeatCount="indefinite" fill="hold" grpId="2" nodeType="withEffect">
                                  <p:stCondLst>
                                    <p:cond delay="0"/>
                                  </p:stCondLst>
                                  <p:childTnLst>
                                    <p:animRot by="21600000">
                                      <p:cBhvr>
                                        <p:cTn id="17" dur="4500" fill="hold"/>
                                        <p:tgtEl>
                                          <p:spTgt spid="5"/>
                                        </p:tgtEl>
                                        <p:attrNameLst>
                                          <p:attrName>r</p:attrName>
                                        </p:attrNameLst>
                                      </p:cBhvr>
                                    </p:animRot>
                                  </p:childTnLst>
                                </p:cTn>
                              </p:par>
                              <p:par>
                                <p:cTn id="18" presetID="2" presetClass="exit" presetSubtype="2" fill="hold" grpId="3" nodeType="withEffect">
                                  <p:stCondLst>
                                    <p:cond delay="0"/>
                                  </p:stCondLst>
                                  <p:childTnLst>
                                    <p:anim calcmode="lin" valueType="num">
                                      <p:cBhvr additive="base">
                                        <p:cTn id="19" dur="4500"/>
                                        <p:tgtEl>
                                          <p:spTgt spid="5"/>
                                        </p:tgtEl>
                                        <p:attrNameLst>
                                          <p:attrName>ppt_x</p:attrName>
                                        </p:attrNameLst>
                                      </p:cBhvr>
                                      <p:tavLst>
                                        <p:tav tm="0">
                                          <p:val>
                                            <p:strVal val="ppt_x"/>
                                          </p:val>
                                        </p:tav>
                                        <p:tav tm="100000">
                                          <p:val>
                                            <p:strVal val="1+ppt_w/2"/>
                                          </p:val>
                                        </p:tav>
                                      </p:tavLst>
                                    </p:anim>
                                    <p:anim calcmode="lin" valueType="num">
                                      <p:cBhvr additive="base">
                                        <p:cTn id="20" dur="4500"/>
                                        <p:tgtEl>
                                          <p:spTgt spid="5"/>
                                        </p:tgtEl>
                                        <p:attrNameLst>
                                          <p:attrName>ppt_y</p:attrName>
                                        </p:attrNameLst>
                                      </p:cBhvr>
                                      <p:tavLst>
                                        <p:tav tm="0">
                                          <p:val>
                                            <p:strVal val="ppt_y"/>
                                          </p:val>
                                        </p:tav>
                                        <p:tav tm="100000">
                                          <p:val>
                                            <p:strVal val="ppt_y"/>
                                          </p:val>
                                        </p:tav>
                                      </p:tavLst>
                                    </p:anim>
                                    <p:set>
                                      <p:cBhvr>
                                        <p:cTn id="21" dur="1" fill="hold">
                                          <p:stCondLst>
                                            <p:cond delay="4499"/>
                                          </p:stCondLst>
                                        </p:cTn>
                                        <p:tgtEl>
                                          <p:spTgt spid="5"/>
                                        </p:tgtEl>
                                        <p:attrNameLst>
                                          <p:attrName>style.visibility</p:attrName>
                                        </p:attrNameLst>
                                      </p:cBhvr>
                                      <p:to>
                                        <p:strVal val="hidden"/>
                                      </p:to>
                                    </p:set>
                                  </p:childTnLst>
                                </p:cTn>
                              </p:par>
                              <p:par>
                                <p:cTn id="22" presetID="2" presetClass="entr" presetSubtype="2"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 calcmode="lin" valueType="num">
                                      <p:cBhvr additive="base">
                                        <p:cTn id="24" dur="4500" fill="hold"/>
                                        <p:tgtEl>
                                          <p:spTgt spid="6"/>
                                        </p:tgtEl>
                                        <p:attrNameLst>
                                          <p:attrName>ppt_x</p:attrName>
                                        </p:attrNameLst>
                                      </p:cBhvr>
                                      <p:tavLst>
                                        <p:tav tm="0">
                                          <p:val>
                                            <p:strVal val="1+#ppt_w/2"/>
                                          </p:val>
                                        </p:tav>
                                        <p:tav tm="100000">
                                          <p:val>
                                            <p:strVal val="#ppt_x"/>
                                          </p:val>
                                        </p:tav>
                                      </p:tavLst>
                                    </p:anim>
                                    <p:anim calcmode="lin" valueType="num">
                                      <p:cBhvr additive="base">
                                        <p:cTn id="25" dur="4500" fill="hold"/>
                                        <p:tgtEl>
                                          <p:spTgt spid="6"/>
                                        </p:tgtEl>
                                        <p:attrNameLst>
                                          <p:attrName>ppt_y</p:attrName>
                                        </p:attrNameLst>
                                      </p:cBhvr>
                                      <p:tavLst>
                                        <p:tav tm="0">
                                          <p:val>
                                            <p:strVal val="#ppt_y"/>
                                          </p:val>
                                        </p:tav>
                                        <p:tav tm="100000">
                                          <p:val>
                                            <p:strVal val="#ppt_y"/>
                                          </p:val>
                                        </p:tav>
                                      </p:tavLst>
                                    </p:anim>
                                  </p:childTnLst>
                                </p:cTn>
                              </p:par>
                              <p:par>
                                <p:cTn id="26" presetID="19" presetClass="entr" presetSubtype="5" fill="hold" grpId="1"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4500" fill="hold"/>
                                        <p:tgtEl>
                                          <p:spTgt spid="6"/>
                                        </p:tgtEl>
                                        <p:attrNameLst>
                                          <p:attrName>ppt_w</p:attrName>
                                        </p:attrNameLst>
                                      </p:cBhvr>
                                      <p:tavLst>
                                        <p:tav tm="0">
                                          <p:val>
                                            <p:strVal val="#ppt_w"/>
                                          </p:val>
                                        </p:tav>
                                        <p:tav tm="100000">
                                          <p:val>
                                            <p:strVal val="#ppt_w"/>
                                          </p:val>
                                        </p:tav>
                                      </p:tavLst>
                                    </p:anim>
                                    <p:anim calcmode="lin" valueType="num">
                                      <p:cBhvr>
                                        <p:cTn id="29" dur="4500" fill="hold"/>
                                        <p:tgtEl>
                                          <p:spTgt spid="6"/>
                                        </p:tgtEl>
                                        <p:attrNameLst>
                                          <p:attrName>ppt_h</p:attrName>
                                        </p:attrNameLst>
                                      </p:cBhvr>
                                      <p:tavLst>
                                        <p:tav tm="0" fmla="#ppt_h*sin(2.5*pi*$)">
                                          <p:val>
                                            <p:fltVal val="0"/>
                                          </p:val>
                                        </p:tav>
                                        <p:tav tm="100000">
                                          <p:val>
                                            <p:fltVal val="1"/>
                                          </p:val>
                                        </p:tav>
                                      </p:tavLst>
                                    </p:anim>
                                  </p:childTnLst>
                                </p:cTn>
                              </p:par>
                              <p:par>
                                <p:cTn id="30" presetID="8" presetClass="emph" presetSubtype="0" repeatCount="indefinite" fill="hold" grpId="2" nodeType="withEffect">
                                  <p:stCondLst>
                                    <p:cond delay="0"/>
                                  </p:stCondLst>
                                  <p:childTnLst>
                                    <p:animRot by="21600000">
                                      <p:cBhvr>
                                        <p:cTn id="31" dur="4500" fill="hold"/>
                                        <p:tgtEl>
                                          <p:spTgt spid="6"/>
                                        </p:tgtEl>
                                        <p:attrNameLst>
                                          <p:attrName>r</p:attrName>
                                        </p:attrNameLst>
                                      </p:cBhvr>
                                    </p:animRot>
                                  </p:childTnLst>
                                </p:cTn>
                              </p:par>
                              <p:par>
                                <p:cTn id="32" presetID="2" presetClass="exit" presetSubtype="2" fill="hold" grpId="3" nodeType="withEffect">
                                  <p:stCondLst>
                                    <p:cond delay="0"/>
                                  </p:stCondLst>
                                  <p:childTnLst>
                                    <p:anim calcmode="lin" valueType="num">
                                      <p:cBhvr additive="base">
                                        <p:cTn id="33" dur="4500"/>
                                        <p:tgtEl>
                                          <p:spTgt spid="6"/>
                                        </p:tgtEl>
                                        <p:attrNameLst>
                                          <p:attrName>ppt_x</p:attrName>
                                        </p:attrNameLst>
                                      </p:cBhvr>
                                      <p:tavLst>
                                        <p:tav tm="0">
                                          <p:val>
                                            <p:strVal val="ppt_x"/>
                                          </p:val>
                                        </p:tav>
                                        <p:tav tm="100000">
                                          <p:val>
                                            <p:strVal val="1+ppt_w/2"/>
                                          </p:val>
                                        </p:tav>
                                      </p:tavLst>
                                    </p:anim>
                                    <p:anim calcmode="lin" valueType="num">
                                      <p:cBhvr additive="base">
                                        <p:cTn id="34" dur="4500"/>
                                        <p:tgtEl>
                                          <p:spTgt spid="6"/>
                                        </p:tgtEl>
                                        <p:attrNameLst>
                                          <p:attrName>ppt_y</p:attrName>
                                        </p:attrNameLst>
                                      </p:cBhvr>
                                      <p:tavLst>
                                        <p:tav tm="0">
                                          <p:val>
                                            <p:strVal val="ppt_y"/>
                                          </p:val>
                                        </p:tav>
                                        <p:tav tm="100000">
                                          <p:val>
                                            <p:strVal val="ppt_y"/>
                                          </p:val>
                                        </p:tav>
                                      </p:tavLst>
                                    </p:anim>
                                    <p:set>
                                      <p:cBhvr>
                                        <p:cTn id="35" dur="1" fill="hold">
                                          <p:stCondLst>
                                            <p:cond delay="4499"/>
                                          </p:stCondLst>
                                        </p:cTn>
                                        <p:tgtEl>
                                          <p:spTgt spid="6"/>
                                        </p:tgtEl>
                                        <p:attrNameLst>
                                          <p:attrName>style.visibility</p:attrName>
                                        </p:attrNameLst>
                                      </p:cBhvr>
                                      <p:to>
                                        <p:strVal val="hidden"/>
                                      </p:to>
                                    </p:set>
                                  </p:childTnLst>
                                </p:cTn>
                              </p:par>
                              <p:par>
                                <p:cTn id="36" presetID="2" presetClass="entr" presetSubtype="2" fill="hold" grpId="0" nodeType="withEffect">
                                  <p:stCondLst>
                                    <p:cond delay="0"/>
                                  </p:stCondLst>
                                  <p:childTnLst>
                                    <p:set>
                                      <p:cBhvr>
                                        <p:cTn id="37" dur="1" fill="hold">
                                          <p:stCondLst>
                                            <p:cond delay="0"/>
                                          </p:stCondLst>
                                        </p:cTn>
                                        <p:tgtEl>
                                          <p:spTgt spid="7"/>
                                        </p:tgtEl>
                                        <p:attrNameLst>
                                          <p:attrName>style.visibility</p:attrName>
                                        </p:attrNameLst>
                                      </p:cBhvr>
                                      <p:to>
                                        <p:strVal val="visible"/>
                                      </p:to>
                                    </p:set>
                                    <p:anim calcmode="lin" valueType="num">
                                      <p:cBhvr additive="base">
                                        <p:cTn id="38" dur="4500" fill="hold"/>
                                        <p:tgtEl>
                                          <p:spTgt spid="7"/>
                                        </p:tgtEl>
                                        <p:attrNameLst>
                                          <p:attrName>ppt_x</p:attrName>
                                        </p:attrNameLst>
                                      </p:cBhvr>
                                      <p:tavLst>
                                        <p:tav tm="0">
                                          <p:val>
                                            <p:strVal val="1+#ppt_w/2"/>
                                          </p:val>
                                        </p:tav>
                                        <p:tav tm="100000">
                                          <p:val>
                                            <p:strVal val="#ppt_x"/>
                                          </p:val>
                                        </p:tav>
                                      </p:tavLst>
                                    </p:anim>
                                    <p:anim calcmode="lin" valueType="num">
                                      <p:cBhvr additive="base">
                                        <p:cTn id="39" dur="4500" fill="hold"/>
                                        <p:tgtEl>
                                          <p:spTgt spid="7"/>
                                        </p:tgtEl>
                                        <p:attrNameLst>
                                          <p:attrName>ppt_y</p:attrName>
                                        </p:attrNameLst>
                                      </p:cBhvr>
                                      <p:tavLst>
                                        <p:tav tm="0">
                                          <p:val>
                                            <p:strVal val="#ppt_y"/>
                                          </p:val>
                                        </p:tav>
                                        <p:tav tm="100000">
                                          <p:val>
                                            <p:strVal val="#ppt_y"/>
                                          </p:val>
                                        </p:tav>
                                      </p:tavLst>
                                    </p:anim>
                                  </p:childTnLst>
                                </p:cTn>
                              </p:par>
                              <p:par>
                                <p:cTn id="40" presetID="19" presetClass="entr" presetSubtype="5" fill="hold" grpId="1" nodeType="with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p:cTn id="42" dur="4500" fill="hold"/>
                                        <p:tgtEl>
                                          <p:spTgt spid="7"/>
                                        </p:tgtEl>
                                        <p:attrNameLst>
                                          <p:attrName>ppt_w</p:attrName>
                                        </p:attrNameLst>
                                      </p:cBhvr>
                                      <p:tavLst>
                                        <p:tav tm="0">
                                          <p:val>
                                            <p:strVal val="#ppt_w"/>
                                          </p:val>
                                        </p:tav>
                                        <p:tav tm="100000">
                                          <p:val>
                                            <p:strVal val="#ppt_w"/>
                                          </p:val>
                                        </p:tav>
                                      </p:tavLst>
                                    </p:anim>
                                    <p:anim calcmode="lin" valueType="num">
                                      <p:cBhvr>
                                        <p:cTn id="43" dur="4500" fill="hold"/>
                                        <p:tgtEl>
                                          <p:spTgt spid="7"/>
                                        </p:tgtEl>
                                        <p:attrNameLst>
                                          <p:attrName>ppt_h</p:attrName>
                                        </p:attrNameLst>
                                      </p:cBhvr>
                                      <p:tavLst>
                                        <p:tav tm="0" fmla="#ppt_h*sin(2.5*pi*$)">
                                          <p:val>
                                            <p:fltVal val="0"/>
                                          </p:val>
                                        </p:tav>
                                        <p:tav tm="100000">
                                          <p:val>
                                            <p:fltVal val="1"/>
                                          </p:val>
                                        </p:tav>
                                      </p:tavLst>
                                    </p:anim>
                                  </p:childTnLst>
                                </p:cTn>
                              </p:par>
                              <p:par>
                                <p:cTn id="44" presetID="8" presetClass="emph" presetSubtype="0" repeatCount="indefinite" fill="hold" grpId="2" nodeType="withEffect">
                                  <p:stCondLst>
                                    <p:cond delay="0"/>
                                  </p:stCondLst>
                                  <p:childTnLst>
                                    <p:animRot by="21600000">
                                      <p:cBhvr>
                                        <p:cTn id="45" dur="4500" fill="hold"/>
                                        <p:tgtEl>
                                          <p:spTgt spid="7"/>
                                        </p:tgtEl>
                                        <p:attrNameLst>
                                          <p:attrName>r</p:attrName>
                                        </p:attrNameLst>
                                      </p:cBhvr>
                                    </p:animRot>
                                  </p:childTnLst>
                                </p:cTn>
                              </p:par>
                              <p:par>
                                <p:cTn id="46" presetID="2" presetClass="exit" presetSubtype="2" fill="hold" grpId="3" nodeType="withEffect">
                                  <p:stCondLst>
                                    <p:cond delay="0"/>
                                  </p:stCondLst>
                                  <p:childTnLst>
                                    <p:anim calcmode="lin" valueType="num">
                                      <p:cBhvr additive="base">
                                        <p:cTn id="47" dur="4500"/>
                                        <p:tgtEl>
                                          <p:spTgt spid="7"/>
                                        </p:tgtEl>
                                        <p:attrNameLst>
                                          <p:attrName>ppt_x</p:attrName>
                                        </p:attrNameLst>
                                      </p:cBhvr>
                                      <p:tavLst>
                                        <p:tav tm="0">
                                          <p:val>
                                            <p:strVal val="ppt_x"/>
                                          </p:val>
                                        </p:tav>
                                        <p:tav tm="100000">
                                          <p:val>
                                            <p:strVal val="1+ppt_w/2"/>
                                          </p:val>
                                        </p:tav>
                                      </p:tavLst>
                                    </p:anim>
                                    <p:anim calcmode="lin" valueType="num">
                                      <p:cBhvr additive="base">
                                        <p:cTn id="48" dur="4500"/>
                                        <p:tgtEl>
                                          <p:spTgt spid="7"/>
                                        </p:tgtEl>
                                        <p:attrNameLst>
                                          <p:attrName>ppt_y</p:attrName>
                                        </p:attrNameLst>
                                      </p:cBhvr>
                                      <p:tavLst>
                                        <p:tav tm="0">
                                          <p:val>
                                            <p:strVal val="ppt_y"/>
                                          </p:val>
                                        </p:tav>
                                        <p:tav tm="100000">
                                          <p:val>
                                            <p:strVal val="ppt_y"/>
                                          </p:val>
                                        </p:tav>
                                      </p:tavLst>
                                    </p:anim>
                                    <p:set>
                                      <p:cBhvr>
                                        <p:cTn id="49" dur="1" fill="hold">
                                          <p:stCondLst>
                                            <p:cond delay="4499"/>
                                          </p:stCondLst>
                                        </p:cTn>
                                        <p:tgtEl>
                                          <p:spTgt spid="7"/>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8"/>
                                        </p:tgtEl>
                                        <p:attrNameLst>
                                          <p:attrName>style.visibility</p:attrName>
                                        </p:attrNameLst>
                                      </p:cBhvr>
                                      <p:to>
                                        <p:strVal val="visible"/>
                                      </p:to>
                                    </p:set>
                                    <p:anim calcmode="lin" valueType="num">
                                      <p:cBhvr additive="base">
                                        <p:cTn id="52" dur="4500" fill="hold"/>
                                        <p:tgtEl>
                                          <p:spTgt spid="8"/>
                                        </p:tgtEl>
                                        <p:attrNameLst>
                                          <p:attrName>ppt_x</p:attrName>
                                        </p:attrNameLst>
                                      </p:cBhvr>
                                      <p:tavLst>
                                        <p:tav tm="0">
                                          <p:val>
                                            <p:strVal val="0-#ppt_w/2"/>
                                          </p:val>
                                        </p:tav>
                                        <p:tav tm="100000">
                                          <p:val>
                                            <p:strVal val="#ppt_x"/>
                                          </p:val>
                                        </p:tav>
                                      </p:tavLst>
                                    </p:anim>
                                    <p:anim calcmode="lin" valueType="num">
                                      <p:cBhvr additive="base">
                                        <p:cTn id="53" dur="4500" fill="hold"/>
                                        <p:tgtEl>
                                          <p:spTgt spid="8"/>
                                        </p:tgtEl>
                                        <p:attrNameLst>
                                          <p:attrName>ppt_y</p:attrName>
                                        </p:attrNameLst>
                                      </p:cBhvr>
                                      <p:tavLst>
                                        <p:tav tm="0">
                                          <p:val>
                                            <p:strVal val="#ppt_y"/>
                                          </p:val>
                                        </p:tav>
                                        <p:tav tm="100000">
                                          <p:val>
                                            <p:strVal val="#ppt_y"/>
                                          </p:val>
                                        </p:tav>
                                      </p:tavLst>
                                    </p:anim>
                                  </p:childTnLst>
                                </p:cTn>
                              </p:par>
                              <p:par>
                                <p:cTn id="54" presetID="19" presetClass="entr" presetSubtype="5" fill="hold" grpId="1" nodeType="withEffect">
                                  <p:stCondLst>
                                    <p:cond delay="0"/>
                                  </p:stCondLst>
                                  <p:childTnLst>
                                    <p:set>
                                      <p:cBhvr>
                                        <p:cTn id="55" dur="1" fill="hold">
                                          <p:stCondLst>
                                            <p:cond delay="0"/>
                                          </p:stCondLst>
                                        </p:cTn>
                                        <p:tgtEl>
                                          <p:spTgt spid="8"/>
                                        </p:tgtEl>
                                        <p:attrNameLst>
                                          <p:attrName>style.visibility</p:attrName>
                                        </p:attrNameLst>
                                      </p:cBhvr>
                                      <p:to>
                                        <p:strVal val="visible"/>
                                      </p:to>
                                    </p:set>
                                    <p:anim calcmode="lin" valueType="num">
                                      <p:cBhvr>
                                        <p:cTn id="56" dur="4500" fill="hold"/>
                                        <p:tgtEl>
                                          <p:spTgt spid="8"/>
                                        </p:tgtEl>
                                        <p:attrNameLst>
                                          <p:attrName>ppt_w</p:attrName>
                                        </p:attrNameLst>
                                      </p:cBhvr>
                                      <p:tavLst>
                                        <p:tav tm="0">
                                          <p:val>
                                            <p:strVal val="#ppt_w"/>
                                          </p:val>
                                        </p:tav>
                                        <p:tav tm="100000">
                                          <p:val>
                                            <p:strVal val="#ppt_w"/>
                                          </p:val>
                                        </p:tav>
                                      </p:tavLst>
                                    </p:anim>
                                    <p:anim calcmode="lin" valueType="num">
                                      <p:cBhvr>
                                        <p:cTn id="57" dur="4500" fill="hold"/>
                                        <p:tgtEl>
                                          <p:spTgt spid="8"/>
                                        </p:tgtEl>
                                        <p:attrNameLst>
                                          <p:attrName>ppt_h</p:attrName>
                                        </p:attrNameLst>
                                      </p:cBhvr>
                                      <p:tavLst>
                                        <p:tav tm="0" fmla="#ppt_h*sin(2.5*pi*$)">
                                          <p:val>
                                            <p:fltVal val="0"/>
                                          </p:val>
                                        </p:tav>
                                        <p:tav tm="100000">
                                          <p:val>
                                            <p:fltVal val="1"/>
                                          </p:val>
                                        </p:tav>
                                      </p:tavLst>
                                    </p:anim>
                                  </p:childTnLst>
                                </p:cTn>
                              </p:par>
                              <p:par>
                                <p:cTn id="58" presetID="8" presetClass="emph" presetSubtype="0" repeatCount="indefinite" fill="hold" grpId="2" nodeType="withEffect">
                                  <p:stCondLst>
                                    <p:cond delay="0"/>
                                  </p:stCondLst>
                                  <p:childTnLst>
                                    <p:animRot by="-21600000">
                                      <p:cBhvr>
                                        <p:cTn id="59" dur="4500" fill="hold"/>
                                        <p:tgtEl>
                                          <p:spTgt spid="8"/>
                                        </p:tgtEl>
                                        <p:attrNameLst>
                                          <p:attrName>r</p:attrName>
                                        </p:attrNameLst>
                                      </p:cBhvr>
                                    </p:animRot>
                                  </p:childTnLst>
                                </p:cTn>
                              </p:par>
                              <p:par>
                                <p:cTn id="60" presetID="2" presetClass="exit" presetSubtype="8" fill="hold" grpId="3" nodeType="withEffect">
                                  <p:stCondLst>
                                    <p:cond delay="0"/>
                                  </p:stCondLst>
                                  <p:childTnLst>
                                    <p:anim calcmode="lin" valueType="num">
                                      <p:cBhvr additive="base">
                                        <p:cTn id="61" dur="4500"/>
                                        <p:tgtEl>
                                          <p:spTgt spid="8"/>
                                        </p:tgtEl>
                                        <p:attrNameLst>
                                          <p:attrName>ppt_x</p:attrName>
                                        </p:attrNameLst>
                                      </p:cBhvr>
                                      <p:tavLst>
                                        <p:tav tm="0">
                                          <p:val>
                                            <p:strVal val="ppt_x"/>
                                          </p:val>
                                        </p:tav>
                                        <p:tav tm="100000">
                                          <p:val>
                                            <p:strVal val="0-ppt_w/2"/>
                                          </p:val>
                                        </p:tav>
                                      </p:tavLst>
                                    </p:anim>
                                    <p:anim calcmode="lin" valueType="num">
                                      <p:cBhvr additive="base">
                                        <p:cTn id="62" dur="4500"/>
                                        <p:tgtEl>
                                          <p:spTgt spid="8"/>
                                        </p:tgtEl>
                                        <p:attrNameLst>
                                          <p:attrName>ppt_y</p:attrName>
                                        </p:attrNameLst>
                                      </p:cBhvr>
                                      <p:tavLst>
                                        <p:tav tm="0">
                                          <p:val>
                                            <p:strVal val="ppt_y"/>
                                          </p:val>
                                        </p:tav>
                                        <p:tav tm="100000">
                                          <p:val>
                                            <p:strVal val="ppt_y"/>
                                          </p:val>
                                        </p:tav>
                                      </p:tavLst>
                                    </p:anim>
                                    <p:set>
                                      <p:cBhvr>
                                        <p:cTn id="63" dur="1" fill="hold">
                                          <p:stCondLst>
                                            <p:cond delay="4499"/>
                                          </p:stCondLst>
                                        </p:cTn>
                                        <p:tgtEl>
                                          <p:spTgt spid="8"/>
                                        </p:tgtEl>
                                        <p:attrNameLst>
                                          <p:attrName>style.visibility</p:attrName>
                                        </p:attrNameLst>
                                      </p:cBhvr>
                                      <p:to>
                                        <p:strVal val="hidden"/>
                                      </p:to>
                                    </p:set>
                                  </p:childTnLst>
                                </p:cTn>
                              </p:par>
                              <p:par>
                                <p:cTn id="64" presetID="2" presetClass="entr" presetSubtype="8" fill="hold" grpId="0" nodeType="withEffect">
                                  <p:stCondLst>
                                    <p:cond delay="0"/>
                                  </p:stCondLst>
                                  <p:childTnLst>
                                    <p:set>
                                      <p:cBhvr>
                                        <p:cTn id="65" dur="1" fill="hold">
                                          <p:stCondLst>
                                            <p:cond delay="0"/>
                                          </p:stCondLst>
                                        </p:cTn>
                                        <p:tgtEl>
                                          <p:spTgt spid="9"/>
                                        </p:tgtEl>
                                        <p:attrNameLst>
                                          <p:attrName>style.visibility</p:attrName>
                                        </p:attrNameLst>
                                      </p:cBhvr>
                                      <p:to>
                                        <p:strVal val="visible"/>
                                      </p:to>
                                    </p:set>
                                    <p:anim calcmode="lin" valueType="num">
                                      <p:cBhvr additive="base">
                                        <p:cTn id="66" dur="4500" fill="hold"/>
                                        <p:tgtEl>
                                          <p:spTgt spid="9"/>
                                        </p:tgtEl>
                                        <p:attrNameLst>
                                          <p:attrName>ppt_x</p:attrName>
                                        </p:attrNameLst>
                                      </p:cBhvr>
                                      <p:tavLst>
                                        <p:tav tm="0">
                                          <p:val>
                                            <p:strVal val="0-#ppt_w/2"/>
                                          </p:val>
                                        </p:tav>
                                        <p:tav tm="100000">
                                          <p:val>
                                            <p:strVal val="#ppt_x"/>
                                          </p:val>
                                        </p:tav>
                                      </p:tavLst>
                                    </p:anim>
                                    <p:anim calcmode="lin" valueType="num">
                                      <p:cBhvr additive="base">
                                        <p:cTn id="67" dur="4500" fill="hold"/>
                                        <p:tgtEl>
                                          <p:spTgt spid="9"/>
                                        </p:tgtEl>
                                        <p:attrNameLst>
                                          <p:attrName>ppt_y</p:attrName>
                                        </p:attrNameLst>
                                      </p:cBhvr>
                                      <p:tavLst>
                                        <p:tav tm="0">
                                          <p:val>
                                            <p:strVal val="#ppt_y"/>
                                          </p:val>
                                        </p:tav>
                                        <p:tav tm="100000">
                                          <p:val>
                                            <p:strVal val="#ppt_y"/>
                                          </p:val>
                                        </p:tav>
                                      </p:tavLst>
                                    </p:anim>
                                  </p:childTnLst>
                                </p:cTn>
                              </p:par>
                              <p:par>
                                <p:cTn id="68" presetID="19" presetClass="entr" presetSubtype="5" fill="hold" grpId="1" nodeType="withEffect">
                                  <p:stCondLst>
                                    <p:cond delay="0"/>
                                  </p:stCondLst>
                                  <p:childTnLst>
                                    <p:set>
                                      <p:cBhvr>
                                        <p:cTn id="69" dur="1" fill="hold">
                                          <p:stCondLst>
                                            <p:cond delay="0"/>
                                          </p:stCondLst>
                                        </p:cTn>
                                        <p:tgtEl>
                                          <p:spTgt spid="9"/>
                                        </p:tgtEl>
                                        <p:attrNameLst>
                                          <p:attrName>style.visibility</p:attrName>
                                        </p:attrNameLst>
                                      </p:cBhvr>
                                      <p:to>
                                        <p:strVal val="visible"/>
                                      </p:to>
                                    </p:set>
                                    <p:anim calcmode="lin" valueType="num">
                                      <p:cBhvr>
                                        <p:cTn id="70" dur="4500" fill="hold"/>
                                        <p:tgtEl>
                                          <p:spTgt spid="9"/>
                                        </p:tgtEl>
                                        <p:attrNameLst>
                                          <p:attrName>ppt_w</p:attrName>
                                        </p:attrNameLst>
                                      </p:cBhvr>
                                      <p:tavLst>
                                        <p:tav tm="0">
                                          <p:val>
                                            <p:strVal val="#ppt_w"/>
                                          </p:val>
                                        </p:tav>
                                        <p:tav tm="100000">
                                          <p:val>
                                            <p:strVal val="#ppt_w"/>
                                          </p:val>
                                        </p:tav>
                                      </p:tavLst>
                                    </p:anim>
                                    <p:anim calcmode="lin" valueType="num">
                                      <p:cBhvr>
                                        <p:cTn id="71" dur="4500" fill="hold"/>
                                        <p:tgtEl>
                                          <p:spTgt spid="9"/>
                                        </p:tgtEl>
                                        <p:attrNameLst>
                                          <p:attrName>ppt_h</p:attrName>
                                        </p:attrNameLst>
                                      </p:cBhvr>
                                      <p:tavLst>
                                        <p:tav tm="0" fmla="#ppt_h*sin(2.5*pi*$)">
                                          <p:val>
                                            <p:fltVal val="0"/>
                                          </p:val>
                                        </p:tav>
                                        <p:tav tm="100000">
                                          <p:val>
                                            <p:fltVal val="1"/>
                                          </p:val>
                                        </p:tav>
                                      </p:tavLst>
                                    </p:anim>
                                  </p:childTnLst>
                                </p:cTn>
                              </p:par>
                              <p:par>
                                <p:cTn id="72" presetID="8" presetClass="emph" presetSubtype="0" repeatCount="indefinite" fill="hold" grpId="2" nodeType="withEffect">
                                  <p:stCondLst>
                                    <p:cond delay="0"/>
                                  </p:stCondLst>
                                  <p:childTnLst>
                                    <p:animRot by="-21600000">
                                      <p:cBhvr>
                                        <p:cTn id="73" dur="4500" fill="hold"/>
                                        <p:tgtEl>
                                          <p:spTgt spid="9"/>
                                        </p:tgtEl>
                                        <p:attrNameLst>
                                          <p:attrName>r</p:attrName>
                                        </p:attrNameLst>
                                      </p:cBhvr>
                                    </p:animRot>
                                  </p:childTnLst>
                                </p:cTn>
                              </p:par>
                              <p:par>
                                <p:cTn id="74" presetID="2" presetClass="exit" presetSubtype="8" fill="hold" grpId="3" nodeType="withEffect">
                                  <p:stCondLst>
                                    <p:cond delay="0"/>
                                  </p:stCondLst>
                                  <p:childTnLst>
                                    <p:anim calcmode="lin" valueType="num">
                                      <p:cBhvr additive="base">
                                        <p:cTn id="75" dur="4500"/>
                                        <p:tgtEl>
                                          <p:spTgt spid="9"/>
                                        </p:tgtEl>
                                        <p:attrNameLst>
                                          <p:attrName>ppt_x</p:attrName>
                                        </p:attrNameLst>
                                      </p:cBhvr>
                                      <p:tavLst>
                                        <p:tav tm="0">
                                          <p:val>
                                            <p:strVal val="ppt_x"/>
                                          </p:val>
                                        </p:tav>
                                        <p:tav tm="100000">
                                          <p:val>
                                            <p:strVal val="0-ppt_w/2"/>
                                          </p:val>
                                        </p:tav>
                                      </p:tavLst>
                                    </p:anim>
                                    <p:anim calcmode="lin" valueType="num">
                                      <p:cBhvr additive="base">
                                        <p:cTn id="76" dur="4500"/>
                                        <p:tgtEl>
                                          <p:spTgt spid="9"/>
                                        </p:tgtEl>
                                        <p:attrNameLst>
                                          <p:attrName>ppt_y</p:attrName>
                                        </p:attrNameLst>
                                      </p:cBhvr>
                                      <p:tavLst>
                                        <p:tav tm="0">
                                          <p:val>
                                            <p:strVal val="ppt_y"/>
                                          </p:val>
                                        </p:tav>
                                        <p:tav tm="100000">
                                          <p:val>
                                            <p:strVal val="ppt_y"/>
                                          </p:val>
                                        </p:tav>
                                      </p:tavLst>
                                    </p:anim>
                                    <p:set>
                                      <p:cBhvr>
                                        <p:cTn id="77" dur="1" fill="hold">
                                          <p:stCondLst>
                                            <p:cond delay="4499"/>
                                          </p:stCondLst>
                                        </p:cTn>
                                        <p:tgtEl>
                                          <p:spTgt spid="9"/>
                                        </p:tgtEl>
                                        <p:attrNameLst>
                                          <p:attrName>style.visibility</p:attrName>
                                        </p:attrNameLst>
                                      </p:cBhvr>
                                      <p:to>
                                        <p:strVal val="hidden"/>
                                      </p:to>
                                    </p:set>
                                  </p:childTnLst>
                                </p:cTn>
                              </p:par>
                              <p:par>
                                <p:cTn id="78" presetID="2" presetClass="entr" presetSubtype="8" fill="hold" grpId="0" nodeType="withEffect">
                                  <p:stCondLst>
                                    <p:cond delay="0"/>
                                  </p:stCondLst>
                                  <p:childTnLst>
                                    <p:set>
                                      <p:cBhvr>
                                        <p:cTn id="79" dur="1" fill="hold">
                                          <p:stCondLst>
                                            <p:cond delay="0"/>
                                          </p:stCondLst>
                                        </p:cTn>
                                        <p:tgtEl>
                                          <p:spTgt spid="10"/>
                                        </p:tgtEl>
                                        <p:attrNameLst>
                                          <p:attrName>style.visibility</p:attrName>
                                        </p:attrNameLst>
                                      </p:cBhvr>
                                      <p:to>
                                        <p:strVal val="visible"/>
                                      </p:to>
                                    </p:set>
                                    <p:anim calcmode="lin" valueType="num">
                                      <p:cBhvr additive="base">
                                        <p:cTn id="80" dur="4500" fill="hold"/>
                                        <p:tgtEl>
                                          <p:spTgt spid="10"/>
                                        </p:tgtEl>
                                        <p:attrNameLst>
                                          <p:attrName>ppt_x</p:attrName>
                                        </p:attrNameLst>
                                      </p:cBhvr>
                                      <p:tavLst>
                                        <p:tav tm="0">
                                          <p:val>
                                            <p:strVal val="0-#ppt_w/2"/>
                                          </p:val>
                                        </p:tav>
                                        <p:tav tm="100000">
                                          <p:val>
                                            <p:strVal val="#ppt_x"/>
                                          </p:val>
                                        </p:tav>
                                      </p:tavLst>
                                    </p:anim>
                                    <p:anim calcmode="lin" valueType="num">
                                      <p:cBhvr additive="base">
                                        <p:cTn id="81" dur="4500" fill="hold"/>
                                        <p:tgtEl>
                                          <p:spTgt spid="10"/>
                                        </p:tgtEl>
                                        <p:attrNameLst>
                                          <p:attrName>ppt_y</p:attrName>
                                        </p:attrNameLst>
                                      </p:cBhvr>
                                      <p:tavLst>
                                        <p:tav tm="0">
                                          <p:val>
                                            <p:strVal val="#ppt_y"/>
                                          </p:val>
                                        </p:tav>
                                        <p:tav tm="100000">
                                          <p:val>
                                            <p:strVal val="#ppt_y"/>
                                          </p:val>
                                        </p:tav>
                                      </p:tavLst>
                                    </p:anim>
                                  </p:childTnLst>
                                </p:cTn>
                              </p:par>
                              <p:par>
                                <p:cTn id="82" presetID="19" presetClass="entr" presetSubtype="5" fill="hold" grpId="1" nodeType="withEffect">
                                  <p:stCondLst>
                                    <p:cond delay="0"/>
                                  </p:stCondLst>
                                  <p:childTnLst>
                                    <p:set>
                                      <p:cBhvr>
                                        <p:cTn id="83" dur="1" fill="hold">
                                          <p:stCondLst>
                                            <p:cond delay="0"/>
                                          </p:stCondLst>
                                        </p:cTn>
                                        <p:tgtEl>
                                          <p:spTgt spid="10"/>
                                        </p:tgtEl>
                                        <p:attrNameLst>
                                          <p:attrName>style.visibility</p:attrName>
                                        </p:attrNameLst>
                                      </p:cBhvr>
                                      <p:to>
                                        <p:strVal val="visible"/>
                                      </p:to>
                                    </p:set>
                                    <p:anim calcmode="lin" valueType="num">
                                      <p:cBhvr>
                                        <p:cTn id="84" dur="4500" fill="hold"/>
                                        <p:tgtEl>
                                          <p:spTgt spid="10"/>
                                        </p:tgtEl>
                                        <p:attrNameLst>
                                          <p:attrName>ppt_w</p:attrName>
                                        </p:attrNameLst>
                                      </p:cBhvr>
                                      <p:tavLst>
                                        <p:tav tm="0">
                                          <p:val>
                                            <p:strVal val="#ppt_w"/>
                                          </p:val>
                                        </p:tav>
                                        <p:tav tm="100000">
                                          <p:val>
                                            <p:strVal val="#ppt_w"/>
                                          </p:val>
                                        </p:tav>
                                      </p:tavLst>
                                    </p:anim>
                                    <p:anim calcmode="lin" valueType="num">
                                      <p:cBhvr>
                                        <p:cTn id="85" dur="4500" fill="hold"/>
                                        <p:tgtEl>
                                          <p:spTgt spid="10"/>
                                        </p:tgtEl>
                                        <p:attrNameLst>
                                          <p:attrName>ppt_h</p:attrName>
                                        </p:attrNameLst>
                                      </p:cBhvr>
                                      <p:tavLst>
                                        <p:tav tm="0" fmla="#ppt_h*sin(2.5*pi*$)">
                                          <p:val>
                                            <p:fltVal val="0"/>
                                          </p:val>
                                        </p:tav>
                                        <p:tav tm="100000">
                                          <p:val>
                                            <p:fltVal val="1"/>
                                          </p:val>
                                        </p:tav>
                                      </p:tavLst>
                                    </p:anim>
                                  </p:childTnLst>
                                </p:cTn>
                              </p:par>
                              <p:par>
                                <p:cTn id="86" presetID="8" presetClass="emph" presetSubtype="0" repeatCount="indefinite" fill="hold" grpId="2" nodeType="withEffect">
                                  <p:stCondLst>
                                    <p:cond delay="0"/>
                                  </p:stCondLst>
                                  <p:childTnLst>
                                    <p:animRot by="-21600000">
                                      <p:cBhvr>
                                        <p:cTn id="87" dur="4500" fill="hold"/>
                                        <p:tgtEl>
                                          <p:spTgt spid="10"/>
                                        </p:tgtEl>
                                        <p:attrNameLst>
                                          <p:attrName>r</p:attrName>
                                        </p:attrNameLst>
                                      </p:cBhvr>
                                    </p:animRot>
                                  </p:childTnLst>
                                </p:cTn>
                              </p:par>
                              <p:par>
                                <p:cTn id="88" presetID="2" presetClass="exit" presetSubtype="8" fill="hold" grpId="3" nodeType="withEffect">
                                  <p:stCondLst>
                                    <p:cond delay="0"/>
                                  </p:stCondLst>
                                  <p:childTnLst>
                                    <p:anim calcmode="lin" valueType="num">
                                      <p:cBhvr additive="base">
                                        <p:cTn id="89" dur="4500"/>
                                        <p:tgtEl>
                                          <p:spTgt spid="10"/>
                                        </p:tgtEl>
                                        <p:attrNameLst>
                                          <p:attrName>ppt_x</p:attrName>
                                        </p:attrNameLst>
                                      </p:cBhvr>
                                      <p:tavLst>
                                        <p:tav tm="0">
                                          <p:val>
                                            <p:strVal val="ppt_x"/>
                                          </p:val>
                                        </p:tav>
                                        <p:tav tm="100000">
                                          <p:val>
                                            <p:strVal val="0-ppt_w/2"/>
                                          </p:val>
                                        </p:tav>
                                      </p:tavLst>
                                    </p:anim>
                                    <p:anim calcmode="lin" valueType="num">
                                      <p:cBhvr additive="base">
                                        <p:cTn id="90" dur="4500"/>
                                        <p:tgtEl>
                                          <p:spTgt spid="10"/>
                                        </p:tgtEl>
                                        <p:attrNameLst>
                                          <p:attrName>ppt_y</p:attrName>
                                        </p:attrNameLst>
                                      </p:cBhvr>
                                      <p:tavLst>
                                        <p:tav tm="0">
                                          <p:val>
                                            <p:strVal val="ppt_y"/>
                                          </p:val>
                                        </p:tav>
                                        <p:tav tm="100000">
                                          <p:val>
                                            <p:strVal val="ppt_y"/>
                                          </p:val>
                                        </p:tav>
                                      </p:tavLst>
                                    </p:anim>
                                    <p:set>
                                      <p:cBhvr>
                                        <p:cTn id="91" dur="1" fill="hold">
                                          <p:stCondLst>
                                            <p:cond delay="4499"/>
                                          </p:stCondLst>
                                        </p:cTn>
                                        <p:tgtEl>
                                          <p:spTgt spid="10"/>
                                        </p:tgtEl>
                                        <p:attrNameLst>
                                          <p:attrName>style.visibility</p:attrName>
                                        </p:attrNameLst>
                                      </p:cBhvr>
                                      <p:to>
                                        <p:strVal val="hidden"/>
                                      </p:to>
                                    </p:set>
                                  </p:childTnLst>
                                </p:cTn>
                              </p:par>
                              <p:par>
                                <p:cTn id="92" presetID="16" presetClass="entr" presetSubtype="37" fill="hold" nodeType="withEffect">
                                  <p:stCondLst>
                                    <p:cond delay="750"/>
                                  </p:stCondLst>
                                  <p:childTnLst>
                                    <p:set>
                                      <p:cBhvr>
                                        <p:cTn id="93" dur="1" fill="hold">
                                          <p:stCondLst>
                                            <p:cond delay="0"/>
                                          </p:stCondLst>
                                        </p:cTn>
                                        <p:tgtEl>
                                          <p:spTgt spid="11"/>
                                        </p:tgtEl>
                                        <p:attrNameLst>
                                          <p:attrName>style.visibility</p:attrName>
                                        </p:attrNameLst>
                                      </p:cBhvr>
                                      <p:to>
                                        <p:strVal val="visible"/>
                                      </p:to>
                                    </p:set>
                                    <p:animEffect transition="in" filter="barn(outVertical)">
                                      <p:cBhvr>
                                        <p:cTn id="94" dur="3500"/>
                                        <p:tgtEl>
                                          <p:spTgt spid="11"/>
                                        </p:tgtEl>
                                      </p:cBhvr>
                                    </p:animEffect>
                                  </p:childTnLst>
                                </p:cTn>
                              </p:par>
                              <p:par>
                                <p:cTn id="95" presetID="23" presetClass="entr" presetSubtype="288" fill="hold" nodeType="withEffect">
                                  <p:stCondLst>
                                    <p:cond delay="750"/>
                                  </p:stCondLst>
                                  <p:childTnLst>
                                    <p:set>
                                      <p:cBhvr>
                                        <p:cTn id="96" dur="1" fill="hold">
                                          <p:stCondLst>
                                            <p:cond delay="0"/>
                                          </p:stCondLst>
                                        </p:cTn>
                                        <p:tgtEl>
                                          <p:spTgt spid="11"/>
                                        </p:tgtEl>
                                        <p:attrNameLst>
                                          <p:attrName>style.visibility</p:attrName>
                                        </p:attrNameLst>
                                      </p:cBhvr>
                                      <p:to>
                                        <p:strVal val="visible"/>
                                      </p:to>
                                    </p:set>
                                    <p:anim calcmode="lin" valueType="num">
                                      <p:cBhvr>
                                        <p:cTn id="97" dur="3500" fill="hold"/>
                                        <p:tgtEl>
                                          <p:spTgt spid="11"/>
                                        </p:tgtEl>
                                        <p:attrNameLst>
                                          <p:attrName>ppt_w</p:attrName>
                                        </p:attrNameLst>
                                      </p:cBhvr>
                                      <p:tavLst>
                                        <p:tav tm="0">
                                          <p:val>
                                            <p:strVal val="4/3*#ppt_w"/>
                                          </p:val>
                                        </p:tav>
                                        <p:tav tm="100000">
                                          <p:val>
                                            <p:strVal val="#ppt_w"/>
                                          </p:val>
                                        </p:tav>
                                      </p:tavLst>
                                    </p:anim>
                                    <p:anim calcmode="lin" valueType="num">
                                      <p:cBhvr>
                                        <p:cTn id="98" dur="3500" fill="hold"/>
                                        <p:tgtEl>
                                          <p:spTgt spid="11"/>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4"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1"/>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Forma libre"/>
          <p:cNvSpPr/>
          <p:nvPr/>
        </p:nvSpPr>
        <p:spPr>
          <a:xfrm>
            <a:off x="-13910" y="0"/>
            <a:ext cx="917589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90000"/>
                  <a:lumOff val="10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3911" y="5751254"/>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90000"/>
                  <a:lumOff val="10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Forma libre 8"/>
          <p:cNvSpPr/>
          <p:nvPr/>
        </p:nvSpPr>
        <p:spPr>
          <a:xfrm>
            <a:off x="-29932" y="404664"/>
            <a:ext cx="4594976" cy="6048672"/>
          </a:xfrm>
          <a:custGeom>
            <a:avLst/>
            <a:gdLst>
              <a:gd name="connsiteX0" fmla="*/ 1168774 w 4627223"/>
              <a:gd name="connsiteY0" fmla="*/ 3052068 h 6120679"/>
              <a:gd name="connsiteX1" fmla="*/ 1166302 w 4627223"/>
              <a:gd name="connsiteY1" fmla="*/ 3061873 h 6120679"/>
              <a:gd name="connsiteX2" fmla="*/ 1165739 w 4627223"/>
              <a:gd name="connsiteY2" fmla="*/ 3060339 h 6120679"/>
              <a:gd name="connsiteX3" fmla="*/ 3328140 w 4627223"/>
              <a:gd name="connsiteY3" fmla="*/ 3052068 h 6120679"/>
              <a:gd name="connsiteX4" fmla="*/ 3331176 w 4627223"/>
              <a:gd name="connsiteY4" fmla="*/ 3060339 h 6120679"/>
              <a:gd name="connsiteX5" fmla="*/ 3330612 w 4627223"/>
              <a:gd name="connsiteY5" fmla="*/ 3061873 h 6120679"/>
              <a:gd name="connsiteX6" fmla="*/ 3153844 w 4627223"/>
              <a:gd name="connsiteY6" fmla="*/ 3052067 h 6120679"/>
              <a:gd name="connsiteX7" fmla="*/ 3156879 w 4627223"/>
              <a:gd name="connsiteY7" fmla="*/ 3060339 h 6120679"/>
              <a:gd name="connsiteX8" fmla="*/ 3156316 w 4627223"/>
              <a:gd name="connsiteY8" fmla="*/ 3061873 h 6120679"/>
              <a:gd name="connsiteX9" fmla="*/ 2979547 w 4627223"/>
              <a:gd name="connsiteY9" fmla="*/ 3052067 h 6120679"/>
              <a:gd name="connsiteX10" fmla="*/ 2982582 w 4627223"/>
              <a:gd name="connsiteY10" fmla="*/ 3060339 h 6120679"/>
              <a:gd name="connsiteX11" fmla="*/ 2982019 w 4627223"/>
              <a:gd name="connsiteY11" fmla="*/ 3061873 h 6120679"/>
              <a:gd name="connsiteX12" fmla="*/ 2805251 w 4627223"/>
              <a:gd name="connsiteY12" fmla="*/ 3052067 h 6120679"/>
              <a:gd name="connsiteX13" fmla="*/ 2808286 w 4627223"/>
              <a:gd name="connsiteY13" fmla="*/ 3060339 h 6120679"/>
              <a:gd name="connsiteX14" fmla="*/ 2807723 w 4627223"/>
              <a:gd name="connsiteY14" fmla="*/ 3061873 h 6120679"/>
              <a:gd name="connsiteX15" fmla="*/ 1691664 w 4627223"/>
              <a:gd name="connsiteY15" fmla="*/ 3052067 h 6120679"/>
              <a:gd name="connsiteX16" fmla="*/ 1689192 w 4627223"/>
              <a:gd name="connsiteY16" fmla="*/ 3061873 h 6120679"/>
              <a:gd name="connsiteX17" fmla="*/ 1688629 w 4627223"/>
              <a:gd name="connsiteY17" fmla="*/ 3060339 h 6120679"/>
              <a:gd name="connsiteX18" fmla="*/ 1517367 w 4627223"/>
              <a:gd name="connsiteY18" fmla="*/ 3052067 h 6120679"/>
              <a:gd name="connsiteX19" fmla="*/ 1514895 w 4627223"/>
              <a:gd name="connsiteY19" fmla="*/ 3061873 h 6120679"/>
              <a:gd name="connsiteX20" fmla="*/ 1514332 w 4627223"/>
              <a:gd name="connsiteY20" fmla="*/ 3060339 h 6120679"/>
              <a:gd name="connsiteX21" fmla="*/ 1343070 w 4627223"/>
              <a:gd name="connsiteY21" fmla="*/ 3052067 h 6120679"/>
              <a:gd name="connsiteX22" fmla="*/ 1340599 w 4627223"/>
              <a:gd name="connsiteY22" fmla="*/ 3061873 h 6120679"/>
              <a:gd name="connsiteX23" fmla="*/ 1340036 w 4627223"/>
              <a:gd name="connsiteY23" fmla="*/ 3060339 h 6120679"/>
              <a:gd name="connsiteX24" fmla="*/ 2248457 w 4627223"/>
              <a:gd name="connsiteY24" fmla="*/ 1534716 h 6120679"/>
              <a:gd name="connsiteX25" fmla="*/ 2636091 w 4627223"/>
              <a:gd name="connsiteY25" fmla="*/ 3072447 h 6120679"/>
              <a:gd name="connsiteX26" fmla="*/ 2248457 w 4627223"/>
              <a:gd name="connsiteY26" fmla="*/ 4585961 h 6120679"/>
              <a:gd name="connsiteX27" fmla="*/ 1860823 w 4627223"/>
              <a:gd name="connsiteY27" fmla="*/ 3072447 h 6120679"/>
              <a:gd name="connsiteX28" fmla="*/ 1551271 w 4627223"/>
              <a:gd name="connsiteY28" fmla="*/ 1534716 h 6120679"/>
              <a:gd name="connsiteX29" fmla="*/ 991442 w 4627223"/>
              <a:gd name="connsiteY29" fmla="*/ 3060339 h 6120679"/>
              <a:gd name="connsiteX30" fmla="*/ 1551271 w 4627223"/>
              <a:gd name="connsiteY30" fmla="*/ 4585961 h 6120679"/>
              <a:gd name="connsiteX31" fmla="*/ 1163637 w 4627223"/>
              <a:gd name="connsiteY31" fmla="*/ 3072447 h 6120679"/>
              <a:gd name="connsiteX32" fmla="*/ 1166302 w 4627223"/>
              <a:gd name="connsiteY32" fmla="*/ 3061873 h 6120679"/>
              <a:gd name="connsiteX33" fmla="*/ 1725568 w 4627223"/>
              <a:gd name="connsiteY33" fmla="*/ 4585961 h 6120679"/>
              <a:gd name="connsiteX34" fmla="*/ 1337933 w 4627223"/>
              <a:gd name="connsiteY34" fmla="*/ 3072447 h 6120679"/>
              <a:gd name="connsiteX35" fmla="*/ 1340599 w 4627223"/>
              <a:gd name="connsiteY35" fmla="*/ 3061873 h 6120679"/>
              <a:gd name="connsiteX36" fmla="*/ 1899864 w 4627223"/>
              <a:gd name="connsiteY36" fmla="*/ 4585961 h 6120679"/>
              <a:gd name="connsiteX37" fmla="*/ 1512230 w 4627223"/>
              <a:gd name="connsiteY37" fmla="*/ 3072447 h 6120679"/>
              <a:gd name="connsiteX38" fmla="*/ 1514895 w 4627223"/>
              <a:gd name="connsiteY38" fmla="*/ 3061873 h 6120679"/>
              <a:gd name="connsiteX39" fmla="*/ 2074161 w 4627223"/>
              <a:gd name="connsiteY39" fmla="*/ 4585961 h 6120679"/>
              <a:gd name="connsiteX40" fmla="*/ 1686526 w 4627223"/>
              <a:gd name="connsiteY40" fmla="*/ 3072447 h 6120679"/>
              <a:gd name="connsiteX41" fmla="*/ 1689192 w 4627223"/>
              <a:gd name="connsiteY41" fmla="*/ 3061873 h 6120679"/>
              <a:gd name="connsiteX42" fmla="*/ 2248457 w 4627223"/>
              <a:gd name="connsiteY42" fmla="*/ 4585961 h 6120679"/>
              <a:gd name="connsiteX43" fmla="*/ 2807723 w 4627223"/>
              <a:gd name="connsiteY43" fmla="*/ 3061873 h 6120679"/>
              <a:gd name="connsiteX44" fmla="*/ 2810388 w 4627223"/>
              <a:gd name="connsiteY44" fmla="*/ 3072447 h 6120679"/>
              <a:gd name="connsiteX45" fmla="*/ 2422754 w 4627223"/>
              <a:gd name="connsiteY45" fmla="*/ 4585961 h 6120679"/>
              <a:gd name="connsiteX46" fmla="*/ 2982019 w 4627223"/>
              <a:gd name="connsiteY46" fmla="*/ 3061873 h 6120679"/>
              <a:gd name="connsiteX47" fmla="*/ 2984684 w 4627223"/>
              <a:gd name="connsiteY47" fmla="*/ 3072447 h 6120679"/>
              <a:gd name="connsiteX48" fmla="*/ 2597050 w 4627223"/>
              <a:gd name="connsiteY48" fmla="*/ 4585961 h 6120679"/>
              <a:gd name="connsiteX49" fmla="*/ 3156316 w 4627223"/>
              <a:gd name="connsiteY49" fmla="*/ 3061873 h 6120679"/>
              <a:gd name="connsiteX50" fmla="*/ 3158981 w 4627223"/>
              <a:gd name="connsiteY50" fmla="*/ 3072447 h 6120679"/>
              <a:gd name="connsiteX51" fmla="*/ 2771347 w 4627223"/>
              <a:gd name="connsiteY51" fmla="*/ 4585961 h 6120679"/>
              <a:gd name="connsiteX52" fmla="*/ 3330612 w 4627223"/>
              <a:gd name="connsiteY52" fmla="*/ 3061873 h 6120679"/>
              <a:gd name="connsiteX53" fmla="*/ 3333278 w 4627223"/>
              <a:gd name="connsiteY53" fmla="*/ 3072447 h 6120679"/>
              <a:gd name="connsiteX54" fmla="*/ 2945644 w 4627223"/>
              <a:gd name="connsiteY54" fmla="*/ 4585961 h 6120679"/>
              <a:gd name="connsiteX55" fmla="*/ 3505472 w 4627223"/>
              <a:gd name="connsiteY55" fmla="*/ 3060339 h 6120679"/>
              <a:gd name="connsiteX56" fmla="*/ 2945644 w 4627223"/>
              <a:gd name="connsiteY56" fmla="*/ 1534716 h 6120679"/>
              <a:gd name="connsiteX57" fmla="*/ 3328140 w 4627223"/>
              <a:gd name="connsiteY57" fmla="*/ 3052068 h 6120679"/>
              <a:gd name="connsiteX58" fmla="*/ 2771347 w 4627223"/>
              <a:gd name="connsiteY58" fmla="*/ 1534716 h 6120679"/>
              <a:gd name="connsiteX59" fmla="*/ 3153844 w 4627223"/>
              <a:gd name="connsiteY59" fmla="*/ 3052067 h 6120679"/>
              <a:gd name="connsiteX60" fmla="*/ 2597050 w 4627223"/>
              <a:gd name="connsiteY60" fmla="*/ 1534716 h 6120679"/>
              <a:gd name="connsiteX61" fmla="*/ 2979547 w 4627223"/>
              <a:gd name="connsiteY61" fmla="*/ 3052067 h 6120679"/>
              <a:gd name="connsiteX62" fmla="*/ 2422754 w 4627223"/>
              <a:gd name="connsiteY62" fmla="*/ 1534716 h 6120679"/>
              <a:gd name="connsiteX63" fmla="*/ 2805251 w 4627223"/>
              <a:gd name="connsiteY63" fmla="*/ 3052067 h 6120679"/>
              <a:gd name="connsiteX64" fmla="*/ 2248457 w 4627223"/>
              <a:gd name="connsiteY64" fmla="*/ 1534716 h 6120679"/>
              <a:gd name="connsiteX65" fmla="*/ 1691664 w 4627223"/>
              <a:gd name="connsiteY65" fmla="*/ 3052067 h 6120679"/>
              <a:gd name="connsiteX66" fmla="*/ 2074161 w 4627223"/>
              <a:gd name="connsiteY66" fmla="*/ 1534716 h 6120679"/>
              <a:gd name="connsiteX67" fmla="*/ 1517367 w 4627223"/>
              <a:gd name="connsiteY67" fmla="*/ 3052067 h 6120679"/>
              <a:gd name="connsiteX68" fmla="*/ 1899864 w 4627223"/>
              <a:gd name="connsiteY68" fmla="*/ 1534716 h 6120679"/>
              <a:gd name="connsiteX69" fmla="*/ 1343070 w 4627223"/>
              <a:gd name="connsiteY69" fmla="*/ 3052067 h 6120679"/>
              <a:gd name="connsiteX70" fmla="*/ 1725568 w 4627223"/>
              <a:gd name="connsiteY70" fmla="*/ 1534716 h 6120679"/>
              <a:gd name="connsiteX71" fmla="*/ 1168774 w 4627223"/>
              <a:gd name="connsiteY71" fmla="*/ 3052068 h 6120679"/>
              <a:gd name="connsiteX72" fmla="*/ 4627223 w 4627223"/>
              <a:gd name="connsiteY72" fmla="*/ 0 h 6120679"/>
              <a:gd name="connsiteX73" fmla="*/ 4627222 w 4627223"/>
              <a:gd name="connsiteY73" fmla="*/ 6120679 h 6120679"/>
              <a:gd name="connsiteX74" fmla="*/ 280181 w 4627223"/>
              <a:gd name="connsiteY74" fmla="*/ 5506617 h 6120679"/>
              <a:gd name="connsiteX75" fmla="*/ 0 w 4627223"/>
              <a:gd name="connsiteY75" fmla="*/ 5428505 h 6120679"/>
              <a:gd name="connsiteX76" fmla="*/ 0 w 4627223"/>
              <a:gd name="connsiteY76" fmla="*/ 677756 h 6120679"/>
              <a:gd name="connsiteX77" fmla="*/ 340046 w 4627223"/>
              <a:gd name="connsiteY77" fmla="*/ 584382 h 6120679"/>
              <a:gd name="connsiteX78" fmla="*/ 4627223 w 4627223"/>
              <a:gd name="connsiteY78"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4627223" h="6120679">
                <a:moveTo>
                  <a:pt x="1168774" y="3052068"/>
                </a:moveTo>
                <a:lnTo>
                  <a:pt x="1166302" y="3061873"/>
                </a:lnTo>
                <a:lnTo>
                  <a:pt x="1165739" y="3060339"/>
                </a:lnTo>
                <a:close/>
                <a:moveTo>
                  <a:pt x="3328140" y="3052068"/>
                </a:moveTo>
                <a:lnTo>
                  <a:pt x="3331176" y="3060339"/>
                </a:lnTo>
                <a:lnTo>
                  <a:pt x="3330612" y="3061873"/>
                </a:lnTo>
                <a:close/>
                <a:moveTo>
                  <a:pt x="3153844" y="3052067"/>
                </a:moveTo>
                <a:lnTo>
                  <a:pt x="3156879" y="3060339"/>
                </a:lnTo>
                <a:lnTo>
                  <a:pt x="3156316" y="3061873"/>
                </a:lnTo>
                <a:close/>
                <a:moveTo>
                  <a:pt x="2979547" y="3052067"/>
                </a:moveTo>
                <a:lnTo>
                  <a:pt x="2982582" y="3060339"/>
                </a:lnTo>
                <a:lnTo>
                  <a:pt x="2982019" y="3061873"/>
                </a:lnTo>
                <a:close/>
                <a:moveTo>
                  <a:pt x="2805251" y="3052067"/>
                </a:moveTo>
                <a:lnTo>
                  <a:pt x="2808286" y="3060339"/>
                </a:lnTo>
                <a:lnTo>
                  <a:pt x="2807723" y="3061873"/>
                </a:lnTo>
                <a:close/>
                <a:moveTo>
                  <a:pt x="1691664" y="3052067"/>
                </a:moveTo>
                <a:lnTo>
                  <a:pt x="1689192" y="3061873"/>
                </a:lnTo>
                <a:lnTo>
                  <a:pt x="1688629" y="3060339"/>
                </a:lnTo>
                <a:close/>
                <a:moveTo>
                  <a:pt x="1517367" y="3052067"/>
                </a:moveTo>
                <a:lnTo>
                  <a:pt x="1514895" y="3061873"/>
                </a:lnTo>
                <a:lnTo>
                  <a:pt x="1514332" y="3060339"/>
                </a:lnTo>
                <a:close/>
                <a:moveTo>
                  <a:pt x="1343070" y="3052067"/>
                </a:moveTo>
                <a:lnTo>
                  <a:pt x="1340599" y="3061873"/>
                </a:lnTo>
                <a:lnTo>
                  <a:pt x="1340036" y="3060339"/>
                </a:lnTo>
                <a:close/>
                <a:moveTo>
                  <a:pt x="2248457" y="1534716"/>
                </a:moveTo>
                <a:lnTo>
                  <a:pt x="2636091" y="3072447"/>
                </a:lnTo>
                <a:lnTo>
                  <a:pt x="2248457" y="4585961"/>
                </a:lnTo>
                <a:lnTo>
                  <a:pt x="1860823" y="3072447"/>
                </a:lnTo>
                <a:close/>
                <a:moveTo>
                  <a:pt x="1551271" y="1534716"/>
                </a:moveTo>
                <a:lnTo>
                  <a:pt x="991442" y="3060339"/>
                </a:lnTo>
                <a:lnTo>
                  <a:pt x="1551271" y="4585961"/>
                </a:lnTo>
                <a:lnTo>
                  <a:pt x="1163637" y="3072447"/>
                </a:lnTo>
                <a:lnTo>
                  <a:pt x="1166302" y="3061873"/>
                </a:lnTo>
                <a:lnTo>
                  <a:pt x="1725568" y="4585961"/>
                </a:lnTo>
                <a:lnTo>
                  <a:pt x="1337933" y="3072447"/>
                </a:lnTo>
                <a:lnTo>
                  <a:pt x="1340599" y="3061873"/>
                </a:lnTo>
                <a:lnTo>
                  <a:pt x="1899864" y="4585961"/>
                </a:lnTo>
                <a:lnTo>
                  <a:pt x="1512230" y="3072447"/>
                </a:lnTo>
                <a:lnTo>
                  <a:pt x="1514895" y="3061873"/>
                </a:lnTo>
                <a:lnTo>
                  <a:pt x="2074161" y="4585961"/>
                </a:lnTo>
                <a:lnTo>
                  <a:pt x="1686526" y="3072447"/>
                </a:lnTo>
                <a:lnTo>
                  <a:pt x="1689192" y="3061873"/>
                </a:lnTo>
                <a:lnTo>
                  <a:pt x="2248457" y="4585961"/>
                </a:lnTo>
                <a:lnTo>
                  <a:pt x="2807723" y="3061873"/>
                </a:lnTo>
                <a:lnTo>
                  <a:pt x="2810388" y="3072447"/>
                </a:lnTo>
                <a:lnTo>
                  <a:pt x="2422754" y="4585961"/>
                </a:lnTo>
                <a:lnTo>
                  <a:pt x="2982019" y="3061873"/>
                </a:lnTo>
                <a:lnTo>
                  <a:pt x="2984684" y="3072447"/>
                </a:lnTo>
                <a:lnTo>
                  <a:pt x="2597050" y="4585961"/>
                </a:lnTo>
                <a:lnTo>
                  <a:pt x="3156316" y="3061873"/>
                </a:lnTo>
                <a:lnTo>
                  <a:pt x="3158981" y="3072447"/>
                </a:lnTo>
                <a:lnTo>
                  <a:pt x="2771347" y="4585961"/>
                </a:lnTo>
                <a:lnTo>
                  <a:pt x="3330612" y="3061873"/>
                </a:lnTo>
                <a:lnTo>
                  <a:pt x="3333278" y="3072447"/>
                </a:lnTo>
                <a:lnTo>
                  <a:pt x="2945644" y="4585961"/>
                </a:lnTo>
                <a:lnTo>
                  <a:pt x="3505472" y="3060339"/>
                </a:lnTo>
                <a:lnTo>
                  <a:pt x="2945644" y="1534716"/>
                </a:lnTo>
                <a:lnTo>
                  <a:pt x="3328140" y="3052068"/>
                </a:lnTo>
                <a:lnTo>
                  <a:pt x="2771347" y="1534716"/>
                </a:lnTo>
                <a:lnTo>
                  <a:pt x="3153844" y="3052067"/>
                </a:lnTo>
                <a:lnTo>
                  <a:pt x="2597050" y="1534716"/>
                </a:lnTo>
                <a:lnTo>
                  <a:pt x="2979547" y="3052067"/>
                </a:lnTo>
                <a:lnTo>
                  <a:pt x="2422754" y="1534716"/>
                </a:lnTo>
                <a:lnTo>
                  <a:pt x="2805251" y="3052067"/>
                </a:lnTo>
                <a:lnTo>
                  <a:pt x="2248457" y="1534716"/>
                </a:lnTo>
                <a:lnTo>
                  <a:pt x="1691664" y="3052067"/>
                </a:lnTo>
                <a:lnTo>
                  <a:pt x="2074161" y="1534716"/>
                </a:lnTo>
                <a:lnTo>
                  <a:pt x="1517367" y="3052067"/>
                </a:lnTo>
                <a:lnTo>
                  <a:pt x="1899864" y="1534716"/>
                </a:lnTo>
                <a:lnTo>
                  <a:pt x="1343070" y="3052067"/>
                </a:lnTo>
                <a:lnTo>
                  <a:pt x="1725568" y="1534716"/>
                </a:lnTo>
                <a:lnTo>
                  <a:pt x="1168774" y="3052068"/>
                </a:lnTo>
                <a:close/>
                <a:moveTo>
                  <a:pt x="4627223" y="0"/>
                </a:moveTo>
                <a:cubicBezTo>
                  <a:pt x="4627223" y="2040227"/>
                  <a:pt x="4627222" y="4080452"/>
                  <a:pt x="4627222" y="6120679"/>
                </a:cubicBezTo>
                <a:cubicBezTo>
                  <a:pt x="2610655" y="6039565"/>
                  <a:pt x="1651448" y="5882405"/>
                  <a:pt x="280181" y="5506617"/>
                </a:cubicBezTo>
                <a:lnTo>
                  <a:pt x="0" y="5428505"/>
                </a:lnTo>
                <a:lnTo>
                  <a:pt x="0" y="677756"/>
                </a:lnTo>
                <a:lnTo>
                  <a:pt x="340046" y="584382"/>
                </a:lnTo>
                <a:cubicBezTo>
                  <a:pt x="1979022" y="145611"/>
                  <a:pt x="2743343" y="117166"/>
                  <a:pt x="4627223" y="0"/>
                </a:cubicBezTo>
                <a:close/>
              </a:path>
            </a:pathLst>
          </a:custGeom>
          <a:gradFill>
            <a:gsLst>
              <a:gs pos="0">
                <a:srgbClr val="C00000">
                  <a:lumMod val="39000"/>
                  <a:lumOff val="61000"/>
                </a:srgbClr>
              </a:gs>
              <a:gs pos="58000">
                <a:schemeClr val="accent6">
                  <a:lumMod val="75000"/>
                  <a:alpha val="75000"/>
                </a:schemeClr>
              </a:gs>
              <a:gs pos="0">
                <a:schemeClr val="accent6">
                  <a:lumMod val="87000"/>
                  <a:lumOff val="13000"/>
                </a:schemeClr>
              </a:gs>
              <a:gs pos="80008">
                <a:srgbClr val="C00000">
                  <a:lumMod val="31000"/>
                  <a:alpha val="52000"/>
                </a:srgbClr>
              </a:gs>
              <a:gs pos="100000">
                <a:schemeClr val="bg1"/>
              </a:gs>
            </a:gsLst>
            <a:path path="circle">
              <a:fillToRect l="50000" t="50000" r="50000" b="50000"/>
            </a:path>
          </a:gradFill>
          <a:ln>
            <a:noFill/>
          </a:ln>
          <a:scene3d>
            <a:camera prst="orthographicFront"/>
            <a:lightRig rig="chilly"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6" name="Forma libre 8"/>
          <p:cNvSpPr/>
          <p:nvPr/>
        </p:nvSpPr>
        <p:spPr>
          <a:xfrm flipH="1">
            <a:off x="4549024" y="392198"/>
            <a:ext cx="4594976" cy="6048672"/>
          </a:xfrm>
          <a:custGeom>
            <a:avLst/>
            <a:gdLst>
              <a:gd name="connsiteX0" fmla="*/ 1168774 w 4627223"/>
              <a:gd name="connsiteY0" fmla="*/ 3052068 h 6120679"/>
              <a:gd name="connsiteX1" fmla="*/ 1166302 w 4627223"/>
              <a:gd name="connsiteY1" fmla="*/ 3061873 h 6120679"/>
              <a:gd name="connsiteX2" fmla="*/ 1165739 w 4627223"/>
              <a:gd name="connsiteY2" fmla="*/ 3060339 h 6120679"/>
              <a:gd name="connsiteX3" fmla="*/ 3328140 w 4627223"/>
              <a:gd name="connsiteY3" fmla="*/ 3052068 h 6120679"/>
              <a:gd name="connsiteX4" fmla="*/ 3331176 w 4627223"/>
              <a:gd name="connsiteY4" fmla="*/ 3060339 h 6120679"/>
              <a:gd name="connsiteX5" fmla="*/ 3330612 w 4627223"/>
              <a:gd name="connsiteY5" fmla="*/ 3061873 h 6120679"/>
              <a:gd name="connsiteX6" fmla="*/ 3153844 w 4627223"/>
              <a:gd name="connsiteY6" fmla="*/ 3052067 h 6120679"/>
              <a:gd name="connsiteX7" fmla="*/ 3156879 w 4627223"/>
              <a:gd name="connsiteY7" fmla="*/ 3060339 h 6120679"/>
              <a:gd name="connsiteX8" fmla="*/ 3156316 w 4627223"/>
              <a:gd name="connsiteY8" fmla="*/ 3061873 h 6120679"/>
              <a:gd name="connsiteX9" fmla="*/ 2979547 w 4627223"/>
              <a:gd name="connsiteY9" fmla="*/ 3052067 h 6120679"/>
              <a:gd name="connsiteX10" fmla="*/ 2982582 w 4627223"/>
              <a:gd name="connsiteY10" fmla="*/ 3060339 h 6120679"/>
              <a:gd name="connsiteX11" fmla="*/ 2982019 w 4627223"/>
              <a:gd name="connsiteY11" fmla="*/ 3061873 h 6120679"/>
              <a:gd name="connsiteX12" fmla="*/ 2805251 w 4627223"/>
              <a:gd name="connsiteY12" fmla="*/ 3052067 h 6120679"/>
              <a:gd name="connsiteX13" fmla="*/ 2808286 w 4627223"/>
              <a:gd name="connsiteY13" fmla="*/ 3060339 h 6120679"/>
              <a:gd name="connsiteX14" fmla="*/ 2807723 w 4627223"/>
              <a:gd name="connsiteY14" fmla="*/ 3061873 h 6120679"/>
              <a:gd name="connsiteX15" fmla="*/ 1691664 w 4627223"/>
              <a:gd name="connsiteY15" fmla="*/ 3052067 h 6120679"/>
              <a:gd name="connsiteX16" fmla="*/ 1689192 w 4627223"/>
              <a:gd name="connsiteY16" fmla="*/ 3061873 h 6120679"/>
              <a:gd name="connsiteX17" fmla="*/ 1688629 w 4627223"/>
              <a:gd name="connsiteY17" fmla="*/ 3060339 h 6120679"/>
              <a:gd name="connsiteX18" fmla="*/ 1517367 w 4627223"/>
              <a:gd name="connsiteY18" fmla="*/ 3052067 h 6120679"/>
              <a:gd name="connsiteX19" fmla="*/ 1514895 w 4627223"/>
              <a:gd name="connsiteY19" fmla="*/ 3061873 h 6120679"/>
              <a:gd name="connsiteX20" fmla="*/ 1514332 w 4627223"/>
              <a:gd name="connsiteY20" fmla="*/ 3060339 h 6120679"/>
              <a:gd name="connsiteX21" fmla="*/ 1343070 w 4627223"/>
              <a:gd name="connsiteY21" fmla="*/ 3052067 h 6120679"/>
              <a:gd name="connsiteX22" fmla="*/ 1340599 w 4627223"/>
              <a:gd name="connsiteY22" fmla="*/ 3061873 h 6120679"/>
              <a:gd name="connsiteX23" fmla="*/ 1340036 w 4627223"/>
              <a:gd name="connsiteY23" fmla="*/ 3060339 h 6120679"/>
              <a:gd name="connsiteX24" fmla="*/ 2248457 w 4627223"/>
              <a:gd name="connsiteY24" fmla="*/ 1534716 h 6120679"/>
              <a:gd name="connsiteX25" fmla="*/ 2636091 w 4627223"/>
              <a:gd name="connsiteY25" fmla="*/ 3072447 h 6120679"/>
              <a:gd name="connsiteX26" fmla="*/ 2248457 w 4627223"/>
              <a:gd name="connsiteY26" fmla="*/ 4585961 h 6120679"/>
              <a:gd name="connsiteX27" fmla="*/ 1860823 w 4627223"/>
              <a:gd name="connsiteY27" fmla="*/ 3072447 h 6120679"/>
              <a:gd name="connsiteX28" fmla="*/ 1551271 w 4627223"/>
              <a:gd name="connsiteY28" fmla="*/ 1534716 h 6120679"/>
              <a:gd name="connsiteX29" fmla="*/ 991442 w 4627223"/>
              <a:gd name="connsiteY29" fmla="*/ 3060339 h 6120679"/>
              <a:gd name="connsiteX30" fmla="*/ 1551271 w 4627223"/>
              <a:gd name="connsiteY30" fmla="*/ 4585961 h 6120679"/>
              <a:gd name="connsiteX31" fmla="*/ 1163637 w 4627223"/>
              <a:gd name="connsiteY31" fmla="*/ 3072447 h 6120679"/>
              <a:gd name="connsiteX32" fmla="*/ 1166302 w 4627223"/>
              <a:gd name="connsiteY32" fmla="*/ 3061873 h 6120679"/>
              <a:gd name="connsiteX33" fmla="*/ 1725568 w 4627223"/>
              <a:gd name="connsiteY33" fmla="*/ 4585961 h 6120679"/>
              <a:gd name="connsiteX34" fmla="*/ 1337933 w 4627223"/>
              <a:gd name="connsiteY34" fmla="*/ 3072447 h 6120679"/>
              <a:gd name="connsiteX35" fmla="*/ 1340599 w 4627223"/>
              <a:gd name="connsiteY35" fmla="*/ 3061873 h 6120679"/>
              <a:gd name="connsiteX36" fmla="*/ 1899864 w 4627223"/>
              <a:gd name="connsiteY36" fmla="*/ 4585961 h 6120679"/>
              <a:gd name="connsiteX37" fmla="*/ 1512230 w 4627223"/>
              <a:gd name="connsiteY37" fmla="*/ 3072447 h 6120679"/>
              <a:gd name="connsiteX38" fmla="*/ 1514895 w 4627223"/>
              <a:gd name="connsiteY38" fmla="*/ 3061873 h 6120679"/>
              <a:gd name="connsiteX39" fmla="*/ 2074161 w 4627223"/>
              <a:gd name="connsiteY39" fmla="*/ 4585961 h 6120679"/>
              <a:gd name="connsiteX40" fmla="*/ 1686526 w 4627223"/>
              <a:gd name="connsiteY40" fmla="*/ 3072447 h 6120679"/>
              <a:gd name="connsiteX41" fmla="*/ 1689192 w 4627223"/>
              <a:gd name="connsiteY41" fmla="*/ 3061873 h 6120679"/>
              <a:gd name="connsiteX42" fmla="*/ 2248457 w 4627223"/>
              <a:gd name="connsiteY42" fmla="*/ 4585961 h 6120679"/>
              <a:gd name="connsiteX43" fmla="*/ 2807723 w 4627223"/>
              <a:gd name="connsiteY43" fmla="*/ 3061873 h 6120679"/>
              <a:gd name="connsiteX44" fmla="*/ 2810388 w 4627223"/>
              <a:gd name="connsiteY44" fmla="*/ 3072447 h 6120679"/>
              <a:gd name="connsiteX45" fmla="*/ 2422754 w 4627223"/>
              <a:gd name="connsiteY45" fmla="*/ 4585961 h 6120679"/>
              <a:gd name="connsiteX46" fmla="*/ 2982019 w 4627223"/>
              <a:gd name="connsiteY46" fmla="*/ 3061873 h 6120679"/>
              <a:gd name="connsiteX47" fmla="*/ 2984684 w 4627223"/>
              <a:gd name="connsiteY47" fmla="*/ 3072447 h 6120679"/>
              <a:gd name="connsiteX48" fmla="*/ 2597050 w 4627223"/>
              <a:gd name="connsiteY48" fmla="*/ 4585961 h 6120679"/>
              <a:gd name="connsiteX49" fmla="*/ 3156316 w 4627223"/>
              <a:gd name="connsiteY49" fmla="*/ 3061873 h 6120679"/>
              <a:gd name="connsiteX50" fmla="*/ 3158981 w 4627223"/>
              <a:gd name="connsiteY50" fmla="*/ 3072447 h 6120679"/>
              <a:gd name="connsiteX51" fmla="*/ 2771347 w 4627223"/>
              <a:gd name="connsiteY51" fmla="*/ 4585961 h 6120679"/>
              <a:gd name="connsiteX52" fmla="*/ 3330612 w 4627223"/>
              <a:gd name="connsiteY52" fmla="*/ 3061873 h 6120679"/>
              <a:gd name="connsiteX53" fmla="*/ 3333278 w 4627223"/>
              <a:gd name="connsiteY53" fmla="*/ 3072447 h 6120679"/>
              <a:gd name="connsiteX54" fmla="*/ 2945644 w 4627223"/>
              <a:gd name="connsiteY54" fmla="*/ 4585961 h 6120679"/>
              <a:gd name="connsiteX55" fmla="*/ 3505472 w 4627223"/>
              <a:gd name="connsiteY55" fmla="*/ 3060339 h 6120679"/>
              <a:gd name="connsiteX56" fmla="*/ 2945644 w 4627223"/>
              <a:gd name="connsiteY56" fmla="*/ 1534716 h 6120679"/>
              <a:gd name="connsiteX57" fmla="*/ 3328140 w 4627223"/>
              <a:gd name="connsiteY57" fmla="*/ 3052068 h 6120679"/>
              <a:gd name="connsiteX58" fmla="*/ 2771347 w 4627223"/>
              <a:gd name="connsiteY58" fmla="*/ 1534716 h 6120679"/>
              <a:gd name="connsiteX59" fmla="*/ 3153844 w 4627223"/>
              <a:gd name="connsiteY59" fmla="*/ 3052067 h 6120679"/>
              <a:gd name="connsiteX60" fmla="*/ 2597050 w 4627223"/>
              <a:gd name="connsiteY60" fmla="*/ 1534716 h 6120679"/>
              <a:gd name="connsiteX61" fmla="*/ 2979547 w 4627223"/>
              <a:gd name="connsiteY61" fmla="*/ 3052067 h 6120679"/>
              <a:gd name="connsiteX62" fmla="*/ 2422754 w 4627223"/>
              <a:gd name="connsiteY62" fmla="*/ 1534716 h 6120679"/>
              <a:gd name="connsiteX63" fmla="*/ 2805251 w 4627223"/>
              <a:gd name="connsiteY63" fmla="*/ 3052067 h 6120679"/>
              <a:gd name="connsiteX64" fmla="*/ 2248457 w 4627223"/>
              <a:gd name="connsiteY64" fmla="*/ 1534716 h 6120679"/>
              <a:gd name="connsiteX65" fmla="*/ 1691664 w 4627223"/>
              <a:gd name="connsiteY65" fmla="*/ 3052067 h 6120679"/>
              <a:gd name="connsiteX66" fmla="*/ 2074161 w 4627223"/>
              <a:gd name="connsiteY66" fmla="*/ 1534716 h 6120679"/>
              <a:gd name="connsiteX67" fmla="*/ 1517367 w 4627223"/>
              <a:gd name="connsiteY67" fmla="*/ 3052067 h 6120679"/>
              <a:gd name="connsiteX68" fmla="*/ 1899864 w 4627223"/>
              <a:gd name="connsiteY68" fmla="*/ 1534716 h 6120679"/>
              <a:gd name="connsiteX69" fmla="*/ 1343070 w 4627223"/>
              <a:gd name="connsiteY69" fmla="*/ 3052067 h 6120679"/>
              <a:gd name="connsiteX70" fmla="*/ 1725568 w 4627223"/>
              <a:gd name="connsiteY70" fmla="*/ 1534716 h 6120679"/>
              <a:gd name="connsiteX71" fmla="*/ 1168774 w 4627223"/>
              <a:gd name="connsiteY71" fmla="*/ 3052068 h 6120679"/>
              <a:gd name="connsiteX72" fmla="*/ 4627223 w 4627223"/>
              <a:gd name="connsiteY72" fmla="*/ 0 h 6120679"/>
              <a:gd name="connsiteX73" fmla="*/ 4627222 w 4627223"/>
              <a:gd name="connsiteY73" fmla="*/ 6120679 h 6120679"/>
              <a:gd name="connsiteX74" fmla="*/ 280181 w 4627223"/>
              <a:gd name="connsiteY74" fmla="*/ 5506617 h 6120679"/>
              <a:gd name="connsiteX75" fmla="*/ 0 w 4627223"/>
              <a:gd name="connsiteY75" fmla="*/ 5428505 h 6120679"/>
              <a:gd name="connsiteX76" fmla="*/ 0 w 4627223"/>
              <a:gd name="connsiteY76" fmla="*/ 677756 h 6120679"/>
              <a:gd name="connsiteX77" fmla="*/ 340046 w 4627223"/>
              <a:gd name="connsiteY77" fmla="*/ 584382 h 6120679"/>
              <a:gd name="connsiteX78" fmla="*/ 4627223 w 4627223"/>
              <a:gd name="connsiteY78"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4627223" h="6120679">
                <a:moveTo>
                  <a:pt x="1168774" y="3052068"/>
                </a:moveTo>
                <a:lnTo>
                  <a:pt x="1166302" y="3061873"/>
                </a:lnTo>
                <a:lnTo>
                  <a:pt x="1165739" y="3060339"/>
                </a:lnTo>
                <a:close/>
                <a:moveTo>
                  <a:pt x="3328140" y="3052068"/>
                </a:moveTo>
                <a:lnTo>
                  <a:pt x="3331176" y="3060339"/>
                </a:lnTo>
                <a:lnTo>
                  <a:pt x="3330612" y="3061873"/>
                </a:lnTo>
                <a:close/>
                <a:moveTo>
                  <a:pt x="3153844" y="3052067"/>
                </a:moveTo>
                <a:lnTo>
                  <a:pt x="3156879" y="3060339"/>
                </a:lnTo>
                <a:lnTo>
                  <a:pt x="3156316" y="3061873"/>
                </a:lnTo>
                <a:close/>
                <a:moveTo>
                  <a:pt x="2979547" y="3052067"/>
                </a:moveTo>
                <a:lnTo>
                  <a:pt x="2982582" y="3060339"/>
                </a:lnTo>
                <a:lnTo>
                  <a:pt x="2982019" y="3061873"/>
                </a:lnTo>
                <a:close/>
                <a:moveTo>
                  <a:pt x="2805251" y="3052067"/>
                </a:moveTo>
                <a:lnTo>
                  <a:pt x="2808286" y="3060339"/>
                </a:lnTo>
                <a:lnTo>
                  <a:pt x="2807723" y="3061873"/>
                </a:lnTo>
                <a:close/>
                <a:moveTo>
                  <a:pt x="1691664" y="3052067"/>
                </a:moveTo>
                <a:lnTo>
                  <a:pt x="1689192" y="3061873"/>
                </a:lnTo>
                <a:lnTo>
                  <a:pt x="1688629" y="3060339"/>
                </a:lnTo>
                <a:close/>
                <a:moveTo>
                  <a:pt x="1517367" y="3052067"/>
                </a:moveTo>
                <a:lnTo>
                  <a:pt x="1514895" y="3061873"/>
                </a:lnTo>
                <a:lnTo>
                  <a:pt x="1514332" y="3060339"/>
                </a:lnTo>
                <a:close/>
                <a:moveTo>
                  <a:pt x="1343070" y="3052067"/>
                </a:moveTo>
                <a:lnTo>
                  <a:pt x="1340599" y="3061873"/>
                </a:lnTo>
                <a:lnTo>
                  <a:pt x="1340036" y="3060339"/>
                </a:lnTo>
                <a:close/>
                <a:moveTo>
                  <a:pt x="2248457" y="1534716"/>
                </a:moveTo>
                <a:lnTo>
                  <a:pt x="2636091" y="3072447"/>
                </a:lnTo>
                <a:lnTo>
                  <a:pt x="2248457" y="4585961"/>
                </a:lnTo>
                <a:lnTo>
                  <a:pt x="1860823" y="3072447"/>
                </a:lnTo>
                <a:close/>
                <a:moveTo>
                  <a:pt x="1551271" y="1534716"/>
                </a:moveTo>
                <a:lnTo>
                  <a:pt x="991442" y="3060339"/>
                </a:lnTo>
                <a:lnTo>
                  <a:pt x="1551271" y="4585961"/>
                </a:lnTo>
                <a:lnTo>
                  <a:pt x="1163637" y="3072447"/>
                </a:lnTo>
                <a:lnTo>
                  <a:pt x="1166302" y="3061873"/>
                </a:lnTo>
                <a:lnTo>
                  <a:pt x="1725568" y="4585961"/>
                </a:lnTo>
                <a:lnTo>
                  <a:pt x="1337933" y="3072447"/>
                </a:lnTo>
                <a:lnTo>
                  <a:pt x="1340599" y="3061873"/>
                </a:lnTo>
                <a:lnTo>
                  <a:pt x="1899864" y="4585961"/>
                </a:lnTo>
                <a:lnTo>
                  <a:pt x="1512230" y="3072447"/>
                </a:lnTo>
                <a:lnTo>
                  <a:pt x="1514895" y="3061873"/>
                </a:lnTo>
                <a:lnTo>
                  <a:pt x="2074161" y="4585961"/>
                </a:lnTo>
                <a:lnTo>
                  <a:pt x="1686526" y="3072447"/>
                </a:lnTo>
                <a:lnTo>
                  <a:pt x="1689192" y="3061873"/>
                </a:lnTo>
                <a:lnTo>
                  <a:pt x="2248457" y="4585961"/>
                </a:lnTo>
                <a:lnTo>
                  <a:pt x="2807723" y="3061873"/>
                </a:lnTo>
                <a:lnTo>
                  <a:pt x="2810388" y="3072447"/>
                </a:lnTo>
                <a:lnTo>
                  <a:pt x="2422754" y="4585961"/>
                </a:lnTo>
                <a:lnTo>
                  <a:pt x="2982019" y="3061873"/>
                </a:lnTo>
                <a:lnTo>
                  <a:pt x="2984684" y="3072447"/>
                </a:lnTo>
                <a:lnTo>
                  <a:pt x="2597050" y="4585961"/>
                </a:lnTo>
                <a:lnTo>
                  <a:pt x="3156316" y="3061873"/>
                </a:lnTo>
                <a:lnTo>
                  <a:pt x="3158981" y="3072447"/>
                </a:lnTo>
                <a:lnTo>
                  <a:pt x="2771347" y="4585961"/>
                </a:lnTo>
                <a:lnTo>
                  <a:pt x="3330612" y="3061873"/>
                </a:lnTo>
                <a:lnTo>
                  <a:pt x="3333278" y="3072447"/>
                </a:lnTo>
                <a:lnTo>
                  <a:pt x="2945644" y="4585961"/>
                </a:lnTo>
                <a:lnTo>
                  <a:pt x="3505472" y="3060339"/>
                </a:lnTo>
                <a:lnTo>
                  <a:pt x="2945644" y="1534716"/>
                </a:lnTo>
                <a:lnTo>
                  <a:pt x="3328140" y="3052068"/>
                </a:lnTo>
                <a:lnTo>
                  <a:pt x="2771347" y="1534716"/>
                </a:lnTo>
                <a:lnTo>
                  <a:pt x="3153844" y="3052067"/>
                </a:lnTo>
                <a:lnTo>
                  <a:pt x="2597050" y="1534716"/>
                </a:lnTo>
                <a:lnTo>
                  <a:pt x="2979547" y="3052067"/>
                </a:lnTo>
                <a:lnTo>
                  <a:pt x="2422754" y="1534716"/>
                </a:lnTo>
                <a:lnTo>
                  <a:pt x="2805251" y="3052067"/>
                </a:lnTo>
                <a:lnTo>
                  <a:pt x="2248457" y="1534716"/>
                </a:lnTo>
                <a:lnTo>
                  <a:pt x="1691664" y="3052067"/>
                </a:lnTo>
                <a:lnTo>
                  <a:pt x="2074161" y="1534716"/>
                </a:lnTo>
                <a:lnTo>
                  <a:pt x="1517367" y="3052067"/>
                </a:lnTo>
                <a:lnTo>
                  <a:pt x="1899864" y="1534716"/>
                </a:lnTo>
                <a:lnTo>
                  <a:pt x="1343070" y="3052067"/>
                </a:lnTo>
                <a:lnTo>
                  <a:pt x="1725568" y="1534716"/>
                </a:lnTo>
                <a:lnTo>
                  <a:pt x="1168774" y="3052068"/>
                </a:lnTo>
                <a:close/>
                <a:moveTo>
                  <a:pt x="4627223" y="0"/>
                </a:moveTo>
                <a:cubicBezTo>
                  <a:pt x="4627223" y="2040227"/>
                  <a:pt x="4627222" y="4080452"/>
                  <a:pt x="4627222" y="6120679"/>
                </a:cubicBezTo>
                <a:cubicBezTo>
                  <a:pt x="2610655" y="6039565"/>
                  <a:pt x="1651448" y="5882405"/>
                  <a:pt x="280181" y="5506617"/>
                </a:cubicBezTo>
                <a:lnTo>
                  <a:pt x="0" y="5428505"/>
                </a:lnTo>
                <a:lnTo>
                  <a:pt x="0" y="677756"/>
                </a:lnTo>
                <a:lnTo>
                  <a:pt x="340046" y="584382"/>
                </a:lnTo>
                <a:cubicBezTo>
                  <a:pt x="1979022" y="145611"/>
                  <a:pt x="2743343" y="117166"/>
                  <a:pt x="4627223" y="0"/>
                </a:cubicBezTo>
                <a:close/>
              </a:path>
            </a:pathLst>
          </a:custGeom>
          <a:gradFill>
            <a:gsLst>
              <a:gs pos="0">
                <a:srgbClr val="C00000">
                  <a:lumMod val="39000"/>
                  <a:lumOff val="61000"/>
                </a:srgbClr>
              </a:gs>
              <a:gs pos="58000">
                <a:schemeClr val="accent6">
                  <a:lumMod val="75000"/>
                  <a:alpha val="75000"/>
                </a:schemeClr>
              </a:gs>
              <a:gs pos="0">
                <a:schemeClr val="accent6">
                  <a:lumMod val="87000"/>
                  <a:lumOff val="13000"/>
                </a:schemeClr>
              </a:gs>
              <a:gs pos="80008">
                <a:srgbClr val="C00000">
                  <a:lumMod val="31000"/>
                  <a:alpha val="52000"/>
                </a:srgbClr>
              </a:gs>
              <a:gs pos="100000">
                <a:schemeClr val="bg1"/>
              </a:gs>
            </a:gsLst>
            <a:path path="circle">
              <a:fillToRect l="50000" t="50000" r="50000" b="50000"/>
            </a:path>
          </a:gradFill>
          <a:ln>
            <a:noFill/>
          </a:ln>
          <a:scene3d>
            <a:camera prst="orthographicFront"/>
            <a:lightRig rig="chilly"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7" name="6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28312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
                                        </p:tgtEl>
                                        <p:attrNameLst>
                                          <p:attrName>style.opacity</p:attrName>
                                        </p:attrNameLst>
                                      </p:cBhvr>
                                      <p:to>
                                        <p:strVal val="0"/>
                                      </p:to>
                                    </p:set>
                                    <p:animEffect filter="image" prLst="opacity: 0">
                                      <p:cBhvr rctx="IE">
                                        <p:cTn id="7" dur="indefinite"/>
                                        <p:tgtEl>
                                          <p:spTgt spid="7"/>
                                        </p:tgtEl>
                                      </p:cBhvr>
                                    </p:animEffect>
                                  </p:childTnLst>
                                </p:cTn>
                              </p:par>
                              <p:par>
                                <p:cTn id="8" presetID="23" presetClass="entr" presetSubtype="288"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4000" fill="hold"/>
                                        <p:tgtEl>
                                          <p:spTgt spid="2"/>
                                        </p:tgtEl>
                                        <p:attrNameLst>
                                          <p:attrName>ppt_w</p:attrName>
                                        </p:attrNameLst>
                                      </p:cBhvr>
                                      <p:tavLst>
                                        <p:tav tm="0">
                                          <p:val>
                                            <p:strVal val="4/3*#ppt_w"/>
                                          </p:val>
                                        </p:tav>
                                        <p:tav tm="100000">
                                          <p:val>
                                            <p:strVal val="#ppt_w"/>
                                          </p:val>
                                        </p:tav>
                                      </p:tavLst>
                                    </p:anim>
                                    <p:anim calcmode="lin" valueType="num">
                                      <p:cBhvr>
                                        <p:cTn id="11" dur="4000" fill="hold"/>
                                        <p:tgtEl>
                                          <p:spTgt spid="2"/>
                                        </p:tgtEl>
                                        <p:attrNameLst>
                                          <p:attrName>ppt_h</p:attrName>
                                        </p:attrNameLst>
                                      </p:cBhvr>
                                      <p:tavLst>
                                        <p:tav tm="0">
                                          <p:val>
                                            <p:strVal val="4/3*#ppt_h"/>
                                          </p:val>
                                        </p:tav>
                                        <p:tav tm="100000">
                                          <p:val>
                                            <p:strVal val="#ppt_h"/>
                                          </p:val>
                                        </p:tav>
                                      </p:tavLst>
                                    </p:anim>
                                  </p:childTnLst>
                                </p:cTn>
                              </p:par>
                              <p:par>
                                <p:cTn id="12" presetID="17" presetClass="exit" presetSubtype="8" fill="hold" grpId="0" nodeType="withEffect">
                                  <p:stCondLst>
                                    <p:cond delay="0"/>
                                  </p:stCondLst>
                                  <p:childTnLst>
                                    <p:anim calcmode="lin" valueType="num">
                                      <p:cBhvr>
                                        <p:cTn id="13" dur="4000"/>
                                        <p:tgtEl>
                                          <p:spTgt spid="5"/>
                                        </p:tgtEl>
                                        <p:attrNameLst>
                                          <p:attrName>ppt_x</p:attrName>
                                        </p:attrNameLst>
                                      </p:cBhvr>
                                      <p:tavLst>
                                        <p:tav tm="0">
                                          <p:val>
                                            <p:strVal val="ppt_x"/>
                                          </p:val>
                                        </p:tav>
                                        <p:tav tm="100000">
                                          <p:val>
                                            <p:strVal val="ppt_x-ppt_w/2"/>
                                          </p:val>
                                        </p:tav>
                                      </p:tavLst>
                                    </p:anim>
                                    <p:anim calcmode="lin" valueType="num">
                                      <p:cBhvr>
                                        <p:cTn id="14" dur="4000"/>
                                        <p:tgtEl>
                                          <p:spTgt spid="5"/>
                                        </p:tgtEl>
                                        <p:attrNameLst>
                                          <p:attrName>ppt_y</p:attrName>
                                        </p:attrNameLst>
                                      </p:cBhvr>
                                      <p:tavLst>
                                        <p:tav tm="0">
                                          <p:val>
                                            <p:strVal val="ppt_y"/>
                                          </p:val>
                                        </p:tav>
                                        <p:tav tm="100000">
                                          <p:val>
                                            <p:strVal val="ppt_y"/>
                                          </p:val>
                                        </p:tav>
                                      </p:tavLst>
                                    </p:anim>
                                    <p:anim calcmode="lin" valueType="num">
                                      <p:cBhvr>
                                        <p:cTn id="15" dur="4000"/>
                                        <p:tgtEl>
                                          <p:spTgt spid="5"/>
                                        </p:tgtEl>
                                        <p:attrNameLst>
                                          <p:attrName>ppt_w</p:attrName>
                                        </p:attrNameLst>
                                      </p:cBhvr>
                                      <p:tavLst>
                                        <p:tav tm="0">
                                          <p:val>
                                            <p:strVal val="ppt_w"/>
                                          </p:val>
                                        </p:tav>
                                        <p:tav tm="100000">
                                          <p:val>
                                            <p:fltVal val="0"/>
                                          </p:val>
                                        </p:tav>
                                      </p:tavLst>
                                    </p:anim>
                                    <p:anim calcmode="lin" valueType="num">
                                      <p:cBhvr>
                                        <p:cTn id="16" dur="4000"/>
                                        <p:tgtEl>
                                          <p:spTgt spid="5"/>
                                        </p:tgtEl>
                                        <p:attrNameLst>
                                          <p:attrName>ppt_h</p:attrName>
                                        </p:attrNameLst>
                                      </p:cBhvr>
                                      <p:tavLst>
                                        <p:tav tm="0">
                                          <p:val>
                                            <p:strVal val="ppt_h"/>
                                          </p:val>
                                        </p:tav>
                                        <p:tav tm="100000">
                                          <p:val>
                                            <p:strVal val="ppt_h"/>
                                          </p:val>
                                        </p:tav>
                                      </p:tavLst>
                                    </p:anim>
                                    <p:set>
                                      <p:cBhvr>
                                        <p:cTn id="17" dur="1" fill="hold">
                                          <p:stCondLst>
                                            <p:cond delay="3999"/>
                                          </p:stCondLst>
                                        </p:cTn>
                                        <p:tgtEl>
                                          <p:spTgt spid="5"/>
                                        </p:tgtEl>
                                        <p:attrNameLst>
                                          <p:attrName>style.visibility</p:attrName>
                                        </p:attrNameLst>
                                      </p:cBhvr>
                                      <p:to>
                                        <p:strVal val="hidden"/>
                                      </p:to>
                                    </p:set>
                                  </p:childTnLst>
                                </p:cTn>
                              </p:par>
                              <p:par>
                                <p:cTn id="18" presetID="17" presetClass="exit" presetSubtype="2" fill="hold" grpId="0" nodeType="withEffect">
                                  <p:stCondLst>
                                    <p:cond delay="0"/>
                                  </p:stCondLst>
                                  <p:childTnLst>
                                    <p:anim calcmode="lin" valueType="num">
                                      <p:cBhvr>
                                        <p:cTn id="19" dur="4000"/>
                                        <p:tgtEl>
                                          <p:spTgt spid="6"/>
                                        </p:tgtEl>
                                        <p:attrNameLst>
                                          <p:attrName>ppt_x</p:attrName>
                                        </p:attrNameLst>
                                      </p:cBhvr>
                                      <p:tavLst>
                                        <p:tav tm="0">
                                          <p:val>
                                            <p:strVal val="ppt_x"/>
                                          </p:val>
                                        </p:tav>
                                        <p:tav tm="100000">
                                          <p:val>
                                            <p:strVal val="ppt_x+ppt_w/2"/>
                                          </p:val>
                                        </p:tav>
                                      </p:tavLst>
                                    </p:anim>
                                    <p:anim calcmode="lin" valueType="num">
                                      <p:cBhvr>
                                        <p:cTn id="20" dur="4000"/>
                                        <p:tgtEl>
                                          <p:spTgt spid="6"/>
                                        </p:tgtEl>
                                        <p:attrNameLst>
                                          <p:attrName>ppt_y</p:attrName>
                                        </p:attrNameLst>
                                      </p:cBhvr>
                                      <p:tavLst>
                                        <p:tav tm="0">
                                          <p:val>
                                            <p:strVal val="ppt_y"/>
                                          </p:val>
                                        </p:tav>
                                        <p:tav tm="100000">
                                          <p:val>
                                            <p:strVal val="ppt_y"/>
                                          </p:val>
                                        </p:tav>
                                      </p:tavLst>
                                    </p:anim>
                                    <p:anim calcmode="lin" valueType="num">
                                      <p:cBhvr>
                                        <p:cTn id="21" dur="4000"/>
                                        <p:tgtEl>
                                          <p:spTgt spid="6"/>
                                        </p:tgtEl>
                                        <p:attrNameLst>
                                          <p:attrName>ppt_w</p:attrName>
                                        </p:attrNameLst>
                                      </p:cBhvr>
                                      <p:tavLst>
                                        <p:tav tm="0">
                                          <p:val>
                                            <p:strVal val="ppt_w"/>
                                          </p:val>
                                        </p:tav>
                                        <p:tav tm="100000">
                                          <p:val>
                                            <p:fltVal val="0"/>
                                          </p:val>
                                        </p:tav>
                                      </p:tavLst>
                                    </p:anim>
                                    <p:anim calcmode="lin" valueType="num">
                                      <p:cBhvr>
                                        <p:cTn id="22" dur="4000"/>
                                        <p:tgtEl>
                                          <p:spTgt spid="6"/>
                                        </p:tgtEl>
                                        <p:attrNameLst>
                                          <p:attrName>ppt_h</p:attrName>
                                        </p:attrNameLst>
                                      </p:cBhvr>
                                      <p:tavLst>
                                        <p:tav tm="0">
                                          <p:val>
                                            <p:strVal val="ppt_h"/>
                                          </p:val>
                                        </p:tav>
                                        <p:tav tm="100000">
                                          <p:val>
                                            <p:strVal val="ppt_h"/>
                                          </p:val>
                                        </p:tav>
                                      </p:tavLst>
                                    </p:anim>
                                    <p:set>
                                      <p:cBhvr>
                                        <p:cTn id="23" dur="1" fill="hold">
                                          <p:stCondLst>
                                            <p:cond delay="39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21 Imagen" descr="Diapositiva24"/>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5570"/>
            <a:ext cx="9144000" cy="6863570"/>
          </a:xfrm>
          <a:prstGeom prst="rect">
            <a:avLst/>
          </a:prstGeom>
          <a:noFill/>
          <a:ln>
            <a:noFill/>
          </a:ln>
        </p:spPr>
      </p:pic>
      <p:sp>
        <p:nvSpPr>
          <p:cNvPr id="2" name="Forma libre 19"/>
          <p:cNvSpPr/>
          <p:nvPr/>
        </p:nvSpPr>
        <p:spPr>
          <a:xfrm rot="5970887">
            <a:off x="1181843" y="1113052"/>
            <a:ext cx="1056186"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35000">
                <a:srgbClr val="FFFF00"/>
              </a:gs>
              <a:gs pos="70000">
                <a:srgbClr val="FF3300"/>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Forma libre 19"/>
          <p:cNvSpPr/>
          <p:nvPr/>
        </p:nvSpPr>
        <p:spPr>
          <a:xfrm rot="15736137" flipH="1">
            <a:off x="6928582" y="1018434"/>
            <a:ext cx="1048365" cy="360129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35000">
                <a:srgbClr val="FFFF00"/>
              </a:gs>
              <a:gs pos="70000">
                <a:srgbClr val="FF3300"/>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9"/>
          <p:cNvSpPr/>
          <p:nvPr/>
        </p:nvSpPr>
        <p:spPr>
          <a:xfrm rot="4862303" flipH="1">
            <a:off x="1095092" y="2147069"/>
            <a:ext cx="1252960" cy="339660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35000">
                <a:srgbClr val="FFFF00"/>
              </a:gs>
              <a:gs pos="70000">
                <a:srgbClr val="FF3300"/>
              </a:gs>
            </a:gsLst>
            <a:lin ang="5400000" scaled="0"/>
          </a:gradFill>
          <a:ln>
            <a:noFill/>
          </a:ln>
          <a:scene3d>
            <a:camera prst="orthographicFront"/>
            <a:lightRig rig="chilly" dir="t"/>
          </a:scene3d>
          <a:sp3d>
            <a:bevelT w="139700" h="139700" prst="divo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19"/>
          <p:cNvSpPr/>
          <p:nvPr/>
        </p:nvSpPr>
        <p:spPr>
          <a:xfrm rot="16414464">
            <a:off x="6827094" y="2043913"/>
            <a:ext cx="1223525" cy="357347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35000">
                <a:srgbClr val="FFFF00"/>
              </a:gs>
              <a:gs pos="70000">
                <a:srgbClr val="FF3300"/>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19"/>
          <p:cNvSpPr/>
          <p:nvPr/>
        </p:nvSpPr>
        <p:spPr>
          <a:xfrm rot="5954748">
            <a:off x="1161734" y="350624"/>
            <a:ext cx="1006695" cy="360039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35000">
                <a:srgbClr val="FFFF00"/>
              </a:gs>
              <a:gs pos="70000">
                <a:srgbClr val="FF3300"/>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19"/>
          <p:cNvSpPr/>
          <p:nvPr/>
        </p:nvSpPr>
        <p:spPr>
          <a:xfrm rot="5866353">
            <a:off x="989374" y="-317925"/>
            <a:ext cx="1275858" cy="3585134"/>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35000">
                <a:srgbClr val="FFFF00"/>
              </a:gs>
              <a:gs pos="70000">
                <a:srgbClr val="FF3300"/>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19"/>
          <p:cNvSpPr/>
          <p:nvPr/>
        </p:nvSpPr>
        <p:spPr>
          <a:xfrm rot="15705336" flipH="1">
            <a:off x="6847147" y="361766"/>
            <a:ext cx="1203195" cy="359325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35000">
                <a:srgbClr val="FFFF00"/>
              </a:gs>
              <a:gs pos="70000">
                <a:srgbClr val="FF3300"/>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7" name="Forma libre 19"/>
          <p:cNvSpPr/>
          <p:nvPr/>
        </p:nvSpPr>
        <p:spPr>
          <a:xfrm rot="15833930" flipH="1">
            <a:off x="6760130" y="-305917"/>
            <a:ext cx="1275857" cy="355513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35000">
                <a:srgbClr val="FFFF00"/>
              </a:gs>
              <a:gs pos="70000">
                <a:srgbClr val="FF3300"/>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Forma libre 19"/>
          <p:cNvSpPr/>
          <p:nvPr/>
        </p:nvSpPr>
        <p:spPr>
          <a:xfrm rot="4981764" flipH="1">
            <a:off x="1039701" y="2760498"/>
            <a:ext cx="1318900" cy="3441437"/>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35000">
                <a:srgbClr val="FFFF00"/>
              </a:gs>
              <a:gs pos="70000">
                <a:srgbClr val="FF3300"/>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Forma libre 19"/>
          <p:cNvSpPr/>
          <p:nvPr/>
        </p:nvSpPr>
        <p:spPr>
          <a:xfrm rot="4804511" flipH="1">
            <a:off x="1030983" y="3416375"/>
            <a:ext cx="1329191" cy="344858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35000">
                <a:srgbClr val="FFFF00"/>
              </a:gs>
              <a:gs pos="70000">
                <a:srgbClr val="FF3300"/>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0" name="Forma libre 19"/>
          <p:cNvSpPr/>
          <p:nvPr/>
        </p:nvSpPr>
        <p:spPr>
          <a:xfrm rot="16476279">
            <a:off x="6771815" y="2696476"/>
            <a:ext cx="1252488" cy="349188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35000">
                <a:srgbClr val="FFFF00"/>
              </a:gs>
              <a:gs pos="70000">
                <a:srgbClr val="FF3300"/>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1" name="Forma libre 19"/>
          <p:cNvSpPr/>
          <p:nvPr/>
        </p:nvSpPr>
        <p:spPr>
          <a:xfrm rot="16503015">
            <a:off x="6731352" y="3392618"/>
            <a:ext cx="1333413" cy="3491878"/>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CCFF33"/>
              </a:gs>
              <a:gs pos="35000">
                <a:srgbClr val="FFFF00"/>
              </a:gs>
              <a:gs pos="70000">
                <a:srgbClr val="FF3300"/>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3" name="22 Forma libre"/>
          <p:cNvSpPr/>
          <p:nvPr/>
        </p:nvSpPr>
        <p:spPr>
          <a:xfrm>
            <a:off x="-29212" y="-557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4" name="23 Forma libre"/>
          <p:cNvSpPr/>
          <p:nvPr/>
        </p:nvSpPr>
        <p:spPr>
          <a:xfrm rot="10800000">
            <a:off x="-1" y="5717006"/>
            <a:ext cx="9172269"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5" name="24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1746697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5"/>
                                        </p:tgtEl>
                                        <p:attrNameLst>
                                          <p:attrName>style.opacity</p:attrName>
                                        </p:attrNameLst>
                                      </p:cBhvr>
                                      <p:to>
                                        <p:strVal val="0"/>
                                      </p:to>
                                    </p:set>
                                    <p:animEffect filter="image" prLst="opacity: 0">
                                      <p:cBhvr rctx="IE">
                                        <p:cTn id="7" dur="indefinite"/>
                                        <p:tgtEl>
                                          <p:spTgt spid="25"/>
                                        </p:tgtEl>
                                      </p:cBhvr>
                                    </p:animEffect>
                                  </p:childTnLst>
                                </p:cTn>
                              </p:par>
                              <p:par>
                                <p:cTn id="8" presetID="2" presetClass="entr" presetSubtype="2"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4000" fill="hold"/>
                                        <p:tgtEl>
                                          <p:spTgt spid="2"/>
                                        </p:tgtEl>
                                        <p:attrNameLst>
                                          <p:attrName>ppt_x</p:attrName>
                                        </p:attrNameLst>
                                      </p:cBhvr>
                                      <p:tavLst>
                                        <p:tav tm="0">
                                          <p:val>
                                            <p:strVal val="1+#ppt_w/2"/>
                                          </p:val>
                                        </p:tav>
                                        <p:tav tm="100000">
                                          <p:val>
                                            <p:strVal val="#ppt_x"/>
                                          </p:val>
                                        </p:tav>
                                      </p:tavLst>
                                    </p:anim>
                                    <p:anim calcmode="lin" valueType="num">
                                      <p:cBhvr additive="base">
                                        <p:cTn id="11" dur="4000" fill="hold"/>
                                        <p:tgtEl>
                                          <p:spTgt spid="2"/>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4000" fill="hold"/>
                                        <p:tgtEl>
                                          <p:spTgt spid="4"/>
                                        </p:tgtEl>
                                        <p:attrNameLst>
                                          <p:attrName>ppt_x</p:attrName>
                                        </p:attrNameLst>
                                      </p:cBhvr>
                                      <p:tavLst>
                                        <p:tav tm="0">
                                          <p:val>
                                            <p:strVal val="1+#ppt_w/2"/>
                                          </p:val>
                                        </p:tav>
                                        <p:tav tm="100000">
                                          <p:val>
                                            <p:strVal val="#ppt_x"/>
                                          </p:val>
                                        </p:tav>
                                      </p:tavLst>
                                    </p:anim>
                                    <p:anim calcmode="lin" valueType="num">
                                      <p:cBhvr additive="base">
                                        <p:cTn id="15" dur="4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4000" fill="hold"/>
                                        <p:tgtEl>
                                          <p:spTgt spid="3"/>
                                        </p:tgtEl>
                                        <p:attrNameLst>
                                          <p:attrName>ppt_x</p:attrName>
                                        </p:attrNameLst>
                                      </p:cBhvr>
                                      <p:tavLst>
                                        <p:tav tm="0">
                                          <p:val>
                                            <p:strVal val="0-#ppt_w/2"/>
                                          </p:val>
                                        </p:tav>
                                        <p:tav tm="100000">
                                          <p:val>
                                            <p:strVal val="#ppt_x"/>
                                          </p:val>
                                        </p:tav>
                                      </p:tavLst>
                                    </p:anim>
                                    <p:anim calcmode="lin" valueType="num">
                                      <p:cBhvr additive="base">
                                        <p:cTn id="19" dur="4000" fill="hold"/>
                                        <p:tgtEl>
                                          <p:spTgt spid="3"/>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4000" fill="hold"/>
                                        <p:tgtEl>
                                          <p:spTgt spid="5"/>
                                        </p:tgtEl>
                                        <p:attrNameLst>
                                          <p:attrName>ppt_x</p:attrName>
                                        </p:attrNameLst>
                                      </p:cBhvr>
                                      <p:tavLst>
                                        <p:tav tm="0">
                                          <p:val>
                                            <p:strVal val="0-#ppt_w/2"/>
                                          </p:val>
                                        </p:tav>
                                        <p:tav tm="100000">
                                          <p:val>
                                            <p:strVal val="#ppt_x"/>
                                          </p:val>
                                        </p:tav>
                                      </p:tavLst>
                                    </p:anim>
                                    <p:anim calcmode="lin" valueType="num">
                                      <p:cBhvr additive="base">
                                        <p:cTn id="23" dur="4000" fill="hold"/>
                                        <p:tgtEl>
                                          <p:spTgt spid="5"/>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4000" fill="hold"/>
                                        <p:tgtEl>
                                          <p:spTgt spid="14"/>
                                        </p:tgtEl>
                                        <p:attrNameLst>
                                          <p:attrName>ppt_x</p:attrName>
                                        </p:attrNameLst>
                                      </p:cBhvr>
                                      <p:tavLst>
                                        <p:tav tm="0">
                                          <p:val>
                                            <p:strVal val="1+#ppt_w/2"/>
                                          </p:val>
                                        </p:tav>
                                        <p:tav tm="100000">
                                          <p:val>
                                            <p:strVal val="#ppt_x"/>
                                          </p:val>
                                        </p:tav>
                                      </p:tavLst>
                                    </p:anim>
                                    <p:anim calcmode="lin" valueType="num">
                                      <p:cBhvr additive="base">
                                        <p:cTn id="27" dur="4000" fill="hold"/>
                                        <p:tgtEl>
                                          <p:spTgt spid="14"/>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4000" fill="hold"/>
                                        <p:tgtEl>
                                          <p:spTgt spid="15"/>
                                        </p:tgtEl>
                                        <p:attrNameLst>
                                          <p:attrName>ppt_x</p:attrName>
                                        </p:attrNameLst>
                                      </p:cBhvr>
                                      <p:tavLst>
                                        <p:tav tm="0">
                                          <p:val>
                                            <p:strVal val="1+#ppt_w/2"/>
                                          </p:val>
                                        </p:tav>
                                        <p:tav tm="100000">
                                          <p:val>
                                            <p:strVal val="#ppt_x"/>
                                          </p:val>
                                        </p:tav>
                                      </p:tavLst>
                                    </p:anim>
                                    <p:anim calcmode="lin" valueType="num">
                                      <p:cBhvr additive="base">
                                        <p:cTn id="31" dur="4000" fill="hold"/>
                                        <p:tgtEl>
                                          <p:spTgt spid="15"/>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4000" fill="hold"/>
                                        <p:tgtEl>
                                          <p:spTgt spid="17"/>
                                        </p:tgtEl>
                                        <p:attrNameLst>
                                          <p:attrName>ppt_x</p:attrName>
                                        </p:attrNameLst>
                                      </p:cBhvr>
                                      <p:tavLst>
                                        <p:tav tm="0">
                                          <p:val>
                                            <p:strVal val="0-#ppt_w/2"/>
                                          </p:val>
                                        </p:tav>
                                        <p:tav tm="100000">
                                          <p:val>
                                            <p:strVal val="#ppt_x"/>
                                          </p:val>
                                        </p:tav>
                                      </p:tavLst>
                                    </p:anim>
                                    <p:anim calcmode="lin" valueType="num">
                                      <p:cBhvr additive="base">
                                        <p:cTn id="35" dur="4000" fill="hold"/>
                                        <p:tgtEl>
                                          <p:spTgt spid="17"/>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4000" fill="hold"/>
                                        <p:tgtEl>
                                          <p:spTgt spid="16"/>
                                        </p:tgtEl>
                                        <p:attrNameLst>
                                          <p:attrName>ppt_x</p:attrName>
                                        </p:attrNameLst>
                                      </p:cBhvr>
                                      <p:tavLst>
                                        <p:tav tm="0">
                                          <p:val>
                                            <p:strVal val="0-#ppt_w/2"/>
                                          </p:val>
                                        </p:tav>
                                        <p:tav tm="100000">
                                          <p:val>
                                            <p:strVal val="#ppt_x"/>
                                          </p:val>
                                        </p:tav>
                                      </p:tavLst>
                                    </p:anim>
                                    <p:anim calcmode="lin" valueType="num">
                                      <p:cBhvr additive="base">
                                        <p:cTn id="39" dur="4000" fill="hold"/>
                                        <p:tgtEl>
                                          <p:spTgt spid="16"/>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4000" fill="hold"/>
                                        <p:tgtEl>
                                          <p:spTgt spid="19"/>
                                        </p:tgtEl>
                                        <p:attrNameLst>
                                          <p:attrName>ppt_x</p:attrName>
                                        </p:attrNameLst>
                                      </p:cBhvr>
                                      <p:tavLst>
                                        <p:tav tm="0">
                                          <p:val>
                                            <p:strVal val="1+#ppt_w/2"/>
                                          </p:val>
                                        </p:tav>
                                        <p:tav tm="100000">
                                          <p:val>
                                            <p:strVal val="#ppt_x"/>
                                          </p:val>
                                        </p:tav>
                                      </p:tavLst>
                                    </p:anim>
                                    <p:anim calcmode="lin" valueType="num">
                                      <p:cBhvr additive="base">
                                        <p:cTn id="43" dur="4000" fill="hold"/>
                                        <p:tgtEl>
                                          <p:spTgt spid="19"/>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4000" fill="hold"/>
                                        <p:tgtEl>
                                          <p:spTgt spid="18"/>
                                        </p:tgtEl>
                                        <p:attrNameLst>
                                          <p:attrName>ppt_x</p:attrName>
                                        </p:attrNameLst>
                                      </p:cBhvr>
                                      <p:tavLst>
                                        <p:tav tm="0">
                                          <p:val>
                                            <p:strVal val="1+#ppt_w/2"/>
                                          </p:val>
                                        </p:tav>
                                        <p:tav tm="100000">
                                          <p:val>
                                            <p:strVal val="#ppt_x"/>
                                          </p:val>
                                        </p:tav>
                                      </p:tavLst>
                                    </p:anim>
                                    <p:anim calcmode="lin" valueType="num">
                                      <p:cBhvr additive="base">
                                        <p:cTn id="47" dur="4000" fill="hold"/>
                                        <p:tgtEl>
                                          <p:spTgt spid="18"/>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4000" fill="hold"/>
                                        <p:tgtEl>
                                          <p:spTgt spid="21"/>
                                        </p:tgtEl>
                                        <p:attrNameLst>
                                          <p:attrName>ppt_x</p:attrName>
                                        </p:attrNameLst>
                                      </p:cBhvr>
                                      <p:tavLst>
                                        <p:tav tm="0">
                                          <p:val>
                                            <p:strVal val="0-#ppt_w/2"/>
                                          </p:val>
                                        </p:tav>
                                        <p:tav tm="100000">
                                          <p:val>
                                            <p:strVal val="#ppt_x"/>
                                          </p:val>
                                        </p:tav>
                                      </p:tavLst>
                                    </p:anim>
                                    <p:anim calcmode="lin" valueType="num">
                                      <p:cBhvr additive="base">
                                        <p:cTn id="51" dur="4000" fill="hold"/>
                                        <p:tgtEl>
                                          <p:spTgt spid="21"/>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4000" fill="hold"/>
                                        <p:tgtEl>
                                          <p:spTgt spid="20"/>
                                        </p:tgtEl>
                                        <p:attrNameLst>
                                          <p:attrName>ppt_x</p:attrName>
                                        </p:attrNameLst>
                                      </p:cBhvr>
                                      <p:tavLst>
                                        <p:tav tm="0">
                                          <p:val>
                                            <p:strVal val="0-#ppt_w/2"/>
                                          </p:val>
                                        </p:tav>
                                        <p:tav tm="100000">
                                          <p:val>
                                            <p:strVal val="#ppt_x"/>
                                          </p:val>
                                        </p:tav>
                                      </p:tavLst>
                                    </p:anim>
                                    <p:anim calcmode="lin" valueType="num">
                                      <p:cBhvr additive="base">
                                        <p:cTn id="55" dur="4000" fill="hold"/>
                                        <p:tgtEl>
                                          <p:spTgt spid="20"/>
                                        </p:tgtEl>
                                        <p:attrNameLst>
                                          <p:attrName>ppt_y</p:attrName>
                                        </p:attrNameLst>
                                      </p:cBhvr>
                                      <p:tavLst>
                                        <p:tav tm="0">
                                          <p:val>
                                            <p:strVal val="#ppt_y"/>
                                          </p:val>
                                        </p:tav>
                                        <p:tav tm="100000">
                                          <p:val>
                                            <p:strVal val="#ppt_y"/>
                                          </p:val>
                                        </p:tav>
                                      </p:tavLst>
                                    </p:anim>
                                  </p:childTnLst>
                                </p:cTn>
                              </p:par>
                              <p:par>
                                <p:cTn id="56" presetID="2" presetClass="exit" presetSubtype="8" fill="hold" grpId="1" nodeType="withEffect">
                                  <p:stCondLst>
                                    <p:cond delay="0"/>
                                  </p:stCondLst>
                                  <p:childTnLst>
                                    <p:anim calcmode="lin" valueType="num">
                                      <p:cBhvr additive="base">
                                        <p:cTn id="57" dur="5000"/>
                                        <p:tgtEl>
                                          <p:spTgt spid="20"/>
                                        </p:tgtEl>
                                        <p:attrNameLst>
                                          <p:attrName>ppt_x</p:attrName>
                                        </p:attrNameLst>
                                      </p:cBhvr>
                                      <p:tavLst>
                                        <p:tav tm="0">
                                          <p:val>
                                            <p:strVal val="ppt_x"/>
                                          </p:val>
                                        </p:tav>
                                        <p:tav tm="100000">
                                          <p:val>
                                            <p:strVal val="0-ppt_w/2"/>
                                          </p:val>
                                        </p:tav>
                                      </p:tavLst>
                                    </p:anim>
                                    <p:anim calcmode="lin" valueType="num">
                                      <p:cBhvr additive="base">
                                        <p:cTn id="58" dur="5000"/>
                                        <p:tgtEl>
                                          <p:spTgt spid="20"/>
                                        </p:tgtEl>
                                        <p:attrNameLst>
                                          <p:attrName>ppt_y</p:attrName>
                                        </p:attrNameLst>
                                      </p:cBhvr>
                                      <p:tavLst>
                                        <p:tav tm="0">
                                          <p:val>
                                            <p:strVal val="ppt_y"/>
                                          </p:val>
                                        </p:tav>
                                        <p:tav tm="100000">
                                          <p:val>
                                            <p:strVal val="ppt_y"/>
                                          </p:val>
                                        </p:tav>
                                      </p:tavLst>
                                    </p:anim>
                                    <p:set>
                                      <p:cBhvr>
                                        <p:cTn id="59" dur="1" fill="hold">
                                          <p:stCondLst>
                                            <p:cond delay="4999"/>
                                          </p:stCondLst>
                                        </p:cTn>
                                        <p:tgtEl>
                                          <p:spTgt spid="20"/>
                                        </p:tgtEl>
                                        <p:attrNameLst>
                                          <p:attrName>style.visibility</p:attrName>
                                        </p:attrNameLst>
                                      </p:cBhvr>
                                      <p:to>
                                        <p:strVal val="hidden"/>
                                      </p:to>
                                    </p:set>
                                  </p:childTnLst>
                                </p:cTn>
                              </p:par>
                              <p:par>
                                <p:cTn id="60" presetID="8" presetClass="emph" presetSubtype="0" fill="hold" grpId="2" nodeType="withEffect">
                                  <p:stCondLst>
                                    <p:cond delay="0"/>
                                  </p:stCondLst>
                                  <p:childTnLst>
                                    <p:animRot by="21600000">
                                      <p:cBhvr>
                                        <p:cTn id="61" dur="4000" fill="hold"/>
                                        <p:tgtEl>
                                          <p:spTgt spid="20"/>
                                        </p:tgtEl>
                                        <p:attrNameLst>
                                          <p:attrName>r</p:attrName>
                                        </p:attrNameLst>
                                      </p:cBhvr>
                                    </p:animRot>
                                  </p:childTnLst>
                                </p:cTn>
                              </p:par>
                              <p:par>
                                <p:cTn id="62" presetID="19" presetClass="exit" presetSubtype="5" fill="hold" grpId="3" nodeType="withEffect">
                                  <p:stCondLst>
                                    <p:cond delay="0"/>
                                  </p:stCondLst>
                                  <p:childTnLst>
                                    <p:anim calcmode="lin" valueType="num">
                                      <p:cBhvr>
                                        <p:cTn id="63" dur="4000"/>
                                        <p:tgtEl>
                                          <p:spTgt spid="20"/>
                                        </p:tgtEl>
                                        <p:attrNameLst>
                                          <p:attrName>ppt_w</p:attrName>
                                        </p:attrNameLst>
                                      </p:cBhvr>
                                      <p:tavLst>
                                        <p:tav tm="0">
                                          <p:val>
                                            <p:strVal val="ppt_w"/>
                                          </p:val>
                                        </p:tav>
                                        <p:tav tm="100000">
                                          <p:val>
                                            <p:strVal val="ppt_w"/>
                                          </p:val>
                                        </p:tav>
                                      </p:tavLst>
                                    </p:anim>
                                    <p:anim calcmode="lin" valueType="num">
                                      <p:cBhvr>
                                        <p:cTn id="64" dur="4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 dur="1" fill="hold">
                                          <p:stCondLst>
                                            <p:cond delay="3999"/>
                                          </p:stCondLst>
                                        </p:cTn>
                                        <p:tgtEl>
                                          <p:spTgt spid="20"/>
                                        </p:tgtEl>
                                        <p:attrNameLst>
                                          <p:attrName>style.visibility</p:attrName>
                                        </p:attrNameLst>
                                      </p:cBhvr>
                                      <p:to>
                                        <p:strVal val="hidden"/>
                                      </p:to>
                                    </p:set>
                                  </p:childTnLst>
                                </p:cTn>
                              </p:par>
                              <p:par>
                                <p:cTn id="66" presetID="2" presetClass="exit" presetSubtype="8" fill="hold" grpId="1" nodeType="withEffect">
                                  <p:stCondLst>
                                    <p:cond delay="0"/>
                                  </p:stCondLst>
                                  <p:childTnLst>
                                    <p:anim calcmode="lin" valueType="num">
                                      <p:cBhvr additive="base">
                                        <p:cTn id="67" dur="5000"/>
                                        <p:tgtEl>
                                          <p:spTgt spid="21"/>
                                        </p:tgtEl>
                                        <p:attrNameLst>
                                          <p:attrName>ppt_x</p:attrName>
                                        </p:attrNameLst>
                                      </p:cBhvr>
                                      <p:tavLst>
                                        <p:tav tm="0">
                                          <p:val>
                                            <p:strVal val="ppt_x"/>
                                          </p:val>
                                        </p:tav>
                                        <p:tav tm="100000">
                                          <p:val>
                                            <p:strVal val="0-ppt_w/2"/>
                                          </p:val>
                                        </p:tav>
                                      </p:tavLst>
                                    </p:anim>
                                    <p:anim calcmode="lin" valueType="num">
                                      <p:cBhvr additive="base">
                                        <p:cTn id="68" dur="5000"/>
                                        <p:tgtEl>
                                          <p:spTgt spid="21"/>
                                        </p:tgtEl>
                                        <p:attrNameLst>
                                          <p:attrName>ppt_y</p:attrName>
                                        </p:attrNameLst>
                                      </p:cBhvr>
                                      <p:tavLst>
                                        <p:tav tm="0">
                                          <p:val>
                                            <p:strVal val="ppt_y"/>
                                          </p:val>
                                        </p:tav>
                                        <p:tav tm="100000">
                                          <p:val>
                                            <p:strVal val="ppt_y"/>
                                          </p:val>
                                        </p:tav>
                                      </p:tavLst>
                                    </p:anim>
                                    <p:set>
                                      <p:cBhvr>
                                        <p:cTn id="69" dur="1" fill="hold">
                                          <p:stCondLst>
                                            <p:cond delay="4999"/>
                                          </p:stCondLst>
                                        </p:cTn>
                                        <p:tgtEl>
                                          <p:spTgt spid="21"/>
                                        </p:tgtEl>
                                        <p:attrNameLst>
                                          <p:attrName>style.visibility</p:attrName>
                                        </p:attrNameLst>
                                      </p:cBhvr>
                                      <p:to>
                                        <p:strVal val="hidden"/>
                                      </p:to>
                                    </p:set>
                                  </p:childTnLst>
                                </p:cTn>
                              </p:par>
                              <p:par>
                                <p:cTn id="70" presetID="8" presetClass="emph" presetSubtype="0" fill="hold" grpId="2" nodeType="withEffect">
                                  <p:stCondLst>
                                    <p:cond delay="0"/>
                                  </p:stCondLst>
                                  <p:childTnLst>
                                    <p:animRot by="21600000">
                                      <p:cBhvr>
                                        <p:cTn id="71" dur="4000" fill="hold"/>
                                        <p:tgtEl>
                                          <p:spTgt spid="21"/>
                                        </p:tgtEl>
                                        <p:attrNameLst>
                                          <p:attrName>r</p:attrName>
                                        </p:attrNameLst>
                                      </p:cBhvr>
                                    </p:animRot>
                                  </p:childTnLst>
                                </p:cTn>
                              </p:par>
                              <p:par>
                                <p:cTn id="72" presetID="19" presetClass="exit" presetSubtype="5" fill="hold" grpId="3" nodeType="withEffect">
                                  <p:stCondLst>
                                    <p:cond delay="0"/>
                                  </p:stCondLst>
                                  <p:childTnLst>
                                    <p:anim calcmode="lin" valueType="num">
                                      <p:cBhvr>
                                        <p:cTn id="73" dur="4000"/>
                                        <p:tgtEl>
                                          <p:spTgt spid="21"/>
                                        </p:tgtEl>
                                        <p:attrNameLst>
                                          <p:attrName>ppt_w</p:attrName>
                                        </p:attrNameLst>
                                      </p:cBhvr>
                                      <p:tavLst>
                                        <p:tav tm="0">
                                          <p:val>
                                            <p:strVal val="ppt_w"/>
                                          </p:val>
                                        </p:tav>
                                        <p:tav tm="100000">
                                          <p:val>
                                            <p:strVal val="ppt_w"/>
                                          </p:val>
                                        </p:tav>
                                      </p:tavLst>
                                    </p:anim>
                                    <p:anim calcmode="lin" valueType="num">
                                      <p:cBhvr>
                                        <p:cTn id="74" dur="4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 dur="1" fill="hold">
                                          <p:stCondLst>
                                            <p:cond delay="3999"/>
                                          </p:stCondLst>
                                        </p:cTn>
                                        <p:tgtEl>
                                          <p:spTgt spid="21"/>
                                        </p:tgtEl>
                                        <p:attrNameLst>
                                          <p:attrName>style.visibility</p:attrName>
                                        </p:attrNameLst>
                                      </p:cBhvr>
                                      <p:to>
                                        <p:strVal val="hidden"/>
                                      </p:to>
                                    </p:set>
                                  </p:childTnLst>
                                </p:cTn>
                              </p:par>
                              <p:par>
                                <p:cTn id="76" presetID="2" presetClass="exit" presetSubtype="2" fill="hold" grpId="1" nodeType="withEffect">
                                  <p:stCondLst>
                                    <p:cond delay="0"/>
                                  </p:stCondLst>
                                  <p:childTnLst>
                                    <p:anim calcmode="lin" valueType="num">
                                      <p:cBhvr additive="base">
                                        <p:cTn id="77" dur="5000"/>
                                        <p:tgtEl>
                                          <p:spTgt spid="18"/>
                                        </p:tgtEl>
                                        <p:attrNameLst>
                                          <p:attrName>ppt_x</p:attrName>
                                        </p:attrNameLst>
                                      </p:cBhvr>
                                      <p:tavLst>
                                        <p:tav tm="0">
                                          <p:val>
                                            <p:strVal val="ppt_x"/>
                                          </p:val>
                                        </p:tav>
                                        <p:tav tm="100000">
                                          <p:val>
                                            <p:strVal val="1+ppt_w/2"/>
                                          </p:val>
                                        </p:tav>
                                      </p:tavLst>
                                    </p:anim>
                                    <p:anim calcmode="lin" valueType="num">
                                      <p:cBhvr additive="base">
                                        <p:cTn id="78" dur="5000"/>
                                        <p:tgtEl>
                                          <p:spTgt spid="18"/>
                                        </p:tgtEl>
                                        <p:attrNameLst>
                                          <p:attrName>ppt_y</p:attrName>
                                        </p:attrNameLst>
                                      </p:cBhvr>
                                      <p:tavLst>
                                        <p:tav tm="0">
                                          <p:val>
                                            <p:strVal val="ppt_y"/>
                                          </p:val>
                                        </p:tav>
                                        <p:tav tm="100000">
                                          <p:val>
                                            <p:strVal val="ppt_y"/>
                                          </p:val>
                                        </p:tav>
                                      </p:tavLst>
                                    </p:anim>
                                    <p:set>
                                      <p:cBhvr>
                                        <p:cTn id="79" dur="1" fill="hold">
                                          <p:stCondLst>
                                            <p:cond delay="4999"/>
                                          </p:stCondLst>
                                        </p:cTn>
                                        <p:tgtEl>
                                          <p:spTgt spid="18"/>
                                        </p:tgtEl>
                                        <p:attrNameLst>
                                          <p:attrName>style.visibility</p:attrName>
                                        </p:attrNameLst>
                                      </p:cBhvr>
                                      <p:to>
                                        <p:strVal val="hidden"/>
                                      </p:to>
                                    </p:set>
                                  </p:childTnLst>
                                </p:cTn>
                              </p:par>
                              <p:par>
                                <p:cTn id="80" presetID="8" presetClass="emph" presetSubtype="0" fill="hold" grpId="2" nodeType="withEffect">
                                  <p:stCondLst>
                                    <p:cond delay="0"/>
                                  </p:stCondLst>
                                  <p:childTnLst>
                                    <p:animRot by="-21600000">
                                      <p:cBhvr>
                                        <p:cTn id="81" dur="4000" fill="hold"/>
                                        <p:tgtEl>
                                          <p:spTgt spid="18"/>
                                        </p:tgtEl>
                                        <p:attrNameLst>
                                          <p:attrName>r</p:attrName>
                                        </p:attrNameLst>
                                      </p:cBhvr>
                                    </p:animRot>
                                  </p:childTnLst>
                                </p:cTn>
                              </p:par>
                              <p:par>
                                <p:cTn id="82" presetID="19" presetClass="exit" presetSubtype="5" fill="hold" grpId="3" nodeType="withEffect">
                                  <p:stCondLst>
                                    <p:cond delay="0"/>
                                  </p:stCondLst>
                                  <p:childTnLst>
                                    <p:anim calcmode="lin" valueType="num">
                                      <p:cBhvr>
                                        <p:cTn id="83" dur="4000"/>
                                        <p:tgtEl>
                                          <p:spTgt spid="18"/>
                                        </p:tgtEl>
                                        <p:attrNameLst>
                                          <p:attrName>ppt_w</p:attrName>
                                        </p:attrNameLst>
                                      </p:cBhvr>
                                      <p:tavLst>
                                        <p:tav tm="0">
                                          <p:val>
                                            <p:strVal val="ppt_w"/>
                                          </p:val>
                                        </p:tav>
                                        <p:tav tm="100000">
                                          <p:val>
                                            <p:strVal val="ppt_w"/>
                                          </p:val>
                                        </p:tav>
                                      </p:tavLst>
                                    </p:anim>
                                    <p:anim calcmode="lin" valueType="num">
                                      <p:cBhvr>
                                        <p:cTn id="84" dur="4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85" dur="1" fill="hold">
                                          <p:stCondLst>
                                            <p:cond delay="3999"/>
                                          </p:stCondLst>
                                        </p:cTn>
                                        <p:tgtEl>
                                          <p:spTgt spid="18"/>
                                        </p:tgtEl>
                                        <p:attrNameLst>
                                          <p:attrName>style.visibility</p:attrName>
                                        </p:attrNameLst>
                                      </p:cBhvr>
                                      <p:to>
                                        <p:strVal val="hidden"/>
                                      </p:to>
                                    </p:set>
                                  </p:childTnLst>
                                </p:cTn>
                              </p:par>
                              <p:par>
                                <p:cTn id="86" presetID="2" presetClass="exit" presetSubtype="2" fill="hold" grpId="1" nodeType="withEffect">
                                  <p:stCondLst>
                                    <p:cond delay="0"/>
                                  </p:stCondLst>
                                  <p:childTnLst>
                                    <p:anim calcmode="lin" valueType="num">
                                      <p:cBhvr additive="base">
                                        <p:cTn id="87" dur="5000"/>
                                        <p:tgtEl>
                                          <p:spTgt spid="19"/>
                                        </p:tgtEl>
                                        <p:attrNameLst>
                                          <p:attrName>ppt_x</p:attrName>
                                        </p:attrNameLst>
                                      </p:cBhvr>
                                      <p:tavLst>
                                        <p:tav tm="0">
                                          <p:val>
                                            <p:strVal val="ppt_x"/>
                                          </p:val>
                                        </p:tav>
                                        <p:tav tm="100000">
                                          <p:val>
                                            <p:strVal val="1+ppt_w/2"/>
                                          </p:val>
                                        </p:tav>
                                      </p:tavLst>
                                    </p:anim>
                                    <p:anim calcmode="lin" valueType="num">
                                      <p:cBhvr additive="base">
                                        <p:cTn id="88" dur="5000"/>
                                        <p:tgtEl>
                                          <p:spTgt spid="19"/>
                                        </p:tgtEl>
                                        <p:attrNameLst>
                                          <p:attrName>ppt_y</p:attrName>
                                        </p:attrNameLst>
                                      </p:cBhvr>
                                      <p:tavLst>
                                        <p:tav tm="0">
                                          <p:val>
                                            <p:strVal val="ppt_y"/>
                                          </p:val>
                                        </p:tav>
                                        <p:tav tm="100000">
                                          <p:val>
                                            <p:strVal val="ppt_y"/>
                                          </p:val>
                                        </p:tav>
                                      </p:tavLst>
                                    </p:anim>
                                    <p:set>
                                      <p:cBhvr>
                                        <p:cTn id="89" dur="1" fill="hold">
                                          <p:stCondLst>
                                            <p:cond delay="4999"/>
                                          </p:stCondLst>
                                        </p:cTn>
                                        <p:tgtEl>
                                          <p:spTgt spid="19"/>
                                        </p:tgtEl>
                                        <p:attrNameLst>
                                          <p:attrName>style.visibility</p:attrName>
                                        </p:attrNameLst>
                                      </p:cBhvr>
                                      <p:to>
                                        <p:strVal val="hidden"/>
                                      </p:to>
                                    </p:set>
                                  </p:childTnLst>
                                </p:cTn>
                              </p:par>
                              <p:par>
                                <p:cTn id="90" presetID="8" presetClass="emph" presetSubtype="0" fill="hold" grpId="2" nodeType="withEffect">
                                  <p:stCondLst>
                                    <p:cond delay="0"/>
                                  </p:stCondLst>
                                  <p:childTnLst>
                                    <p:animRot by="-21600000">
                                      <p:cBhvr>
                                        <p:cTn id="91" dur="4000" fill="hold"/>
                                        <p:tgtEl>
                                          <p:spTgt spid="19"/>
                                        </p:tgtEl>
                                        <p:attrNameLst>
                                          <p:attrName>r</p:attrName>
                                        </p:attrNameLst>
                                      </p:cBhvr>
                                    </p:animRot>
                                  </p:childTnLst>
                                </p:cTn>
                              </p:par>
                              <p:par>
                                <p:cTn id="92" presetID="19" presetClass="exit" presetSubtype="5" fill="hold" grpId="3" nodeType="withEffect">
                                  <p:stCondLst>
                                    <p:cond delay="0"/>
                                  </p:stCondLst>
                                  <p:childTnLst>
                                    <p:anim calcmode="lin" valueType="num">
                                      <p:cBhvr>
                                        <p:cTn id="93" dur="4000"/>
                                        <p:tgtEl>
                                          <p:spTgt spid="19"/>
                                        </p:tgtEl>
                                        <p:attrNameLst>
                                          <p:attrName>ppt_w</p:attrName>
                                        </p:attrNameLst>
                                      </p:cBhvr>
                                      <p:tavLst>
                                        <p:tav tm="0">
                                          <p:val>
                                            <p:strVal val="ppt_w"/>
                                          </p:val>
                                        </p:tav>
                                        <p:tav tm="100000">
                                          <p:val>
                                            <p:strVal val="ppt_w"/>
                                          </p:val>
                                        </p:tav>
                                      </p:tavLst>
                                    </p:anim>
                                    <p:anim calcmode="lin" valueType="num">
                                      <p:cBhvr>
                                        <p:cTn id="94" dur="4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95" dur="1" fill="hold">
                                          <p:stCondLst>
                                            <p:cond delay="3999"/>
                                          </p:stCondLst>
                                        </p:cTn>
                                        <p:tgtEl>
                                          <p:spTgt spid="19"/>
                                        </p:tgtEl>
                                        <p:attrNameLst>
                                          <p:attrName>style.visibility</p:attrName>
                                        </p:attrNameLst>
                                      </p:cBhvr>
                                      <p:to>
                                        <p:strVal val="hidden"/>
                                      </p:to>
                                    </p:set>
                                  </p:childTnLst>
                                </p:cTn>
                              </p:par>
                              <p:par>
                                <p:cTn id="96" presetID="2" presetClass="exit" presetSubtype="8" fill="hold" grpId="1" nodeType="withEffect">
                                  <p:stCondLst>
                                    <p:cond delay="0"/>
                                  </p:stCondLst>
                                  <p:childTnLst>
                                    <p:anim calcmode="lin" valueType="num">
                                      <p:cBhvr additive="base">
                                        <p:cTn id="97" dur="5000"/>
                                        <p:tgtEl>
                                          <p:spTgt spid="16"/>
                                        </p:tgtEl>
                                        <p:attrNameLst>
                                          <p:attrName>ppt_x</p:attrName>
                                        </p:attrNameLst>
                                      </p:cBhvr>
                                      <p:tavLst>
                                        <p:tav tm="0">
                                          <p:val>
                                            <p:strVal val="ppt_x"/>
                                          </p:val>
                                        </p:tav>
                                        <p:tav tm="100000">
                                          <p:val>
                                            <p:strVal val="0-ppt_w/2"/>
                                          </p:val>
                                        </p:tav>
                                      </p:tavLst>
                                    </p:anim>
                                    <p:anim calcmode="lin" valueType="num">
                                      <p:cBhvr additive="base">
                                        <p:cTn id="98" dur="5000"/>
                                        <p:tgtEl>
                                          <p:spTgt spid="16"/>
                                        </p:tgtEl>
                                        <p:attrNameLst>
                                          <p:attrName>ppt_y</p:attrName>
                                        </p:attrNameLst>
                                      </p:cBhvr>
                                      <p:tavLst>
                                        <p:tav tm="0">
                                          <p:val>
                                            <p:strVal val="ppt_y"/>
                                          </p:val>
                                        </p:tav>
                                        <p:tav tm="100000">
                                          <p:val>
                                            <p:strVal val="ppt_y"/>
                                          </p:val>
                                        </p:tav>
                                      </p:tavLst>
                                    </p:anim>
                                    <p:set>
                                      <p:cBhvr>
                                        <p:cTn id="99" dur="1" fill="hold">
                                          <p:stCondLst>
                                            <p:cond delay="4999"/>
                                          </p:stCondLst>
                                        </p:cTn>
                                        <p:tgtEl>
                                          <p:spTgt spid="16"/>
                                        </p:tgtEl>
                                        <p:attrNameLst>
                                          <p:attrName>style.visibility</p:attrName>
                                        </p:attrNameLst>
                                      </p:cBhvr>
                                      <p:to>
                                        <p:strVal val="hidden"/>
                                      </p:to>
                                    </p:set>
                                  </p:childTnLst>
                                </p:cTn>
                              </p:par>
                              <p:par>
                                <p:cTn id="100" presetID="8" presetClass="emph" presetSubtype="0" fill="hold" grpId="2" nodeType="withEffect">
                                  <p:stCondLst>
                                    <p:cond delay="0"/>
                                  </p:stCondLst>
                                  <p:childTnLst>
                                    <p:animRot by="-21600000">
                                      <p:cBhvr>
                                        <p:cTn id="101" dur="4000" fill="hold"/>
                                        <p:tgtEl>
                                          <p:spTgt spid="16"/>
                                        </p:tgtEl>
                                        <p:attrNameLst>
                                          <p:attrName>r</p:attrName>
                                        </p:attrNameLst>
                                      </p:cBhvr>
                                    </p:animRot>
                                  </p:childTnLst>
                                </p:cTn>
                              </p:par>
                              <p:par>
                                <p:cTn id="102" presetID="19" presetClass="exit" presetSubtype="5" fill="hold" grpId="3" nodeType="withEffect">
                                  <p:stCondLst>
                                    <p:cond delay="0"/>
                                  </p:stCondLst>
                                  <p:childTnLst>
                                    <p:anim calcmode="lin" valueType="num">
                                      <p:cBhvr>
                                        <p:cTn id="103" dur="4000"/>
                                        <p:tgtEl>
                                          <p:spTgt spid="16"/>
                                        </p:tgtEl>
                                        <p:attrNameLst>
                                          <p:attrName>ppt_w</p:attrName>
                                        </p:attrNameLst>
                                      </p:cBhvr>
                                      <p:tavLst>
                                        <p:tav tm="0">
                                          <p:val>
                                            <p:strVal val="ppt_w"/>
                                          </p:val>
                                        </p:tav>
                                        <p:tav tm="100000">
                                          <p:val>
                                            <p:strVal val="ppt_w"/>
                                          </p:val>
                                        </p:tav>
                                      </p:tavLst>
                                    </p:anim>
                                    <p:anim calcmode="lin" valueType="num">
                                      <p:cBhvr>
                                        <p:cTn id="104" dur="4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5" dur="1" fill="hold">
                                          <p:stCondLst>
                                            <p:cond delay="3999"/>
                                          </p:stCondLst>
                                        </p:cTn>
                                        <p:tgtEl>
                                          <p:spTgt spid="16"/>
                                        </p:tgtEl>
                                        <p:attrNameLst>
                                          <p:attrName>style.visibility</p:attrName>
                                        </p:attrNameLst>
                                      </p:cBhvr>
                                      <p:to>
                                        <p:strVal val="hidden"/>
                                      </p:to>
                                    </p:set>
                                  </p:childTnLst>
                                </p:cTn>
                              </p:par>
                              <p:par>
                                <p:cTn id="106" presetID="2" presetClass="exit" presetSubtype="8" fill="hold" grpId="1" nodeType="withEffect">
                                  <p:stCondLst>
                                    <p:cond delay="0"/>
                                  </p:stCondLst>
                                  <p:childTnLst>
                                    <p:anim calcmode="lin" valueType="num">
                                      <p:cBhvr additive="base">
                                        <p:cTn id="107" dur="5000"/>
                                        <p:tgtEl>
                                          <p:spTgt spid="17"/>
                                        </p:tgtEl>
                                        <p:attrNameLst>
                                          <p:attrName>ppt_x</p:attrName>
                                        </p:attrNameLst>
                                      </p:cBhvr>
                                      <p:tavLst>
                                        <p:tav tm="0">
                                          <p:val>
                                            <p:strVal val="ppt_x"/>
                                          </p:val>
                                        </p:tav>
                                        <p:tav tm="100000">
                                          <p:val>
                                            <p:strVal val="0-ppt_w/2"/>
                                          </p:val>
                                        </p:tav>
                                      </p:tavLst>
                                    </p:anim>
                                    <p:anim calcmode="lin" valueType="num">
                                      <p:cBhvr additive="base">
                                        <p:cTn id="108" dur="5000"/>
                                        <p:tgtEl>
                                          <p:spTgt spid="17"/>
                                        </p:tgtEl>
                                        <p:attrNameLst>
                                          <p:attrName>ppt_y</p:attrName>
                                        </p:attrNameLst>
                                      </p:cBhvr>
                                      <p:tavLst>
                                        <p:tav tm="0">
                                          <p:val>
                                            <p:strVal val="ppt_y"/>
                                          </p:val>
                                        </p:tav>
                                        <p:tav tm="100000">
                                          <p:val>
                                            <p:strVal val="ppt_y"/>
                                          </p:val>
                                        </p:tav>
                                      </p:tavLst>
                                    </p:anim>
                                    <p:set>
                                      <p:cBhvr>
                                        <p:cTn id="109" dur="1" fill="hold">
                                          <p:stCondLst>
                                            <p:cond delay="4999"/>
                                          </p:stCondLst>
                                        </p:cTn>
                                        <p:tgtEl>
                                          <p:spTgt spid="17"/>
                                        </p:tgtEl>
                                        <p:attrNameLst>
                                          <p:attrName>style.visibility</p:attrName>
                                        </p:attrNameLst>
                                      </p:cBhvr>
                                      <p:to>
                                        <p:strVal val="hidden"/>
                                      </p:to>
                                    </p:set>
                                  </p:childTnLst>
                                </p:cTn>
                              </p:par>
                              <p:par>
                                <p:cTn id="110" presetID="8" presetClass="emph" presetSubtype="0" fill="hold" grpId="2" nodeType="withEffect">
                                  <p:stCondLst>
                                    <p:cond delay="0"/>
                                  </p:stCondLst>
                                  <p:childTnLst>
                                    <p:animRot by="-21600000">
                                      <p:cBhvr>
                                        <p:cTn id="111" dur="4000" fill="hold"/>
                                        <p:tgtEl>
                                          <p:spTgt spid="17"/>
                                        </p:tgtEl>
                                        <p:attrNameLst>
                                          <p:attrName>r</p:attrName>
                                        </p:attrNameLst>
                                      </p:cBhvr>
                                    </p:animRot>
                                  </p:childTnLst>
                                </p:cTn>
                              </p:par>
                              <p:par>
                                <p:cTn id="112" presetID="19" presetClass="exit" presetSubtype="5" fill="hold" grpId="3" nodeType="withEffect">
                                  <p:stCondLst>
                                    <p:cond delay="0"/>
                                  </p:stCondLst>
                                  <p:childTnLst>
                                    <p:anim calcmode="lin" valueType="num">
                                      <p:cBhvr>
                                        <p:cTn id="113" dur="4000"/>
                                        <p:tgtEl>
                                          <p:spTgt spid="17"/>
                                        </p:tgtEl>
                                        <p:attrNameLst>
                                          <p:attrName>ppt_w</p:attrName>
                                        </p:attrNameLst>
                                      </p:cBhvr>
                                      <p:tavLst>
                                        <p:tav tm="0">
                                          <p:val>
                                            <p:strVal val="ppt_w"/>
                                          </p:val>
                                        </p:tav>
                                        <p:tav tm="100000">
                                          <p:val>
                                            <p:strVal val="ppt_w"/>
                                          </p:val>
                                        </p:tav>
                                      </p:tavLst>
                                    </p:anim>
                                    <p:anim calcmode="lin" valueType="num">
                                      <p:cBhvr>
                                        <p:cTn id="114" dur="4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5" dur="1" fill="hold">
                                          <p:stCondLst>
                                            <p:cond delay="3999"/>
                                          </p:stCondLst>
                                        </p:cTn>
                                        <p:tgtEl>
                                          <p:spTgt spid="17"/>
                                        </p:tgtEl>
                                        <p:attrNameLst>
                                          <p:attrName>style.visibility</p:attrName>
                                        </p:attrNameLst>
                                      </p:cBhvr>
                                      <p:to>
                                        <p:strVal val="hidden"/>
                                      </p:to>
                                    </p:set>
                                  </p:childTnLst>
                                </p:cTn>
                              </p:par>
                              <p:par>
                                <p:cTn id="116" presetID="2" presetClass="exit" presetSubtype="2" fill="hold" grpId="1" nodeType="withEffect">
                                  <p:stCondLst>
                                    <p:cond delay="0"/>
                                  </p:stCondLst>
                                  <p:childTnLst>
                                    <p:anim calcmode="lin" valueType="num">
                                      <p:cBhvr additive="base">
                                        <p:cTn id="117" dur="5000"/>
                                        <p:tgtEl>
                                          <p:spTgt spid="15"/>
                                        </p:tgtEl>
                                        <p:attrNameLst>
                                          <p:attrName>ppt_x</p:attrName>
                                        </p:attrNameLst>
                                      </p:cBhvr>
                                      <p:tavLst>
                                        <p:tav tm="0">
                                          <p:val>
                                            <p:strVal val="ppt_x"/>
                                          </p:val>
                                        </p:tav>
                                        <p:tav tm="100000">
                                          <p:val>
                                            <p:strVal val="1+ppt_w/2"/>
                                          </p:val>
                                        </p:tav>
                                      </p:tavLst>
                                    </p:anim>
                                    <p:anim calcmode="lin" valueType="num">
                                      <p:cBhvr additive="base">
                                        <p:cTn id="118" dur="5000"/>
                                        <p:tgtEl>
                                          <p:spTgt spid="15"/>
                                        </p:tgtEl>
                                        <p:attrNameLst>
                                          <p:attrName>ppt_y</p:attrName>
                                        </p:attrNameLst>
                                      </p:cBhvr>
                                      <p:tavLst>
                                        <p:tav tm="0">
                                          <p:val>
                                            <p:strVal val="ppt_y"/>
                                          </p:val>
                                        </p:tav>
                                        <p:tav tm="100000">
                                          <p:val>
                                            <p:strVal val="ppt_y"/>
                                          </p:val>
                                        </p:tav>
                                      </p:tavLst>
                                    </p:anim>
                                    <p:set>
                                      <p:cBhvr>
                                        <p:cTn id="119" dur="1" fill="hold">
                                          <p:stCondLst>
                                            <p:cond delay="4999"/>
                                          </p:stCondLst>
                                        </p:cTn>
                                        <p:tgtEl>
                                          <p:spTgt spid="15"/>
                                        </p:tgtEl>
                                        <p:attrNameLst>
                                          <p:attrName>style.visibility</p:attrName>
                                        </p:attrNameLst>
                                      </p:cBhvr>
                                      <p:to>
                                        <p:strVal val="hidden"/>
                                      </p:to>
                                    </p:set>
                                  </p:childTnLst>
                                </p:cTn>
                              </p:par>
                              <p:par>
                                <p:cTn id="120" presetID="19" presetClass="exit" presetSubtype="5" fill="hold" grpId="3" nodeType="withEffect">
                                  <p:stCondLst>
                                    <p:cond delay="0"/>
                                  </p:stCondLst>
                                  <p:childTnLst>
                                    <p:anim calcmode="lin" valueType="num">
                                      <p:cBhvr>
                                        <p:cTn id="121" dur="4000"/>
                                        <p:tgtEl>
                                          <p:spTgt spid="15"/>
                                        </p:tgtEl>
                                        <p:attrNameLst>
                                          <p:attrName>ppt_w</p:attrName>
                                        </p:attrNameLst>
                                      </p:cBhvr>
                                      <p:tavLst>
                                        <p:tav tm="0">
                                          <p:val>
                                            <p:strVal val="ppt_w"/>
                                          </p:val>
                                        </p:tav>
                                        <p:tav tm="100000">
                                          <p:val>
                                            <p:strVal val="ppt_w"/>
                                          </p:val>
                                        </p:tav>
                                      </p:tavLst>
                                    </p:anim>
                                    <p:anim calcmode="lin" valueType="num">
                                      <p:cBhvr>
                                        <p:cTn id="122" dur="4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3" dur="1" fill="hold">
                                          <p:stCondLst>
                                            <p:cond delay="3999"/>
                                          </p:stCondLst>
                                        </p:cTn>
                                        <p:tgtEl>
                                          <p:spTgt spid="15"/>
                                        </p:tgtEl>
                                        <p:attrNameLst>
                                          <p:attrName>style.visibility</p:attrName>
                                        </p:attrNameLst>
                                      </p:cBhvr>
                                      <p:to>
                                        <p:strVal val="hidden"/>
                                      </p:to>
                                    </p:set>
                                  </p:childTnLst>
                                </p:cTn>
                              </p:par>
                              <p:par>
                                <p:cTn id="124" presetID="8" presetClass="emph" presetSubtype="0" fill="hold" grpId="2" nodeType="withEffect">
                                  <p:stCondLst>
                                    <p:cond delay="0"/>
                                  </p:stCondLst>
                                  <p:childTnLst>
                                    <p:animRot by="21600000">
                                      <p:cBhvr>
                                        <p:cTn id="125" dur="4000" fill="hold"/>
                                        <p:tgtEl>
                                          <p:spTgt spid="15"/>
                                        </p:tgtEl>
                                        <p:attrNameLst>
                                          <p:attrName>r</p:attrName>
                                        </p:attrNameLst>
                                      </p:cBhvr>
                                    </p:animRot>
                                  </p:childTnLst>
                                </p:cTn>
                              </p:par>
                              <p:par>
                                <p:cTn id="126" presetID="2" presetClass="exit" presetSubtype="2" fill="hold" grpId="1" nodeType="withEffect">
                                  <p:stCondLst>
                                    <p:cond delay="0"/>
                                  </p:stCondLst>
                                  <p:childTnLst>
                                    <p:anim calcmode="lin" valueType="num">
                                      <p:cBhvr additive="base">
                                        <p:cTn id="127" dur="5000"/>
                                        <p:tgtEl>
                                          <p:spTgt spid="14"/>
                                        </p:tgtEl>
                                        <p:attrNameLst>
                                          <p:attrName>ppt_x</p:attrName>
                                        </p:attrNameLst>
                                      </p:cBhvr>
                                      <p:tavLst>
                                        <p:tav tm="0">
                                          <p:val>
                                            <p:strVal val="ppt_x"/>
                                          </p:val>
                                        </p:tav>
                                        <p:tav tm="100000">
                                          <p:val>
                                            <p:strVal val="1+ppt_w/2"/>
                                          </p:val>
                                        </p:tav>
                                      </p:tavLst>
                                    </p:anim>
                                    <p:anim calcmode="lin" valueType="num">
                                      <p:cBhvr additive="base">
                                        <p:cTn id="128" dur="5000"/>
                                        <p:tgtEl>
                                          <p:spTgt spid="14"/>
                                        </p:tgtEl>
                                        <p:attrNameLst>
                                          <p:attrName>ppt_y</p:attrName>
                                        </p:attrNameLst>
                                      </p:cBhvr>
                                      <p:tavLst>
                                        <p:tav tm="0">
                                          <p:val>
                                            <p:strVal val="ppt_y"/>
                                          </p:val>
                                        </p:tav>
                                        <p:tav tm="100000">
                                          <p:val>
                                            <p:strVal val="ppt_y"/>
                                          </p:val>
                                        </p:tav>
                                      </p:tavLst>
                                    </p:anim>
                                    <p:set>
                                      <p:cBhvr>
                                        <p:cTn id="129" dur="1" fill="hold">
                                          <p:stCondLst>
                                            <p:cond delay="4999"/>
                                          </p:stCondLst>
                                        </p:cTn>
                                        <p:tgtEl>
                                          <p:spTgt spid="14"/>
                                        </p:tgtEl>
                                        <p:attrNameLst>
                                          <p:attrName>style.visibility</p:attrName>
                                        </p:attrNameLst>
                                      </p:cBhvr>
                                      <p:to>
                                        <p:strVal val="hidden"/>
                                      </p:to>
                                    </p:set>
                                  </p:childTnLst>
                                </p:cTn>
                              </p:par>
                              <p:par>
                                <p:cTn id="130" presetID="19" presetClass="exit" presetSubtype="5" fill="hold" grpId="3" nodeType="withEffect">
                                  <p:stCondLst>
                                    <p:cond delay="0"/>
                                  </p:stCondLst>
                                  <p:childTnLst>
                                    <p:anim calcmode="lin" valueType="num">
                                      <p:cBhvr>
                                        <p:cTn id="131" dur="4000"/>
                                        <p:tgtEl>
                                          <p:spTgt spid="14"/>
                                        </p:tgtEl>
                                        <p:attrNameLst>
                                          <p:attrName>ppt_w</p:attrName>
                                        </p:attrNameLst>
                                      </p:cBhvr>
                                      <p:tavLst>
                                        <p:tav tm="0">
                                          <p:val>
                                            <p:strVal val="ppt_w"/>
                                          </p:val>
                                        </p:tav>
                                        <p:tav tm="100000">
                                          <p:val>
                                            <p:strVal val="ppt_w"/>
                                          </p:val>
                                        </p:tav>
                                      </p:tavLst>
                                    </p:anim>
                                    <p:anim calcmode="lin" valueType="num">
                                      <p:cBhvr>
                                        <p:cTn id="132" dur="4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3" dur="1" fill="hold">
                                          <p:stCondLst>
                                            <p:cond delay="3999"/>
                                          </p:stCondLst>
                                        </p:cTn>
                                        <p:tgtEl>
                                          <p:spTgt spid="14"/>
                                        </p:tgtEl>
                                        <p:attrNameLst>
                                          <p:attrName>style.visibility</p:attrName>
                                        </p:attrNameLst>
                                      </p:cBhvr>
                                      <p:to>
                                        <p:strVal val="hidden"/>
                                      </p:to>
                                    </p:set>
                                  </p:childTnLst>
                                </p:cTn>
                              </p:par>
                              <p:par>
                                <p:cTn id="134" presetID="8" presetClass="emph" presetSubtype="0" fill="hold" grpId="2" nodeType="withEffect">
                                  <p:stCondLst>
                                    <p:cond delay="0"/>
                                  </p:stCondLst>
                                  <p:childTnLst>
                                    <p:animRot by="21600000">
                                      <p:cBhvr>
                                        <p:cTn id="135" dur="4000" fill="hold"/>
                                        <p:tgtEl>
                                          <p:spTgt spid="14"/>
                                        </p:tgtEl>
                                        <p:attrNameLst>
                                          <p:attrName>r</p:attrName>
                                        </p:attrNameLst>
                                      </p:cBhvr>
                                    </p:animRot>
                                  </p:childTnLst>
                                </p:cTn>
                              </p:par>
                              <p:par>
                                <p:cTn id="136" presetID="2" presetClass="exit" presetSubtype="8" fill="hold" grpId="1" nodeType="withEffect">
                                  <p:stCondLst>
                                    <p:cond delay="0"/>
                                  </p:stCondLst>
                                  <p:childTnLst>
                                    <p:anim calcmode="lin" valueType="num">
                                      <p:cBhvr additive="base">
                                        <p:cTn id="137" dur="5000"/>
                                        <p:tgtEl>
                                          <p:spTgt spid="5"/>
                                        </p:tgtEl>
                                        <p:attrNameLst>
                                          <p:attrName>ppt_x</p:attrName>
                                        </p:attrNameLst>
                                      </p:cBhvr>
                                      <p:tavLst>
                                        <p:tav tm="0">
                                          <p:val>
                                            <p:strVal val="ppt_x"/>
                                          </p:val>
                                        </p:tav>
                                        <p:tav tm="100000">
                                          <p:val>
                                            <p:strVal val="0-ppt_w/2"/>
                                          </p:val>
                                        </p:tav>
                                      </p:tavLst>
                                    </p:anim>
                                    <p:anim calcmode="lin" valueType="num">
                                      <p:cBhvr additive="base">
                                        <p:cTn id="138" dur="5000"/>
                                        <p:tgtEl>
                                          <p:spTgt spid="5"/>
                                        </p:tgtEl>
                                        <p:attrNameLst>
                                          <p:attrName>ppt_y</p:attrName>
                                        </p:attrNameLst>
                                      </p:cBhvr>
                                      <p:tavLst>
                                        <p:tav tm="0">
                                          <p:val>
                                            <p:strVal val="ppt_y"/>
                                          </p:val>
                                        </p:tav>
                                        <p:tav tm="100000">
                                          <p:val>
                                            <p:strVal val="ppt_y"/>
                                          </p:val>
                                        </p:tav>
                                      </p:tavLst>
                                    </p:anim>
                                    <p:set>
                                      <p:cBhvr>
                                        <p:cTn id="139" dur="1" fill="hold">
                                          <p:stCondLst>
                                            <p:cond delay="4999"/>
                                          </p:stCondLst>
                                        </p:cTn>
                                        <p:tgtEl>
                                          <p:spTgt spid="5"/>
                                        </p:tgtEl>
                                        <p:attrNameLst>
                                          <p:attrName>style.visibility</p:attrName>
                                        </p:attrNameLst>
                                      </p:cBhvr>
                                      <p:to>
                                        <p:strVal val="hidden"/>
                                      </p:to>
                                    </p:set>
                                  </p:childTnLst>
                                </p:cTn>
                              </p:par>
                              <p:par>
                                <p:cTn id="140" presetID="8" presetClass="emph" presetSubtype="0" fill="hold" grpId="2" nodeType="withEffect">
                                  <p:stCondLst>
                                    <p:cond delay="0"/>
                                  </p:stCondLst>
                                  <p:childTnLst>
                                    <p:animRot by="21600000">
                                      <p:cBhvr>
                                        <p:cTn id="141" dur="4000" fill="hold"/>
                                        <p:tgtEl>
                                          <p:spTgt spid="5"/>
                                        </p:tgtEl>
                                        <p:attrNameLst>
                                          <p:attrName>r</p:attrName>
                                        </p:attrNameLst>
                                      </p:cBhvr>
                                    </p:animRot>
                                  </p:childTnLst>
                                </p:cTn>
                              </p:par>
                              <p:par>
                                <p:cTn id="142" presetID="19" presetClass="exit" presetSubtype="5" fill="hold" grpId="3" nodeType="withEffect">
                                  <p:stCondLst>
                                    <p:cond delay="0"/>
                                  </p:stCondLst>
                                  <p:childTnLst>
                                    <p:anim calcmode="lin" valueType="num">
                                      <p:cBhvr>
                                        <p:cTn id="143" dur="4000"/>
                                        <p:tgtEl>
                                          <p:spTgt spid="5"/>
                                        </p:tgtEl>
                                        <p:attrNameLst>
                                          <p:attrName>ppt_w</p:attrName>
                                        </p:attrNameLst>
                                      </p:cBhvr>
                                      <p:tavLst>
                                        <p:tav tm="0">
                                          <p:val>
                                            <p:strVal val="ppt_w"/>
                                          </p:val>
                                        </p:tav>
                                        <p:tav tm="100000">
                                          <p:val>
                                            <p:strVal val="ppt_w"/>
                                          </p:val>
                                        </p:tav>
                                      </p:tavLst>
                                    </p:anim>
                                    <p:anim calcmode="lin" valueType="num">
                                      <p:cBhvr>
                                        <p:cTn id="144" dur="4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5" dur="1" fill="hold">
                                          <p:stCondLst>
                                            <p:cond delay="3999"/>
                                          </p:stCondLst>
                                        </p:cTn>
                                        <p:tgtEl>
                                          <p:spTgt spid="5"/>
                                        </p:tgtEl>
                                        <p:attrNameLst>
                                          <p:attrName>style.visibility</p:attrName>
                                        </p:attrNameLst>
                                      </p:cBhvr>
                                      <p:to>
                                        <p:strVal val="hidden"/>
                                      </p:to>
                                    </p:set>
                                  </p:childTnLst>
                                </p:cTn>
                              </p:par>
                              <p:par>
                                <p:cTn id="146" presetID="2" presetClass="exit" presetSubtype="8" fill="hold" grpId="1" nodeType="withEffect">
                                  <p:stCondLst>
                                    <p:cond delay="0"/>
                                  </p:stCondLst>
                                  <p:childTnLst>
                                    <p:anim calcmode="lin" valueType="num">
                                      <p:cBhvr additive="base">
                                        <p:cTn id="147" dur="5000"/>
                                        <p:tgtEl>
                                          <p:spTgt spid="3"/>
                                        </p:tgtEl>
                                        <p:attrNameLst>
                                          <p:attrName>ppt_x</p:attrName>
                                        </p:attrNameLst>
                                      </p:cBhvr>
                                      <p:tavLst>
                                        <p:tav tm="0">
                                          <p:val>
                                            <p:strVal val="ppt_x"/>
                                          </p:val>
                                        </p:tav>
                                        <p:tav tm="100000">
                                          <p:val>
                                            <p:strVal val="0-ppt_w/2"/>
                                          </p:val>
                                        </p:tav>
                                      </p:tavLst>
                                    </p:anim>
                                    <p:anim calcmode="lin" valueType="num">
                                      <p:cBhvr additive="base">
                                        <p:cTn id="148" dur="5000"/>
                                        <p:tgtEl>
                                          <p:spTgt spid="3"/>
                                        </p:tgtEl>
                                        <p:attrNameLst>
                                          <p:attrName>ppt_y</p:attrName>
                                        </p:attrNameLst>
                                      </p:cBhvr>
                                      <p:tavLst>
                                        <p:tav tm="0">
                                          <p:val>
                                            <p:strVal val="ppt_y"/>
                                          </p:val>
                                        </p:tav>
                                        <p:tav tm="100000">
                                          <p:val>
                                            <p:strVal val="ppt_y"/>
                                          </p:val>
                                        </p:tav>
                                      </p:tavLst>
                                    </p:anim>
                                    <p:set>
                                      <p:cBhvr>
                                        <p:cTn id="149" dur="1" fill="hold">
                                          <p:stCondLst>
                                            <p:cond delay="4999"/>
                                          </p:stCondLst>
                                        </p:cTn>
                                        <p:tgtEl>
                                          <p:spTgt spid="3"/>
                                        </p:tgtEl>
                                        <p:attrNameLst>
                                          <p:attrName>style.visibility</p:attrName>
                                        </p:attrNameLst>
                                      </p:cBhvr>
                                      <p:to>
                                        <p:strVal val="hidden"/>
                                      </p:to>
                                    </p:set>
                                  </p:childTnLst>
                                </p:cTn>
                              </p:par>
                              <p:par>
                                <p:cTn id="150" presetID="8" presetClass="emph" presetSubtype="0" fill="hold" grpId="2" nodeType="withEffect">
                                  <p:stCondLst>
                                    <p:cond delay="0"/>
                                  </p:stCondLst>
                                  <p:childTnLst>
                                    <p:animRot by="-21600000">
                                      <p:cBhvr>
                                        <p:cTn id="151" dur="4000" fill="hold"/>
                                        <p:tgtEl>
                                          <p:spTgt spid="3"/>
                                        </p:tgtEl>
                                        <p:attrNameLst>
                                          <p:attrName>r</p:attrName>
                                        </p:attrNameLst>
                                      </p:cBhvr>
                                    </p:animRot>
                                  </p:childTnLst>
                                </p:cTn>
                              </p:par>
                              <p:par>
                                <p:cTn id="152" presetID="19" presetClass="exit" presetSubtype="5" fill="hold" grpId="3" nodeType="withEffect">
                                  <p:stCondLst>
                                    <p:cond delay="0"/>
                                  </p:stCondLst>
                                  <p:childTnLst>
                                    <p:anim calcmode="lin" valueType="num">
                                      <p:cBhvr>
                                        <p:cTn id="153" dur="4000"/>
                                        <p:tgtEl>
                                          <p:spTgt spid="3"/>
                                        </p:tgtEl>
                                        <p:attrNameLst>
                                          <p:attrName>ppt_w</p:attrName>
                                        </p:attrNameLst>
                                      </p:cBhvr>
                                      <p:tavLst>
                                        <p:tav tm="0">
                                          <p:val>
                                            <p:strVal val="ppt_w"/>
                                          </p:val>
                                        </p:tav>
                                        <p:tav tm="100000">
                                          <p:val>
                                            <p:strVal val="ppt_w"/>
                                          </p:val>
                                        </p:tav>
                                      </p:tavLst>
                                    </p:anim>
                                    <p:anim calcmode="lin" valueType="num">
                                      <p:cBhvr>
                                        <p:cTn id="154" dur="40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5" dur="1" fill="hold">
                                          <p:stCondLst>
                                            <p:cond delay="3999"/>
                                          </p:stCondLst>
                                        </p:cTn>
                                        <p:tgtEl>
                                          <p:spTgt spid="3"/>
                                        </p:tgtEl>
                                        <p:attrNameLst>
                                          <p:attrName>style.visibility</p:attrName>
                                        </p:attrNameLst>
                                      </p:cBhvr>
                                      <p:to>
                                        <p:strVal val="hidden"/>
                                      </p:to>
                                    </p:set>
                                  </p:childTnLst>
                                </p:cTn>
                              </p:par>
                              <p:par>
                                <p:cTn id="156" presetID="2" presetClass="exit" presetSubtype="2" fill="hold" grpId="1" nodeType="withEffect">
                                  <p:stCondLst>
                                    <p:cond delay="0"/>
                                  </p:stCondLst>
                                  <p:childTnLst>
                                    <p:anim calcmode="lin" valueType="num">
                                      <p:cBhvr additive="base">
                                        <p:cTn id="157" dur="5000"/>
                                        <p:tgtEl>
                                          <p:spTgt spid="4"/>
                                        </p:tgtEl>
                                        <p:attrNameLst>
                                          <p:attrName>ppt_x</p:attrName>
                                        </p:attrNameLst>
                                      </p:cBhvr>
                                      <p:tavLst>
                                        <p:tav tm="0">
                                          <p:val>
                                            <p:strVal val="ppt_x"/>
                                          </p:val>
                                        </p:tav>
                                        <p:tav tm="100000">
                                          <p:val>
                                            <p:strVal val="1+ppt_w/2"/>
                                          </p:val>
                                        </p:tav>
                                      </p:tavLst>
                                    </p:anim>
                                    <p:anim calcmode="lin" valueType="num">
                                      <p:cBhvr additive="base">
                                        <p:cTn id="158" dur="5000"/>
                                        <p:tgtEl>
                                          <p:spTgt spid="4"/>
                                        </p:tgtEl>
                                        <p:attrNameLst>
                                          <p:attrName>ppt_y</p:attrName>
                                        </p:attrNameLst>
                                      </p:cBhvr>
                                      <p:tavLst>
                                        <p:tav tm="0">
                                          <p:val>
                                            <p:strVal val="ppt_y"/>
                                          </p:val>
                                        </p:tav>
                                        <p:tav tm="100000">
                                          <p:val>
                                            <p:strVal val="ppt_y"/>
                                          </p:val>
                                        </p:tav>
                                      </p:tavLst>
                                    </p:anim>
                                    <p:set>
                                      <p:cBhvr>
                                        <p:cTn id="159" dur="1" fill="hold">
                                          <p:stCondLst>
                                            <p:cond delay="4999"/>
                                          </p:stCondLst>
                                        </p:cTn>
                                        <p:tgtEl>
                                          <p:spTgt spid="4"/>
                                        </p:tgtEl>
                                        <p:attrNameLst>
                                          <p:attrName>style.visibility</p:attrName>
                                        </p:attrNameLst>
                                      </p:cBhvr>
                                      <p:to>
                                        <p:strVal val="hidden"/>
                                      </p:to>
                                    </p:set>
                                  </p:childTnLst>
                                </p:cTn>
                              </p:par>
                              <p:par>
                                <p:cTn id="160" presetID="8" presetClass="emph" presetSubtype="0" fill="hold" grpId="2" nodeType="withEffect">
                                  <p:stCondLst>
                                    <p:cond delay="0"/>
                                  </p:stCondLst>
                                  <p:childTnLst>
                                    <p:animRot by="-21600000">
                                      <p:cBhvr>
                                        <p:cTn id="161" dur="4000" fill="hold"/>
                                        <p:tgtEl>
                                          <p:spTgt spid="4"/>
                                        </p:tgtEl>
                                        <p:attrNameLst>
                                          <p:attrName>r</p:attrName>
                                        </p:attrNameLst>
                                      </p:cBhvr>
                                    </p:animRot>
                                  </p:childTnLst>
                                </p:cTn>
                              </p:par>
                              <p:par>
                                <p:cTn id="162" presetID="19" presetClass="exit" presetSubtype="5" fill="hold" grpId="3" nodeType="withEffect">
                                  <p:stCondLst>
                                    <p:cond delay="0"/>
                                  </p:stCondLst>
                                  <p:childTnLst>
                                    <p:anim calcmode="lin" valueType="num">
                                      <p:cBhvr>
                                        <p:cTn id="163" dur="4000"/>
                                        <p:tgtEl>
                                          <p:spTgt spid="4"/>
                                        </p:tgtEl>
                                        <p:attrNameLst>
                                          <p:attrName>ppt_w</p:attrName>
                                        </p:attrNameLst>
                                      </p:cBhvr>
                                      <p:tavLst>
                                        <p:tav tm="0">
                                          <p:val>
                                            <p:strVal val="ppt_w"/>
                                          </p:val>
                                        </p:tav>
                                        <p:tav tm="100000">
                                          <p:val>
                                            <p:strVal val="ppt_w"/>
                                          </p:val>
                                        </p:tav>
                                      </p:tavLst>
                                    </p:anim>
                                    <p:anim calcmode="lin" valueType="num">
                                      <p:cBhvr>
                                        <p:cTn id="164" dur="4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5" dur="1" fill="hold">
                                          <p:stCondLst>
                                            <p:cond delay="3999"/>
                                          </p:stCondLst>
                                        </p:cTn>
                                        <p:tgtEl>
                                          <p:spTgt spid="4"/>
                                        </p:tgtEl>
                                        <p:attrNameLst>
                                          <p:attrName>style.visibility</p:attrName>
                                        </p:attrNameLst>
                                      </p:cBhvr>
                                      <p:to>
                                        <p:strVal val="hidden"/>
                                      </p:to>
                                    </p:set>
                                  </p:childTnLst>
                                </p:cTn>
                              </p:par>
                              <p:par>
                                <p:cTn id="166" presetID="2" presetClass="exit" presetSubtype="2" fill="hold" grpId="1" nodeType="withEffect">
                                  <p:stCondLst>
                                    <p:cond delay="0"/>
                                  </p:stCondLst>
                                  <p:childTnLst>
                                    <p:anim calcmode="lin" valueType="num">
                                      <p:cBhvr additive="base">
                                        <p:cTn id="167" dur="5000"/>
                                        <p:tgtEl>
                                          <p:spTgt spid="2"/>
                                        </p:tgtEl>
                                        <p:attrNameLst>
                                          <p:attrName>ppt_x</p:attrName>
                                        </p:attrNameLst>
                                      </p:cBhvr>
                                      <p:tavLst>
                                        <p:tav tm="0">
                                          <p:val>
                                            <p:strVal val="ppt_x"/>
                                          </p:val>
                                        </p:tav>
                                        <p:tav tm="100000">
                                          <p:val>
                                            <p:strVal val="1+ppt_w/2"/>
                                          </p:val>
                                        </p:tav>
                                      </p:tavLst>
                                    </p:anim>
                                    <p:anim calcmode="lin" valueType="num">
                                      <p:cBhvr additive="base">
                                        <p:cTn id="168" dur="5000"/>
                                        <p:tgtEl>
                                          <p:spTgt spid="2"/>
                                        </p:tgtEl>
                                        <p:attrNameLst>
                                          <p:attrName>ppt_y</p:attrName>
                                        </p:attrNameLst>
                                      </p:cBhvr>
                                      <p:tavLst>
                                        <p:tav tm="0">
                                          <p:val>
                                            <p:strVal val="ppt_y"/>
                                          </p:val>
                                        </p:tav>
                                        <p:tav tm="100000">
                                          <p:val>
                                            <p:strVal val="ppt_y"/>
                                          </p:val>
                                        </p:tav>
                                      </p:tavLst>
                                    </p:anim>
                                    <p:set>
                                      <p:cBhvr>
                                        <p:cTn id="169" dur="1" fill="hold">
                                          <p:stCondLst>
                                            <p:cond delay="4999"/>
                                          </p:stCondLst>
                                        </p:cTn>
                                        <p:tgtEl>
                                          <p:spTgt spid="2"/>
                                        </p:tgtEl>
                                        <p:attrNameLst>
                                          <p:attrName>style.visibility</p:attrName>
                                        </p:attrNameLst>
                                      </p:cBhvr>
                                      <p:to>
                                        <p:strVal val="hidden"/>
                                      </p:to>
                                    </p:set>
                                  </p:childTnLst>
                                </p:cTn>
                              </p:par>
                              <p:par>
                                <p:cTn id="170" presetID="19" presetClass="exit" presetSubtype="5" fill="hold" grpId="3" nodeType="withEffect">
                                  <p:stCondLst>
                                    <p:cond delay="0"/>
                                  </p:stCondLst>
                                  <p:childTnLst>
                                    <p:anim calcmode="lin" valueType="num">
                                      <p:cBhvr>
                                        <p:cTn id="171" dur="4000"/>
                                        <p:tgtEl>
                                          <p:spTgt spid="2"/>
                                        </p:tgtEl>
                                        <p:attrNameLst>
                                          <p:attrName>ppt_w</p:attrName>
                                        </p:attrNameLst>
                                      </p:cBhvr>
                                      <p:tavLst>
                                        <p:tav tm="0">
                                          <p:val>
                                            <p:strVal val="ppt_w"/>
                                          </p:val>
                                        </p:tav>
                                        <p:tav tm="100000">
                                          <p:val>
                                            <p:strVal val="ppt_w"/>
                                          </p:val>
                                        </p:tav>
                                      </p:tavLst>
                                    </p:anim>
                                    <p:anim calcmode="lin" valueType="num">
                                      <p:cBhvr>
                                        <p:cTn id="172" dur="4000"/>
                                        <p:tgtEl>
                                          <p:spTgt spid="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3" dur="1" fill="hold">
                                          <p:stCondLst>
                                            <p:cond delay="3999"/>
                                          </p:stCondLst>
                                        </p:cTn>
                                        <p:tgtEl>
                                          <p:spTgt spid="2"/>
                                        </p:tgtEl>
                                        <p:attrNameLst>
                                          <p:attrName>style.visibility</p:attrName>
                                        </p:attrNameLst>
                                      </p:cBhvr>
                                      <p:to>
                                        <p:strVal val="hidden"/>
                                      </p:to>
                                    </p:set>
                                  </p:childTnLst>
                                </p:cTn>
                              </p:par>
                              <p:par>
                                <p:cTn id="174" presetID="8" presetClass="emph" presetSubtype="0" fill="hold" grpId="2" nodeType="withEffect">
                                  <p:stCondLst>
                                    <p:cond delay="0"/>
                                  </p:stCondLst>
                                  <p:childTnLst>
                                    <p:animRot by="21600000">
                                      <p:cBhvr>
                                        <p:cTn id="175" dur="4000" fill="hold"/>
                                        <p:tgtEl>
                                          <p:spTgt spid="2"/>
                                        </p:tgtEl>
                                        <p:attrNameLst>
                                          <p:attrName>r</p:attrName>
                                        </p:attrNameLst>
                                      </p:cBhvr>
                                    </p:animRot>
                                  </p:childTnLst>
                                </p:cTn>
                              </p:par>
                              <p:par>
                                <p:cTn id="176" presetID="23" presetClass="entr" presetSubtype="272" fill="hold" nodeType="withEffect">
                                  <p:stCondLst>
                                    <p:cond delay="0"/>
                                  </p:stCondLst>
                                  <p:childTnLst>
                                    <p:set>
                                      <p:cBhvr>
                                        <p:cTn id="177" dur="1" fill="hold">
                                          <p:stCondLst>
                                            <p:cond delay="0"/>
                                          </p:stCondLst>
                                        </p:cTn>
                                        <p:tgtEl>
                                          <p:spTgt spid="22"/>
                                        </p:tgtEl>
                                        <p:attrNameLst>
                                          <p:attrName>style.visibility</p:attrName>
                                        </p:attrNameLst>
                                      </p:cBhvr>
                                      <p:to>
                                        <p:strVal val="visible"/>
                                      </p:to>
                                    </p:set>
                                    <p:anim calcmode="lin" valueType="num">
                                      <p:cBhvr>
                                        <p:cTn id="178" dur="4500" fill="hold"/>
                                        <p:tgtEl>
                                          <p:spTgt spid="22"/>
                                        </p:tgtEl>
                                        <p:attrNameLst>
                                          <p:attrName>ppt_w</p:attrName>
                                        </p:attrNameLst>
                                      </p:cBhvr>
                                      <p:tavLst>
                                        <p:tav tm="0">
                                          <p:val>
                                            <p:strVal val="2/3*#ppt_w"/>
                                          </p:val>
                                        </p:tav>
                                        <p:tav tm="100000">
                                          <p:val>
                                            <p:strVal val="#ppt_w"/>
                                          </p:val>
                                        </p:tav>
                                      </p:tavLst>
                                    </p:anim>
                                    <p:anim calcmode="lin" valueType="num">
                                      <p:cBhvr>
                                        <p:cTn id="179" dur="4500" fill="hold"/>
                                        <p:tgtEl>
                                          <p:spTgt spid="22"/>
                                        </p:tgtEl>
                                        <p:attrNameLst>
                                          <p:attrName>ppt_h</p:attrName>
                                        </p:attrNameLst>
                                      </p:cBhvr>
                                      <p:tavLst>
                                        <p:tav tm="0">
                                          <p:val>
                                            <p:strVal val="2/3*#ppt_h"/>
                                          </p:val>
                                        </p:tav>
                                        <p:tav tm="100000">
                                          <p:val>
                                            <p:strVal val="#ppt_h"/>
                                          </p:val>
                                        </p:tav>
                                      </p:tavLst>
                                    </p:anim>
                                  </p:childTnLst>
                                </p:cTn>
                              </p:par>
                              <p:par>
                                <p:cTn id="180" presetID="16" presetClass="entr" presetSubtype="37" fill="hold" nodeType="withEffect">
                                  <p:stCondLst>
                                    <p:cond delay="0"/>
                                  </p:stCondLst>
                                  <p:childTnLst>
                                    <p:set>
                                      <p:cBhvr>
                                        <p:cTn id="181" dur="1" fill="hold">
                                          <p:stCondLst>
                                            <p:cond delay="0"/>
                                          </p:stCondLst>
                                        </p:cTn>
                                        <p:tgtEl>
                                          <p:spTgt spid="22"/>
                                        </p:tgtEl>
                                        <p:attrNameLst>
                                          <p:attrName>style.visibility</p:attrName>
                                        </p:attrNameLst>
                                      </p:cBhvr>
                                      <p:to>
                                        <p:strVal val="visible"/>
                                      </p:to>
                                    </p:set>
                                    <p:animEffect transition="in" filter="barn(outVertical)">
                                      <p:cBhvr>
                                        <p:cTn id="182" dur="4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5"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6"/>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Rectángulo"/>
          <p:cNvSpPr/>
          <p:nvPr/>
        </p:nvSpPr>
        <p:spPr>
          <a:xfrm>
            <a:off x="1255322" y="1772816"/>
            <a:ext cx="4779404" cy="3170099"/>
          </a:xfrm>
          <a:prstGeom prst="rect">
            <a:avLst/>
          </a:prstGeom>
        </p:spPr>
        <p:txBody>
          <a:bodyPr wrap="square">
            <a:spAutoFit/>
            <a:scene3d>
              <a:camera prst="obliqueBottomLeft"/>
              <a:lightRig rig="threePt" dir="t"/>
            </a:scene3d>
            <a:sp3d extrusionH="50800">
              <a:extrusionClr>
                <a:schemeClr val="accent2">
                  <a:lumMod val="50000"/>
                </a:schemeClr>
              </a:extrusionClr>
            </a:sp3d>
          </a:bodyPr>
          <a:lstStyle/>
          <a:p>
            <a:pPr algn="ctr"/>
            <a:r>
              <a:rPr lang="es-ES" sz="2000" dirty="0" smtClean="0">
                <a:solidFill>
                  <a:schemeClr val="bg1"/>
                </a:solidFill>
                <a:effectLst>
                  <a:outerShdw dist="50800" algn="ctr" rotWithShape="0">
                    <a:srgbClr val="48001B"/>
                  </a:outerShdw>
                </a:effectLst>
                <a:latin typeface="Hobo Std" pitchFamily="34" charset="0"/>
              </a:rPr>
              <a:t>Los </a:t>
            </a:r>
            <a:r>
              <a:rPr lang="es-ES" sz="2000" dirty="0">
                <a:solidFill>
                  <a:schemeClr val="bg1"/>
                </a:solidFill>
                <a:effectLst>
                  <a:outerShdw dist="50800" algn="ctr" rotWithShape="0">
                    <a:srgbClr val="48001B"/>
                  </a:outerShdw>
                </a:effectLst>
                <a:latin typeface="Hobo Std" pitchFamily="34" charset="0"/>
              </a:rPr>
              <a:t>frutos secos también son propios del otoño, sobre todo las castañas, que son todo un manjar para el paladar, pero también tiene altas cantidades de vitaminas entre las que destacaremos el ácido fólico. A esto hay que sumar su alto contenido en minerales además de tener muy buenas dosis de proteínas e hidratos de carbono de muy buena calidad.</a:t>
            </a:r>
          </a:p>
        </p:txBody>
      </p:sp>
    </p:spTree>
    <p:extLst>
      <p:ext uri="{BB962C8B-B14F-4D97-AF65-F5344CB8AC3E}">
        <p14:creationId xmlns:p14="http://schemas.microsoft.com/office/powerpoint/2010/main" val="530410184"/>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3"/>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0"/>
            <a:ext cx="9144000" cy="6858000"/>
          </a:xfrm>
          <a:prstGeom prst="rect">
            <a:avLst/>
          </a:prstGeom>
          <a:noFill/>
          <a:ln>
            <a:noFill/>
          </a:ln>
        </p:spPr>
      </p:pic>
      <p:sp>
        <p:nvSpPr>
          <p:cNvPr id="3" name="2 Forma libre"/>
          <p:cNvSpPr/>
          <p:nvPr/>
        </p:nvSpPr>
        <p:spPr>
          <a:xfrm>
            <a:off x="-22901" y="-9466"/>
            <a:ext cx="917589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3911" y="571700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Forma libre 3"/>
          <p:cNvSpPr/>
          <p:nvPr/>
        </p:nvSpPr>
        <p:spPr>
          <a:xfrm>
            <a:off x="-1" y="476672"/>
            <a:ext cx="4574035" cy="5904656"/>
          </a:xfrm>
          <a:custGeom>
            <a:avLst/>
            <a:gdLst>
              <a:gd name="connsiteX0" fmla="*/ 2071102 w 4627223"/>
              <a:gd name="connsiteY0" fmla="*/ 3260796 h 6120679"/>
              <a:gd name="connsiteX1" fmla="*/ 2176420 w 4627223"/>
              <a:gd name="connsiteY1" fmla="*/ 3417000 h 6120679"/>
              <a:gd name="connsiteX2" fmla="*/ 2027028 w 4627223"/>
              <a:gd name="connsiteY2" fmla="*/ 4006093 h 6120679"/>
              <a:gd name="connsiteX3" fmla="*/ 2014890 w 4627223"/>
              <a:gd name="connsiteY3" fmla="*/ 4042797 h 6120679"/>
              <a:gd name="connsiteX4" fmla="*/ 1993577 w 4627223"/>
              <a:gd name="connsiteY4" fmla="*/ 4009178 h 6120679"/>
              <a:gd name="connsiteX5" fmla="*/ 2084125 w 4627223"/>
              <a:gd name="connsiteY5" fmla="*/ 3295034 h 6120679"/>
              <a:gd name="connsiteX6" fmla="*/ 2248407 w 4627223"/>
              <a:gd name="connsiteY6" fmla="*/ 3247167 h 6120679"/>
              <a:gd name="connsiteX7" fmla="*/ 2433575 w 4627223"/>
              <a:gd name="connsiteY7" fmla="*/ 3277439 h 6120679"/>
              <a:gd name="connsiteX8" fmla="*/ 2787534 w 4627223"/>
              <a:gd name="connsiteY8" fmla="*/ 3781837 h 6120679"/>
              <a:gd name="connsiteX9" fmla="*/ 2805611 w 4627223"/>
              <a:gd name="connsiteY9" fmla="*/ 3811821 h 6120679"/>
              <a:gd name="connsiteX10" fmla="*/ 2769684 w 4627223"/>
              <a:gd name="connsiteY10" fmla="*/ 3805043 h 6120679"/>
              <a:gd name="connsiteX11" fmla="*/ 2279702 w 4627223"/>
              <a:gd name="connsiteY11" fmla="*/ 3259509 h 6120679"/>
              <a:gd name="connsiteX12" fmla="*/ 2157354 w 4627223"/>
              <a:gd name="connsiteY12" fmla="*/ 3224808 h 6120679"/>
              <a:gd name="connsiteX13" fmla="*/ 2223224 w 4627223"/>
              <a:gd name="connsiteY13" fmla="*/ 3237236 h 6120679"/>
              <a:gd name="connsiteX14" fmla="*/ 2248407 w 4627223"/>
              <a:gd name="connsiteY14" fmla="*/ 3247167 h 6120679"/>
              <a:gd name="connsiteX15" fmla="*/ 2130870 w 4627223"/>
              <a:gd name="connsiteY15" fmla="*/ 3227952 h 6120679"/>
              <a:gd name="connsiteX16" fmla="*/ 2707638 w 4627223"/>
              <a:gd name="connsiteY16" fmla="*/ 3913960 h 6120679"/>
              <a:gd name="connsiteX17" fmla="*/ 3010343 w 4627223"/>
              <a:gd name="connsiteY17" fmla="*/ 3963448 h 6120679"/>
              <a:gd name="connsiteX18" fmla="*/ 2816616 w 4627223"/>
              <a:gd name="connsiteY18" fmla="*/ 3830075 h 6120679"/>
              <a:gd name="connsiteX19" fmla="*/ 2805611 w 4627223"/>
              <a:gd name="connsiteY19" fmla="*/ 3811821 h 6120679"/>
              <a:gd name="connsiteX20" fmla="*/ 2835555 w 4627223"/>
              <a:gd name="connsiteY20" fmla="*/ 3817471 h 6120679"/>
              <a:gd name="connsiteX21" fmla="*/ 3142514 w 4627223"/>
              <a:gd name="connsiteY21" fmla="*/ 3821611 h 6120679"/>
              <a:gd name="connsiteX22" fmla="*/ 2464313 w 4627223"/>
              <a:gd name="connsiteY22" fmla="*/ 3228948 h 6120679"/>
              <a:gd name="connsiteX23" fmla="*/ 1882561 w 4627223"/>
              <a:gd name="connsiteY23" fmla="*/ 3208792 h 6120679"/>
              <a:gd name="connsiteX24" fmla="*/ 1836232 w 4627223"/>
              <a:gd name="connsiteY24" fmla="*/ 3356936 h 6120679"/>
              <a:gd name="connsiteX25" fmla="*/ 1270703 w 4627223"/>
              <a:gd name="connsiteY25" fmla="*/ 3628576 h 6120679"/>
              <a:gd name="connsiteX26" fmla="*/ 1242200 w 4627223"/>
              <a:gd name="connsiteY26" fmla="*/ 3640001 h 6120679"/>
              <a:gd name="connsiteX27" fmla="*/ 1251193 w 4627223"/>
              <a:gd name="connsiteY27" fmla="*/ 3613998 h 6120679"/>
              <a:gd name="connsiteX28" fmla="*/ 1877852 w 4627223"/>
              <a:gd name="connsiteY28" fmla="*/ 3216739 h 6120679"/>
              <a:gd name="connsiteX29" fmla="*/ 2009684 w 4627223"/>
              <a:gd name="connsiteY29" fmla="*/ 3169703 h 6120679"/>
              <a:gd name="connsiteX30" fmla="*/ 1871055 w 4627223"/>
              <a:gd name="connsiteY30" fmla="*/ 4038339 h 6120679"/>
              <a:gd name="connsiteX31" fmla="*/ 2037791 w 4627223"/>
              <a:gd name="connsiteY31" fmla="*/ 4285635 h 6120679"/>
              <a:gd name="connsiteX32" fmla="*/ 2009513 w 4627223"/>
              <a:gd name="connsiteY32" fmla="*/ 4059058 h 6120679"/>
              <a:gd name="connsiteX33" fmla="*/ 2014890 w 4627223"/>
              <a:gd name="connsiteY33" fmla="*/ 4042797 h 6120679"/>
              <a:gd name="connsiteX34" fmla="*/ 2028403 w 4627223"/>
              <a:gd name="connsiteY34" fmla="*/ 4064112 h 6120679"/>
              <a:gd name="connsiteX35" fmla="*/ 2232187 w 4627223"/>
              <a:gd name="connsiteY35" fmla="*/ 4283849 h 6120679"/>
              <a:gd name="connsiteX36" fmla="*/ 2232187 w 4627223"/>
              <a:gd name="connsiteY36" fmla="*/ 3404902 h 6120679"/>
              <a:gd name="connsiteX37" fmla="*/ 2028403 w 4627223"/>
              <a:gd name="connsiteY37" fmla="*/ 3185165 h 6120679"/>
              <a:gd name="connsiteX38" fmla="*/ 2063230 w 4627223"/>
              <a:gd name="connsiteY38" fmla="*/ 3240099 h 6120679"/>
              <a:gd name="connsiteX39" fmla="*/ 2071102 w 4627223"/>
              <a:gd name="connsiteY39" fmla="*/ 3260796 h 6120679"/>
              <a:gd name="connsiteX40" fmla="*/ 1924190 w 4627223"/>
              <a:gd name="connsiteY40" fmla="*/ 3075677 h 6120679"/>
              <a:gd name="connsiteX41" fmla="*/ 1143485 w 4627223"/>
              <a:gd name="connsiteY41" fmla="*/ 3535729 h 6120679"/>
              <a:gd name="connsiteX42" fmla="*/ 1055527 w 4627223"/>
              <a:gd name="connsiteY42" fmla="*/ 3816988 h 6120679"/>
              <a:gd name="connsiteX43" fmla="*/ 1217197 w 4627223"/>
              <a:gd name="connsiteY43" fmla="*/ 3650024 h 6120679"/>
              <a:gd name="connsiteX44" fmla="*/ 1242200 w 4627223"/>
              <a:gd name="connsiteY44" fmla="*/ 3640001 h 6120679"/>
              <a:gd name="connsiteX45" fmla="*/ 1230096 w 4627223"/>
              <a:gd name="connsiteY45" fmla="*/ 3674999 h 6120679"/>
              <a:gd name="connsiteX46" fmla="*/ 1187530 w 4627223"/>
              <a:gd name="connsiteY46" fmla="*/ 3965966 h 6120679"/>
              <a:gd name="connsiteX47" fmla="*/ 1886516 w 4627223"/>
              <a:gd name="connsiteY47" fmla="*/ 3395854 h 6120679"/>
              <a:gd name="connsiteX48" fmla="*/ 1929082 w 4627223"/>
              <a:gd name="connsiteY48" fmla="*/ 3104886 h 6120679"/>
              <a:gd name="connsiteX49" fmla="*/ 1907985 w 4627223"/>
              <a:gd name="connsiteY49" fmla="*/ 3165886 h 6120679"/>
              <a:gd name="connsiteX50" fmla="*/ 1882561 w 4627223"/>
              <a:gd name="connsiteY50" fmla="*/ 3208792 h 6120679"/>
              <a:gd name="connsiteX51" fmla="*/ 2693253 w 4627223"/>
              <a:gd name="connsiteY51" fmla="*/ 2983475 h 6120679"/>
              <a:gd name="connsiteX52" fmla="*/ 3135902 w 4627223"/>
              <a:gd name="connsiteY52" fmla="*/ 3166789 h 6120679"/>
              <a:gd name="connsiteX53" fmla="*/ 3161106 w 4627223"/>
              <a:gd name="connsiteY53" fmla="*/ 3174422 h 6120679"/>
              <a:gd name="connsiteX54" fmla="*/ 3133774 w 4627223"/>
              <a:gd name="connsiteY54" fmla="*/ 3190293 h 6120679"/>
              <a:gd name="connsiteX55" fmla="*/ 2444984 w 4627223"/>
              <a:gd name="connsiteY55" fmla="*/ 3095063 h 6120679"/>
              <a:gd name="connsiteX56" fmla="*/ 2387585 w 4627223"/>
              <a:gd name="connsiteY56" fmla="*/ 3103633 h 6120679"/>
              <a:gd name="connsiteX57" fmla="*/ 2361570 w 4627223"/>
              <a:gd name="connsiteY57" fmla="*/ 3112697 h 6120679"/>
              <a:gd name="connsiteX58" fmla="*/ 2513313 w 4627223"/>
              <a:gd name="connsiteY58" fmla="*/ 3019183 h 6120679"/>
              <a:gd name="connsiteX59" fmla="*/ 2693253 w 4627223"/>
              <a:gd name="connsiteY59" fmla="*/ 2983475 h 6120679"/>
              <a:gd name="connsiteX60" fmla="*/ 1226988 w 4627223"/>
              <a:gd name="connsiteY60" fmla="*/ 2906442 h 6120679"/>
              <a:gd name="connsiteX61" fmla="*/ 1833267 w 4627223"/>
              <a:gd name="connsiteY61" fmla="*/ 3026715 h 6120679"/>
              <a:gd name="connsiteX62" fmla="*/ 1877426 w 4627223"/>
              <a:gd name="connsiteY62" fmla="*/ 3016203 h 6120679"/>
              <a:gd name="connsiteX63" fmla="*/ 1731640 w 4627223"/>
              <a:gd name="connsiteY63" fmla="*/ 3106047 h 6120679"/>
              <a:gd name="connsiteX64" fmla="*/ 1115917 w 4627223"/>
              <a:gd name="connsiteY64" fmla="*/ 2960908 h 6120679"/>
              <a:gd name="connsiteX65" fmla="*/ 1083291 w 4627223"/>
              <a:gd name="connsiteY65" fmla="*/ 2950916 h 6120679"/>
              <a:gd name="connsiteX66" fmla="*/ 1097840 w 4627223"/>
              <a:gd name="connsiteY66" fmla="*/ 2942020 h 6120679"/>
              <a:gd name="connsiteX67" fmla="*/ 1226988 w 4627223"/>
              <a:gd name="connsiteY67" fmla="*/ 2906442 h 6120679"/>
              <a:gd name="connsiteX68" fmla="*/ 2674580 w 4627223"/>
              <a:gd name="connsiteY68" fmla="*/ 2900030 h 6120679"/>
              <a:gd name="connsiteX69" fmla="*/ 2502383 w 4627223"/>
              <a:gd name="connsiteY69" fmla="*/ 2961930 h 6120679"/>
              <a:gd name="connsiteX70" fmla="*/ 2272787 w 4627223"/>
              <a:gd name="connsiteY70" fmla="*/ 3156962 h 6120679"/>
              <a:gd name="connsiteX71" fmla="*/ 2330185 w 4627223"/>
              <a:gd name="connsiteY71" fmla="*/ 3123632 h 6120679"/>
              <a:gd name="connsiteX72" fmla="*/ 2361570 w 4627223"/>
              <a:gd name="connsiteY72" fmla="*/ 3112697 h 6120679"/>
              <a:gd name="connsiteX73" fmla="*/ 2255649 w 4627223"/>
              <a:gd name="connsiteY73" fmla="*/ 3177973 h 6120679"/>
              <a:gd name="connsiteX74" fmla="*/ 3163261 w 4627223"/>
              <a:gd name="connsiteY74" fmla="*/ 3313792 h 6120679"/>
              <a:gd name="connsiteX75" fmla="*/ 3420925 w 4627223"/>
              <a:gd name="connsiteY75" fmla="*/ 3155003 h 6120679"/>
              <a:gd name="connsiteX76" fmla="*/ 3180916 w 4627223"/>
              <a:gd name="connsiteY76" fmla="*/ 3180422 h 6120679"/>
              <a:gd name="connsiteX77" fmla="*/ 3161106 w 4627223"/>
              <a:gd name="connsiteY77" fmla="*/ 3174422 h 6120679"/>
              <a:gd name="connsiteX78" fmla="*/ 3191173 w 4627223"/>
              <a:gd name="connsiteY78" fmla="*/ 3156962 h 6120679"/>
              <a:gd name="connsiteX79" fmla="*/ 3420770 w 4627223"/>
              <a:gd name="connsiteY79" fmla="*/ 2961930 h 6120679"/>
              <a:gd name="connsiteX80" fmla="*/ 2674580 w 4627223"/>
              <a:gd name="connsiteY80" fmla="*/ 2900030 h 6120679"/>
              <a:gd name="connsiteX81" fmla="*/ 1218231 w 4627223"/>
              <a:gd name="connsiteY81" fmla="*/ 2774730 h 6120679"/>
              <a:gd name="connsiteX82" fmla="*/ 1081691 w 4627223"/>
              <a:gd name="connsiteY82" fmla="*/ 2811437 h 6120679"/>
              <a:gd name="connsiteX83" fmla="*/ 824027 w 4627223"/>
              <a:gd name="connsiteY83" fmla="*/ 2970226 h 6120679"/>
              <a:gd name="connsiteX84" fmla="*/ 1060543 w 4627223"/>
              <a:gd name="connsiteY84" fmla="*/ 2943949 h 6120679"/>
              <a:gd name="connsiteX85" fmla="*/ 1083291 w 4627223"/>
              <a:gd name="connsiteY85" fmla="*/ 2950916 h 6120679"/>
              <a:gd name="connsiteX86" fmla="*/ 1054791 w 4627223"/>
              <a:gd name="connsiteY86" fmla="*/ 2968343 h 6120679"/>
              <a:gd name="connsiteX87" fmla="*/ 825194 w 4627223"/>
              <a:gd name="connsiteY87" fmla="*/ 3163375 h 6120679"/>
              <a:gd name="connsiteX88" fmla="*/ 1743581 w 4627223"/>
              <a:gd name="connsiteY88" fmla="*/ 3163375 h 6120679"/>
              <a:gd name="connsiteX89" fmla="*/ 1973178 w 4627223"/>
              <a:gd name="connsiteY89" fmla="*/ 2968343 h 6120679"/>
              <a:gd name="connsiteX90" fmla="*/ 1879904 w 4627223"/>
              <a:gd name="connsiteY90" fmla="*/ 3015614 h 6120679"/>
              <a:gd name="connsiteX91" fmla="*/ 1877426 w 4627223"/>
              <a:gd name="connsiteY91" fmla="*/ 3016203 h 6120679"/>
              <a:gd name="connsiteX92" fmla="*/ 1989304 w 4627223"/>
              <a:gd name="connsiteY92" fmla="*/ 2947257 h 6120679"/>
              <a:gd name="connsiteX93" fmla="*/ 1261632 w 4627223"/>
              <a:gd name="connsiteY93" fmla="*/ 2775730 h 6120679"/>
              <a:gd name="connsiteX94" fmla="*/ 1218231 w 4627223"/>
              <a:gd name="connsiteY94" fmla="*/ 2774730 h 6120679"/>
              <a:gd name="connsiteX95" fmla="*/ 2973376 w 4627223"/>
              <a:gd name="connsiteY95" fmla="*/ 2431931 h 6120679"/>
              <a:gd name="connsiteX96" fmla="*/ 2966766 w 4627223"/>
              <a:gd name="connsiteY96" fmla="*/ 2457286 h 6120679"/>
              <a:gd name="connsiteX97" fmla="*/ 2373035 w 4627223"/>
              <a:gd name="connsiteY97" fmla="*/ 2898446 h 6120679"/>
              <a:gd name="connsiteX98" fmla="*/ 2365545 w 4627223"/>
              <a:gd name="connsiteY98" fmla="*/ 2913644 h 6120679"/>
              <a:gd name="connsiteX99" fmla="*/ 2401144 w 4627223"/>
              <a:gd name="connsiteY99" fmla="*/ 2758061 h 6120679"/>
              <a:gd name="connsiteX100" fmla="*/ 2943632 w 4627223"/>
              <a:gd name="connsiteY100" fmla="*/ 2446463 h 6120679"/>
              <a:gd name="connsiteX101" fmla="*/ 1528024 w 4627223"/>
              <a:gd name="connsiteY101" fmla="*/ 2228414 h 6120679"/>
              <a:gd name="connsiteX102" fmla="*/ 1560973 w 4627223"/>
              <a:gd name="connsiteY102" fmla="*/ 2238526 h 6120679"/>
              <a:gd name="connsiteX103" fmla="*/ 1981893 w 4627223"/>
              <a:gd name="connsiteY103" fmla="*/ 2834536 h 6120679"/>
              <a:gd name="connsiteX104" fmla="*/ 2004938 w 4627223"/>
              <a:gd name="connsiteY104" fmla="*/ 2846773 h 6120679"/>
              <a:gd name="connsiteX105" fmla="*/ 1832581 w 4627223"/>
              <a:gd name="connsiteY105" fmla="*/ 2798492 h 6120679"/>
              <a:gd name="connsiteX106" fmla="*/ 1541637 w 4627223"/>
              <a:gd name="connsiteY106" fmla="*/ 2258551 h 6120679"/>
              <a:gd name="connsiteX107" fmla="*/ 3002642 w 4627223"/>
              <a:gd name="connsiteY107" fmla="*/ 2101737 h 6120679"/>
              <a:gd name="connsiteX108" fmla="*/ 2350346 w 4627223"/>
              <a:gd name="connsiteY108" fmla="*/ 2720459 h 6120679"/>
              <a:gd name="connsiteX109" fmla="*/ 2330723 w 4627223"/>
              <a:gd name="connsiteY109" fmla="*/ 3013664 h 6120679"/>
              <a:gd name="connsiteX110" fmla="*/ 2346976 w 4627223"/>
              <a:gd name="connsiteY110" fmla="*/ 2951321 h 6120679"/>
              <a:gd name="connsiteX111" fmla="*/ 2365545 w 4627223"/>
              <a:gd name="connsiteY111" fmla="*/ 2913644 h 6120679"/>
              <a:gd name="connsiteX112" fmla="*/ 2335506 w 4627223"/>
              <a:gd name="connsiteY112" fmla="*/ 3044924 h 6120679"/>
              <a:gd name="connsiteX113" fmla="*/ 3077736 w 4627223"/>
              <a:gd name="connsiteY113" fmla="*/ 2529928 h 6120679"/>
              <a:gd name="connsiteX114" fmla="*/ 3143373 w 4627223"/>
              <a:gd name="connsiteY114" fmla="*/ 2243064 h 6120679"/>
              <a:gd name="connsiteX115" fmla="*/ 2995291 w 4627223"/>
              <a:gd name="connsiteY115" fmla="*/ 2421224 h 6120679"/>
              <a:gd name="connsiteX116" fmla="*/ 2973376 w 4627223"/>
              <a:gd name="connsiteY116" fmla="*/ 2431931 h 6120679"/>
              <a:gd name="connsiteX117" fmla="*/ 2983019 w 4627223"/>
              <a:gd name="connsiteY117" fmla="*/ 2394942 h 6120679"/>
              <a:gd name="connsiteX118" fmla="*/ 2256407 w 4627223"/>
              <a:gd name="connsiteY118" fmla="*/ 2077047 h 6120679"/>
              <a:gd name="connsiteX119" fmla="*/ 2277117 w 4627223"/>
              <a:gd name="connsiteY119" fmla="*/ 2109714 h 6120679"/>
              <a:gd name="connsiteX120" fmla="*/ 2186569 w 4627223"/>
              <a:gd name="connsiteY120" fmla="*/ 2823859 h 6120679"/>
              <a:gd name="connsiteX121" fmla="*/ 2203159 w 4627223"/>
              <a:gd name="connsiteY121" fmla="*/ 2867475 h 6120679"/>
              <a:gd name="connsiteX122" fmla="*/ 2093983 w 4627223"/>
              <a:gd name="connsiteY122" fmla="*/ 2705550 h 6120679"/>
              <a:gd name="connsiteX123" fmla="*/ 2243375 w 4627223"/>
              <a:gd name="connsiteY123" fmla="*/ 2116456 h 6120679"/>
              <a:gd name="connsiteX124" fmla="*/ 1342115 w 4627223"/>
              <a:gd name="connsiteY124" fmla="*/ 2053604 h 6120679"/>
              <a:gd name="connsiteX125" fmla="*/ 1518551 w 4627223"/>
              <a:gd name="connsiteY125" fmla="*/ 2207442 h 6120679"/>
              <a:gd name="connsiteX126" fmla="*/ 1528024 w 4627223"/>
              <a:gd name="connsiteY126" fmla="*/ 2228414 h 6120679"/>
              <a:gd name="connsiteX127" fmla="*/ 1497041 w 4627223"/>
              <a:gd name="connsiteY127" fmla="*/ 2218905 h 6120679"/>
              <a:gd name="connsiteX128" fmla="*/ 1192633 w 4627223"/>
              <a:gd name="connsiteY128" fmla="*/ 2180886 h 6120679"/>
              <a:gd name="connsiteX129" fmla="*/ 1794830 w 4627223"/>
              <a:gd name="connsiteY129" fmla="*/ 2844501 h 6120679"/>
              <a:gd name="connsiteX130" fmla="*/ 2099238 w 4627223"/>
              <a:gd name="connsiteY130" fmla="*/ 2882520 h 6120679"/>
              <a:gd name="connsiteX131" fmla="*/ 2035306 w 4627223"/>
              <a:gd name="connsiteY131" fmla="*/ 2862899 h 6120679"/>
              <a:gd name="connsiteX132" fmla="*/ 2004938 w 4627223"/>
              <a:gd name="connsiteY132" fmla="*/ 2846773 h 6120679"/>
              <a:gd name="connsiteX133" fmla="*/ 2127422 w 4627223"/>
              <a:gd name="connsiteY133" fmla="*/ 2881084 h 6120679"/>
              <a:gd name="connsiteX134" fmla="*/ 1636956 w 4627223"/>
              <a:gd name="connsiteY134" fmla="*/ 2136195 h 6120679"/>
              <a:gd name="connsiteX135" fmla="*/ 2038506 w 4627223"/>
              <a:gd name="connsiteY135" fmla="*/ 1835043 h 6120679"/>
              <a:gd name="connsiteX136" fmla="*/ 2038506 w 4627223"/>
              <a:gd name="connsiteY136" fmla="*/ 2713990 h 6120679"/>
              <a:gd name="connsiteX137" fmla="*/ 2242291 w 4627223"/>
              <a:gd name="connsiteY137" fmla="*/ 2933727 h 6120679"/>
              <a:gd name="connsiteX138" fmla="*/ 2207464 w 4627223"/>
              <a:gd name="connsiteY138" fmla="*/ 2878793 h 6120679"/>
              <a:gd name="connsiteX139" fmla="*/ 2203159 w 4627223"/>
              <a:gd name="connsiteY139" fmla="*/ 2867475 h 6120679"/>
              <a:gd name="connsiteX140" fmla="*/ 2260719 w 4627223"/>
              <a:gd name="connsiteY140" fmla="*/ 2952846 h 6120679"/>
              <a:gd name="connsiteX141" fmla="*/ 2399348 w 4627223"/>
              <a:gd name="connsiteY141" fmla="*/ 2084210 h 6120679"/>
              <a:gd name="connsiteX142" fmla="*/ 2232612 w 4627223"/>
              <a:gd name="connsiteY142" fmla="*/ 1836914 h 6120679"/>
              <a:gd name="connsiteX143" fmla="*/ 2260890 w 4627223"/>
              <a:gd name="connsiteY143" fmla="*/ 2063491 h 6120679"/>
              <a:gd name="connsiteX144" fmla="*/ 2256407 w 4627223"/>
              <a:gd name="connsiteY144" fmla="*/ 2077047 h 6120679"/>
              <a:gd name="connsiteX145" fmla="*/ 2242291 w 4627223"/>
              <a:gd name="connsiteY145" fmla="*/ 2054779 h 6120679"/>
              <a:gd name="connsiteX146" fmla="*/ 4627223 w 4627223"/>
              <a:gd name="connsiteY146" fmla="*/ 0 h 6120679"/>
              <a:gd name="connsiteX147" fmla="*/ 4627222 w 4627223"/>
              <a:gd name="connsiteY147" fmla="*/ 6120679 h 6120679"/>
              <a:gd name="connsiteX148" fmla="*/ 280181 w 4627223"/>
              <a:gd name="connsiteY148" fmla="*/ 5506617 h 6120679"/>
              <a:gd name="connsiteX149" fmla="*/ 0 w 4627223"/>
              <a:gd name="connsiteY149" fmla="*/ 5428505 h 6120679"/>
              <a:gd name="connsiteX150" fmla="*/ 0 w 4627223"/>
              <a:gd name="connsiteY150" fmla="*/ 677755 h 6120679"/>
              <a:gd name="connsiteX151" fmla="*/ 340045 w 4627223"/>
              <a:gd name="connsiteY151" fmla="*/ 584382 h 6120679"/>
              <a:gd name="connsiteX152" fmla="*/ 4627223 w 4627223"/>
              <a:gd name="connsiteY152"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4627223" h="6120679">
                <a:moveTo>
                  <a:pt x="2071102" y="3260796"/>
                </a:moveTo>
                <a:lnTo>
                  <a:pt x="2176420" y="3417000"/>
                </a:lnTo>
                <a:cubicBezTo>
                  <a:pt x="2298493" y="3639083"/>
                  <a:pt x="2103267" y="3813686"/>
                  <a:pt x="2027028" y="4006093"/>
                </a:cubicBezTo>
                <a:lnTo>
                  <a:pt x="2014890" y="4042797"/>
                </a:lnTo>
                <a:lnTo>
                  <a:pt x="1993577" y="4009178"/>
                </a:lnTo>
                <a:cubicBezTo>
                  <a:pt x="1874283" y="3771130"/>
                  <a:pt x="2147366" y="3533082"/>
                  <a:pt x="2084125" y="3295034"/>
                </a:cubicBezTo>
                <a:close/>
                <a:moveTo>
                  <a:pt x="2248407" y="3247167"/>
                </a:moveTo>
                <a:lnTo>
                  <a:pt x="2433575" y="3277439"/>
                </a:lnTo>
                <a:cubicBezTo>
                  <a:pt x="2686837" y="3341444"/>
                  <a:pt x="2690359" y="3597685"/>
                  <a:pt x="2787534" y="3781837"/>
                </a:cubicBezTo>
                <a:lnTo>
                  <a:pt x="2805611" y="3811821"/>
                </a:lnTo>
                <a:lnTo>
                  <a:pt x="2769684" y="3805043"/>
                </a:lnTo>
                <a:cubicBezTo>
                  <a:pt x="2505566" y="3728842"/>
                  <a:pt x="2506024" y="3375326"/>
                  <a:pt x="2279702" y="3259509"/>
                </a:cubicBezTo>
                <a:close/>
                <a:moveTo>
                  <a:pt x="2157354" y="3224808"/>
                </a:moveTo>
                <a:cubicBezTo>
                  <a:pt x="2181025" y="3227154"/>
                  <a:pt x="2202908" y="3231374"/>
                  <a:pt x="2223224" y="3237236"/>
                </a:cubicBezTo>
                <a:lnTo>
                  <a:pt x="2248407" y="3247167"/>
                </a:lnTo>
                <a:lnTo>
                  <a:pt x="2130870" y="3227952"/>
                </a:lnTo>
                <a:cubicBezTo>
                  <a:pt x="2499251" y="3321049"/>
                  <a:pt x="2339256" y="3820862"/>
                  <a:pt x="2707638" y="3913960"/>
                </a:cubicBezTo>
                <a:lnTo>
                  <a:pt x="3010343" y="3963448"/>
                </a:lnTo>
                <a:cubicBezTo>
                  <a:pt x="2918248" y="3940173"/>
                  <a:pt x="2859176" y="3891479"/>
                  <a:pt x="2816616" y="3830075"/>
                </a:cubicBezTo>
                <a:lnTo>
                  <a:pt x="2805611" y="3811821"/>
                </a:lnTo>
                <a:lnTo>
                  <a:pt x="2835555" y="3817471"/>
                </a:lnTo>
                <a:lnTo>
                  <a:pt x="3142514" y="3821611"/>
                </a:lnTo>
                <a:cubicBezTo>
                  <a:pt x="2763770" y="3784085"/>
                  <a:pt x="2843056" y="3266474"/>
                  <a:pt x="2464313" y="3228948"/>
                </a:cubicBezTo>
                <a:close/>
                <a:moveTo>
                  <a:pt x="1882561" y="3208792"/>
                </a:moveTo>
                <a:lnTo>
                  <a:pt x="1836232" y="3356936"/>
                </a:lnTo>
                <a:cubicBezTo>
                  <a:pt x="1739223" y="3589359"/>
                  <a:pt x="1473290" y="3559857"/>
                  <a:pt x="1270703" y="3628576"/>
                </a:cubicBezTo>
                <a:lnTo>
                  <a:pt x="1242200" y="3640001"/>
                </a:lnTo>
                <a:lnTo>
                  <a:pt x="1251193" y="3613998"/>
                </a:lnTo>
                <a:cubicBezTo>
                  <a:pt x="1363124" y="3372697"/>
                  <a:pt x="1729563" y="3417209"/>
                  <a:pt x="1877852" y="3216739"/>
                </a:cubicBezTo>
                <a:close/>
                <a:moveTo>
                  <a:pt x="2009684" y="3169703"/>
                </a:moveTo>
                <a:cubicBezTo>
                  <a:pt x="2187244" y="3492735"/>
                  <a:pt x="1693494" y="3715307"/>
                  <a:pt x="1871055" y="4038339"/>
                </a:cubicBezTo>
                <a:lnTo>
                  <a:pt x="2037791" y="4285635"/>
                </a:lnTo>
                <a:cubicBezTo>
                  <a:pt x="1993401" y="4204877"/>
                  <a:pt x="1990968" y="4130398"/>
                  <a:pt x="2009513" y="4059058"/>
                </a:cubicBezTo>
                <a:lnTo>
                  <a:pt x="2014890" y="4042797"/>
                </a:lnTo>
                <a:lnTo>
                  <a:pt x="2028403" y="4064112"/>
                </a:lnTo>
                <a:lnTo>
                  <a:pt x="2232187" y="4283849"/>
                </a:lnTo>
                <a:cubicBezTo>
                  <a:pt x="2005761" y="3990866"/>
                  <a:pt x="2458614" y="3697884"/>
                  <a:pt x="2232187" y="3404902"/>
                </a:cubicBezTo>
                <a:lnTo>
                  <a:pt x="2028403" y="3185165"/>
                </a:lnTo>
                <a:cubicBezTo>
                  <a:pt x="2042555" y="3203477"/>
                  <a:pt x="2054053" y="3221788"/>
                  <a:pt x="2063230" y="3240099"/>
                </a:cubicBezTo>
                <a:lnTo>
                  <a:pt x="2071102" y="3260796"/>
                </a:lnTo>
                <a:close/>
                <a:moveTo>
                  <a:pt x="1924190" y="3075677"/>
                </a:moveTo>
                <a:cubicBezTo>
                  <a:pt x="1783086" y="3413746"/>
                  <a:pt x="1284589" y="3197660"/>
                  <a:pt x="1143485" y="3535729"/>
                </a:cubicBezTo>
                <a:lnTo>
                  <a:pt x="1055527" y="3816988"/>
                </a:lnTo>
                <a:cubicBezTo>
                  <a:pt x="1090803" y="3732471"/>
                  <a:pt x="1148416" y="3682588"/>
                  <a:pt x="1217197" y="3650024"/>
                </a:cubicBezTo>
                <a:lnTo>
                  <a:pt x="1242200" y="3640001"/>
                </a:lnTo>
                <a:lnTo>
                  <a:pt x="1230096" y="3674999"/>
                </a:lnTo>
                <a:lnTo>
                  <a:pt x="1187530" y="3965966"/>
                </a:lnTo>
                <a:cubicBezTo>
                  <a:pt x="1273658" y="3610996"/>
                  <a:pt x="1800388" y="3750825"/>
                  <a:pt x="1886516" y="3395854"/>
                </a:cubicBezTo>
                <a:lnTo>
                  <a:pt x="1929082" y="3104886"/>
                </a:lnTo>
                <a:cubicBezTo>
                  <a:pt x="1923699" y="3127072"/>
                  <a:pt x="1916595" y="3147324"/>
                  <a:pt x="1907985" y="3165886"/>
                </a:cubicBezTo>
                <a:lnTo>
                  <a:pt x="1882561" y="3208792"/>
                </a:lnTo>
                <a:close/>
                <a:moveTo>
                  <a:pt x="2693253" y="2983475"/>
                </a:moveTo>
                <a:cubicBezTo>
                  <a:pt x="2848377" y="2997120"/>
                  <a:pt x="2986975" y="3114314"/>
                  <a:pt x="3135902" y="3166789"/>
                </a:cubicBezTo>
                <a:lnTo>
                  <a:pt x="3161106" y="3174422"/>
                </a:lnTo>
                <a:lnTo>
                  <a:pt x="3133774" y="3190293"/>
                </a:lnTo>
                <a:cubicBezTo>
                  <a:pt x="2904177" y="3295682"/>
                  <a:pt x="2674580" y="3081095"/>
                  <a:pt x="2444984" y="3095063"/>
                </a:cubicBezTo>
                <a:cubicBezTo>
                  <a:pt x="2425851" y="3096226"/>
                  <a:pt x="2406718" y="3098977"/>
                  <a:pt x="2387585" y="3103633"/>
                </a:cubicBezTo>
                <a:lnTo>
                  <a:pt x="2361570" y="3112697"/>
                </a:lnTo>
                <a:lnTo>
                  <a:pt x="2513313" y="3019183"/>
                </a:lnTo>
                <a:cubicBezTo>
                  <a:pt x="2576447" y="2987517"/>
                  <a:pt x="2635977" y="2978438"/>
                  <a:pt x="2693253" y="2983475"/>
                </a:cubicBezTo>
                <a:close/>
                <a:moveTo>
                  <a:pt x="1226988" y="2906442"/>
                </a:moveTo>
                <a:cubicBezTo>
                  <a:pt x="1429081" y="2894148"/>
                  <a:pt x="1631174" y="3058930"/>
                  <a:pt x="1833267" y="3026715"/>
                </a:cubicBezTo>
                <a:lnTo>
                  <a:pt x="1877426" y="3016203"/>
                </a:lnTo>
                <a:lnTo>
                  <a:pt x="1731640" y="3106047"/>
                </a:lnTo>
                <a:cubicBezTo>
                  <a:pt x="1500147" y="3222156"/>
                  <a:pt x="1317119" y="3034594"/>
                  <a:pt x="1115917" y="2960908"/>
                </a:cubicBezTo>
                <a:lnTo>
                  <a:pt x="1083291" y="2950916"/>
                </a:lnTo>
                <a:lnTo>
                  <a:pt x="1097840" y="2942020"/>
                </a:lnTo>
                <a:cubicBezTo>
                  <a:pt x="1140889" y="2919715"/>
                  <a:pt x="1183939" y="2909061"/>
                  <a:pt x="1226988" y="2906442"/>
                </a:cubicBezTo>
                <a:close/>
                <a:moveTo>
                  <a:pt x="2674580" y="2900030"/>
                </a:moveTo>
                <a:cubicBezTo>
                  <a:pt x="2617182" y="2903522"/>
                  <a:pt x="2559782" y="2921298"/>
                  <a:pt x="2502383" y="2961930"/>
                </a:cubicBezTo>
                <a:lnTo>
                  <a:pt x="2272787" y="3156962"/>
                </a:lnTo>
                <a:cubicBezTo>
                  <a:pt x="2291919" y="3143419"/>
                  <a:pt x="2311052" y="3132414"/>
                  <a:pt x="2330185" y="3123632"/>
                </a:cubicBezTo>
                <a:lnTo>
                  <a:pt x="2361570" y="3112697"/>
                </a:lnTo>
                <a:lnTo>
                  <a:pt x="2255649" y="3177973"/>
                </a:lnTo>
                <a:cubicBezTo>
                  <a:pt x="2592365" y="3009085"/>
                  <a:pt x="2826545" y="3482680"/>
                  <a:pt x="3163261" y="3313792"/>
                </a:cubicBezTo>
                <a:lnTo>
                  <a:pt x="3420925" y="3155003"/>
                </a:lnTo>
                <a:cubicBezTo>
                  <a:pt x="3335431" y="3197884"/>
                  <a:pt x="3256547" y="3199346"/>
                  <a:pt x="3180916" y="3180422"/>
                </a:cubicBezTo>
                <a:lnTo>
                  <a:pt x="3161106" y="3174422"/>
                </a:lnTo>
                <a:lnTo>
                  <a:pt x="3191173" y="3156962"/>
                </a:lnTo>
                <a:lnTo>
                  <a:pt x="3420770" y="2961930"/>
                </a:lnTo>
                <a:cubicBezTo>
                  <a:pt x="3172040" y="3138001"/>
                  <a:pt x="2923310" y="2884899"/>
                  <a:pt x="2674580" y="2900030"/>
                </a:cubicBezTo>
                <a:close/>
                <a:moveTo>
                  <a:pt x="1218231" y="2774730"/>
                </a:moveTo>
                <a:cubicBezTo>
                  <a:pt x="1174365" y="2776643"/>
                  <a:pt x="1129042" y="2787687"/>
                  <a:pt x="1081691" y="2811437"/>
                </a:cubicBezTo>
                <a:lnTo>
                  <a:pt x="824027" y="2970226"/>
                </a:lnTo>
                <a:cubicBezTo>
                  <a:pt x="908207" y="2928005"/>
                  <a:pt x="985977" y="2925938"/>
                  <a:pt x="1060543" y="2943949"/>
                </a:cubicBezTo>
                <a:lnTo>
                  <a:pt x="1083291" y="2950916"/>
                </a:lnTo>
                <a:lnTo>
                  <a:pt x="1054791" y="2968343"/>
                </a:lnTo>
                <a:lnTo>
                  <a:pt x="825194" y="3163375"/>
                </a:lnTo>
                <a:cubicBezTo>
                  <a:pt x="1131323" y="2946672"/>
                  <a:pt x="1437452" y="3380078"/>
                  <a:pt x="1743581" y="3163375"/>
                </a:cubicBezTo>
                <a:lnTo>
                  <a:pt x="1973178" y="2968343"/>
                </a:lnTo>
                <a:cubicBezTo>
                  <a:pt x="1942086" y="2990351"/>
                  <a:pt x="1910995" y="3005655"/>
                  <a:pt x="1879904" y="3015614"/>
                </a:cubicBezTo>
                <a:lnTo>
                  <a:pt x="1877426" y="3016203"/>
                </a:lnTo>
                <a:lnTo>
                  <a:pt x="1989304" y="2947257"/>
                </a:lnTo>
                <a:cubicBezTo>
                  <a:pt x="1715722" y="3084478"/>
                  <a:pt x="1509830" y="2797560"/>
                  <a:pt x="1261632" y="2775730"/>
                </a:cubicBezTo>
                <a:cubicBezTo>
                  <a:pt x="1247313" y="2774470"/>
                  <a:pt x="1232853" y="2774093"/>
                  <a:pt x="1218231" y="2774730"/>
                </a:cubicBezTo>
                <a:close/>
                <a:moveTo>
                  <a:pt x="2973376" y="2431931"/>
                </a:moveTo>
                <a:lnTo>
                  <a:pt x="2966766" y="2457286"/>
                </a:lnTo>
                <a:cubicBezTo>
                  <a:pt x="2874077" y="2705948"/>
                  <a:pt x="2505181" y="2687887"/>
                  <a:pt x="2373035" y="2898446"/>
                </a:cubicBezTo>
                <a:lnTo>
                  <a:pt x="2365545" y="2913644"/>
                </a:lnTo>
                <a:lnTo>
                  <a:pt x="2401144" y="2758061"/>
                </a:lnTo>
                <a:cubicBezTo>
                  <a:pt x="2479633" y="2519259"/>
                  <a:pt x="2747058" y="2529569"/>
                  <a:pt x="2943632" y="2446463"/>
                </a:cubicBezTo>
                <a:close/>
                <a:moveTo>
                  <a:pt x="1528024" y="2228414"/>
                </a:moveTo>
                <a:lnTo>
                  <a:pt x="1560973" y="2238526"/>
                </a:lnTo>
                <a:cubicBezTo>
                  <a:pt x="1814136" y="2343391"/>
                  <a:pt x="1771050" y="2694494"/>
                  <a:pt x="1981893" y="2834536"/>
                </a:cubicBezTo>
                <a:lnTo>
                  <a:pt x="2004938" y="2846773"/>
                </a:lnTo>
                <a:lnTo>
                  <a:pt x="1832581" y="2798492"/>
                </a:lnTo>
                <a:cubicBezTo>
                  <a:pt x="1588622" y="2706951"/>
                  <a:pt x="1616006" y="2452138"/>
                  <a:pt x="1541637" y="2258551"/>
                </a:cubicBezTo>
                <a:close/>
                <a:moveTo>
                  <a:pt x="3002642" y="2101737"/>
                </a:moveTo>
                <a:cubicBezTo>
                  <a:pt x="2944600" y="2461894"/>
                  <a:pt x="2408388" y="2360303"/>
                  <a:pt x="2350346" y="2720459"/>
                </a:cubicBezTo>
                <a:lnTo>
                  <a:pt x="2330723" y="3013664"/>
                </a:lnTo>
                <a:cubicBezTo>
                  <a:pt x="2334350" y="2991154"/>
                  <a:pt x="2339846" y="2970449"/>
                  <a:pt x="2346976" y="2951321"/>
                </a:cubicBezTo>
                <a:lnTo>
                  <a:pt x="2365545" y="2913644"/>
                </a:lnTo>
                <a:lnTo>
                  <a:pt x="2335506" y="3044924"/>
                </a:lnTo>
                <a:cubicBezTo>
                  <a:pt x="2449672" y="2697576"/>
                  <a:pt x="2963570" y="2877276"/>
                  <a:pt x="3077736" y="2529928"/>
                </a:cubicBezTo>
                <a:lnTo>
                  <a:pt x="3143373" y="2243064"/>
                </a:lnTo>
                <a:cubicBezTo>
                  <a:pt x="3114832" y="2329902"/>
                  <a:pt x="3061307" y="2383798"/>
                  <a:pt x="2995291" y="2421224"/>
                </a:cubicBezTo>
                <a:lnTo>
                  <a:pt x="2973376" y="2431931"/>
                </a:lnTo>
                <a:lnTo>
                  <a:pt x="2983019" y="2394942"/>
                </a:lnTo>
                <a:close/>
                <a:moveTo>
                  <a:pt x="2256407" y="2077047"/>
                </a:moveTo>
                <a:lnTo>
                  <a:pt x="2277117" y="2109714"/>
                </a:lnTo>
                <a:cubicBezTo>
                  <a:pt x="2396411" y="2347763"/>
                  <a:pt x="2123328" y="2585811"/>
                  <a:pt x="2186569" y="2823859"/>
                </a:cubicBezTo>
                <a:lnTo>
                  <a:pt x="2203159" y="2867475"/>
                </a:lnTo>
                <a:lnTo>
                  <a:pt x="2093983" y="2705550"/>
                </a:lnTo>
                <a:cubicBezTo>
                  <a:pt x="1971910" y="2483466"/>
                  <a:pt x="2167136" y="2308864"/>
                  <a:pt x="2243375" y="2116456"/>
                </a:cubicBezTo>
                <a:close/>
                <a:moveTo>
                  <a:pt x="1342115" y="2053604"/>
                </a:moveTo>
                <a:cubicBezTo>
                  <a:pt x="1430827" y="2086892"/>
                  <a:pt x="1483659" y="2141769"/>
                  <a:pt x="1518551" y="2207442"/>
                </a:cubicBezTo>
                <a:lnTo>
                  <a:pt x="1528024" y="2228414"/>
                </a:lnTo>
                <a:lnTo>
                  <a:pt x="1497041" y="2218905"/>
                </a:lnTo>
                <a:lnTo>
                  <a:pt x="1192633" y="2180886"/>
                </a:lnTo>
                <a:cubicBezTo>
                  <a:pt x="1564320" y="2259997"/>
                  <a:pt x="1423142" y="2765390"/>
                  <a:pt x="1794830" y="2844501"/>
                </a:cubicBezTo>
                <a:lnTo>
                  <a:pt x="2099238" y="2882520"/>
                </a:lnTo>
                <a:cubicBezTo>
                  <a:pt x="2076008" y="2877575"/>
                  <a:pt x="2054781" y="2870966"/>
                  <a:pt x="2035306" y="2862899"/>
                </a:cubicBezTo>
                <a:lnTo>
                  <a:pt x="2004938" y="2846773"/>
                </a:lnTo>
                <a:lnTo>
                  <a:pt x="2127422" y="2881084"/>
                </a:lnTo>
                <a:cubicBezTo>
                  <a:pt x="1772572" y="2747933"/>
                  <a:pt x="1991805" y="2269347"/>
                  <a:pt x="1636956" y="2136195"/>
                </a:cubicBezTo>
                <a:close/>
                <a:moveTo>
                  <a:pt x="2038506" y="1835043"/>
                </a:moveTo>
                <a:cubicBezTo>
                  <a:pt x="2264933" y="2128025"/>
                  <a:pt x="1812080" y="2421008"/>
                  <a:pt x="2038506" y="2713990"/>
                </a:cubicBezTo>
                <a:lnTo>
                  <a:pt x="2242291" y="2933727"/>
                </a:lnTo>
                <a:cubicBezTo>
                  <a:pt x="2228139" y="2915416"/>
                  <a:pt x="2216641" y="2897104"/>
                  <a:pt x="2207464" y="2878793"/>
                </a:cubicBezTo>
                <a:lnTo>
                  <a:pt x="2203159" y="2867475"/>
                </a:lnTo>
                <a:lnTo>
                  <a:pt x="2260719" y="2952846"/>
                </a:lnTo>
                <a:cubicBezTo>
                  <a:pt x="2083158" y="2629815"/>
                  <a:pt x="2576909" y="2407242"/>
                  <a:pt x="2399348" y="2084210"/>
                </a:cubicBezTo>
                <a:lnTo>
                  <a:pt x="2232612" y="1836914"/>
                </a:lnTo>
                <a:cubicBezTo>
                  <a:pt x="2277002" y="1917672"/>
                  <a:pt x="2279435" y="1992151"/>
                  <a:pt x="2260890" y="2063491"/>
                </a:cubicBezTo>
                <a:lnTo>
                  <a:pt x="2256407" y="2077047"/>
                </a:lnTo>
                <a:lnTo>
                  <a:pt x="2242291" y="2054779"/>
                </a:lnTo>
                <a:close/>
                <a:moveTo>
                  <a:pt x="4627223" y="0"/>
                </a:moveTo>
                <a:cubicBezTo>
                  <a:pt x="4627223" y="2040227"/>
                  <a:pt x="4627222" y="4080452"/>
                  <a:pt x="4627222" y="6120679"/>
                </a:cubicBezTo>
                <a:cubicBezTo>
                  <a:pt x="2610655" y="6039565"/>
                  <a:pt x="1651447" y="5882405"/>
                  <a:pt x="280181" y="5506617"/>
                </a:cubicBezTo>
                <a:lnTo>
                  <a:pt x="0" y="5428505"/>
                </a:lnTo>
                <a:lnTo>
                  <a:pt x="0" y="677755"/>
                </a:lnTo>
                <a:lnTo>
                  <a:pt x="340045" y="584382"/>
                </a:lnTo>
                <a:cubicBezTo>
                  <a:pt x="1979022" y="145611"/>
                  <a:pt x="2743343" y="117166"/>
                  <a:pt x="4627223" y="0"/>
                </a:cubicBezTo>
                <a:close/>
              </a:path>
            </a:pathLst>
          </a:custGeom>
          <a:gradFill>
            <a:gsLst>
              <a:gs pos="0">
                <a:srgbClr val="C00000">
                  <a:lumMod val="39000"/>
                  <a:lumOff val="61000"/>
                </a:srgbClr>
              </a:gs>
              <a:gs pos="58000">
                <a:schemeClr val="accent6">
                  <a:lumMod val="75000"/>
                  <a:alpha val="75000"/>
                </a:schemeClr>
              </a:gs>
              <a:gs pos="0">
                <a:schemeClr val="accent6">
                  <a:lumMod val="87000"/>
                  <a:lumOff val="13000"/>
                </a:schemeClr>
              </a:gs>
              <a:gs pos="80008">
                <a:srgbClr val="C00000">
                  <a:lumMod val="31000"/>
                  <a:alpha val="52000"/>
                </a:srgbClr>
              </a:gs>
              <a:gs pos="100000">
                <a:schemeClr val="bg1"/>
              </a:gs>
            </a:gsLst>
            <a:path path="circle">
              <a:fillToRect l="50000" t="50000" r="50000" b="50000"/>
            </a:path>
          </a:gradFill>
          <a:ln>
            <a:noFill/>
          </a:ln>
          <a:scene3d>
            <a:camera prst="orthographicFront"/>
            <a:lightRig rig="chilly"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6" name="Forma libre 3"/>
          <p:cNvSpPr/>
          <p:nvPr/>
        </p:nvSpPr>
        <p:spPr>
          <a:xfrm flipH="1">
            <a:off x="4532438" y="476672"/>
            <a:ext cx="4620550" cy="5904656"/>
          </a:xfrm>
          <a:custGeom>
            <a:avLst/>
            <a:gdLst>
              <a:gd name="connsiteX0" fmla="*/ 2071102 w 4627223"/>
              <a:gd name="connsiteY0" fmla="*/ 3260796 h 6120679"/>
              <a:gd name="connsiteX1" fmla="*/ 2176420 w 4627223"/>
              <a:gd name="connsiteY1" fmla="*/ 3417000 h 6120679"/>
              <a:gd name="connsiteX2" fmla="*/ 2027028 w 4627223"/>
              <a:gd name="connsiteY2" fmla="*/ 4006093 h 6120679"/>
              <a:gd name="connsiteX3" fmla="*/ 2014890 w 4627223"/>
              <a:gd name="connsiteY3" fmla="*/ 4042797 h 6120679"/>
              <a:gd name="connsiteX4" fmla="*/ 1993577 w 4627223"/>
              <a:gd name="connsiteY4" fmla="*/ 4009178 h 6120679"/>
              <a:gd name="connsiteX5" fmla="*/ 2084125 w 4627223"/>
              <a:gd name="connsiteY5" fmla="*/ 3295034 h 6120679"/>
              <a:gd name="connsiteX6" fmla="*/ 2248407 w 4627223"/>
              <a:gd name="connsiteY6" fmla="*/ 3247167 h 6120679"/>
              <a:gd name="connsiteX7" fmla="*/ 2433575 w 4627223"/>
              <a:gd name="connsiteY7" fmla="*/ 3277439 h 6120679"/>
              <a:gd name="connsiteX8" fmla="*/ 2787534 w 4627223"/>
              <a:gd name="connsiteY8" fmla="*/ 3781837 h 6120679"/>
              <a:gd name="connsiteX9" fmla="*/ 2805611 w 4627223"/>
              <a:gd name="connsiteY9" fmla="*/ 3811821 h 6120679"/>
              <a:gd name="connsiteX10" fmla="*/ 2769684 w 4627223"/>
              <a:gd name="connsiteY10" fmla="*/ 3805043 h 6120679"/>
              <a:gd name="connsiteX11" fmla="*/ 2279702 w 4627223"/>
              <a:gd name="connsiteY11" fmla="*/ 3259509 h 6120679"/>
              <a:gd name="connsiteX12" fmla="*/ 2157354 w 4627223"/>
              <a:gd name="connsiteY12" fmla="*/ 3224808 h 6120679"/>
              <a:gd name="connsiteX13" fmla="*/ 2223224 w 4627223"/>
              <a:gd name="connsiteY13" fmla="*/ 3237236 h 6120679"/>
              <a:gd name="connsiteX14" fmla="*/ 2248407 w 4627223"/>
              <a:gd name="connsiteY14" fmla="*/ 3247167 h 6120679"/>
              <a:gd name="connsiteX15" fmla="*/ 2130870 w 4627223"/>
              <a:gd name="connsiteY15" fmla="*/ 3227952 h 6120679"/>
              <a:gd name="connsiteX16" fmla="*/ 2707638 w 4627223"/>
              <a:gd name="connsiteY16" fmla="*/ 3913960 h 6120679"/>
              <a:gd name="connsiteX17" fmla="*/ 3010343 w 4627223"/>
              <a:gd name="connsiteY17" fmla="*/ 3963448 h 6120679"/>
              <a:gd name="connsiteX18" fmla="*/ 2816616 w 4627223"/>
              <a:gd name="connsiteY18" fmla="*/ 3830075 h 6120679"/>
              <a:gd name="connsiteX19" fmla="*/ 2805611 w 4627223"/>
              <a:gd name="connsiteY19" fmla="*/ 3811821 h 6120679"/>
              <a:gd name="connsiteX20" fmla="*/ 2835555 w 4627223"/>
              <a:gd name="connsiteY20" fmla="*/ 3817471 h 6120679"/>
              <a:gd name="connsiteX21" fmla="*/ 3142514 w 4627223"/>
              <a:gd name="connsiteY21" fmla="*/ 3821611 h 6120679"/>
              <a:gd name="connsiteX22" fmla="*/ 2464313 w 4627223"/>
              <a:gd name="connsiteY22" fmla="*/ 3228948 h 6120679"/>
              <a:gd name="connsiteX23" fmla="*/ 1882561 w 4627223"/>
              <a:gd name="connsiteY23" fmla="*/ 3208792 h 6120679"/>
              <a:gd name="connsiteX24" fmla="*/ 1836232 w 4627223"/>
              <a:gd name="connsiteY24" fmla="*/ 3356936 h 6120679"/>
              <a:gd name="connsiteX25" fmla="*/ 1270703 w 4627223"/>
              <a:gd name="connsiteY25" fmla="*/ 3628576 h 6120679"/>
              <a:gd name="connsiteX26" fmla="*/ 1242200 w 4627223"/>
              <a:gd name="connsiteY26" fmla="*/ 3640001 h 6120679"/>
              <a:gd name="connsiteX27" fmla="*/ 1251193 w 4627223"/>
              <a:gd name="connsiteY27" fmla="*/ 3613998 h 6120679"/>
              <a:gd name="connsiteX28" fmla="*/ 1877852 w 4627223"/>
              <a:gd name="connsiteY28" fmla="*/ 3216739 h 6120679"/>
              <a:gd name="connsiteX29" fmla="*/ 2009684 w 4627223"/>
              <a:gd name="connsiteY29" fmla="*/ 3169703 h 6120679"/>
              <a:gd name="connsiteX30" fmla="*/ 1871055 w 4627223"/>
              <a:gd name="connsiteY30" fmla="*/ 4038339 h 6120679"/>
              <a:gd name="connsiteX31" fmla="*/ 2037791 w 4627223"/>
              <a:gd name="connsiteY31" fmla="*/ 4285635 h 6120679"/>
              <a:gd name="connsiteX32" fmla="*/ 2009513 w 4627223"/>
              <a:gd name="connsiteY32" fmla="*/ 4059058 h 6120679"/>
              <a:gd name="connsiteX33" fmla="*/ 2014890 w 4627223"/>
              <a:gd name="connsiteY33" fmla="*/ 4042797 h 6120679"/>
              <a:gd name="connsiteX34" fmla="*/ 2028403 w 4627223"/>
              <a:gd name="connsiteY34" fmla="*/ 4064112 h 6120679"/>
              <a:gd name="connsiteX35" fmla="*/ 2232187 w 4627223"/>
              <a:gd name="connsiteY35" fmla="*/ 4283849 h 6120679"/>
              <a:gd name="connsiteX36" fmla="*/ 2232187 w 4627223"/>
              <a:gd name="connsiteY36" fmla="*/ 3404902 h 6120679"/>
              <a:gd name="connsiteX37" fmla="*/ 2028403 w 4627223"/>
              <a:gd name="connsiteY37" fmla="*/ 3185165 h 6120679"/>
              <a:gd name="connsiteX38" fmla="*/ 2063230 w 4627223"/>
              <a:gd name="connsiteY38" fmla="*/ 3240099 h 6120679"/>
              <a:gd name="connsiteX39" fmla="*/ 2071102 w 4627223"/>
              <a:gd name="connsiteY39" fmla="*/ 3260796 h 6120679"/>
              <a:gd name="connsiteX40" fmla="*/ 1924190 w 4627223"/>
              <a:gd name="connsiteY40" fmla="*/ 3075677 h 6120679"/>
              <a:gd name="connsiteX41" fmla="*/ 1143485 w 4627223"/>
              <a:gd name="connsiteY41" fmla="*/ 3535729 h 6120679"/>
              <a:gd name="connsiteX42" fmla="*/ 1055527 w 4627223"/>
              <a:gd name="connsiteY42" fmla="*/ 3816988 h 6120679"/>
              <a:gd name="connsiteX43" fmla="*/ 1217197 w 4627223"/>
              <a:gd name="connsiteY43" fmla="*/ 3650024 h 6120679"/>
              <a:gd name="connsiteX44" fmla="*/ 1242200 w 4627223"/>
              <a:gd name="connsiteY44" fmla="*/ 3640001 h 6120679"/>
              <a:gd name="connsiteX45" fmla="*/ 1230096 w 4627223"/>
              <a:gd name="connsiteY45" fmla="*/ 3674999 h 6120679"/>
              <a:gd name="connsiteX46" fmla="*/ 1187530 w 4627223"/>
              <a:gd name="connsiteY46" fmla="*/ 3965966 h 6120679"/>
              <a:gd name="connsiteX47" fmla="*/ 1886516 w 4627223"/>
              <a:gd name="connsiteY47" fmla="*/ 3395854 h 6120679"/>
              <a:gd name="connsiteX48" fmla="*/ 1929082 w 4627223"/>
              <a:gd name="connsiteY48" fmla="*/ 3104886 h 6120679"/>
              <a:gd name="connsiteX49" fmla="*/ 1907985 w 4627223"/>
              <a:gd name="connsiteY49" fmla="*/ 3165886 h 6120679"/>
              <a:gd name="connsiteX50" fmla="*/ 1882561 w 4627223"/>
              <a:gd name="connsiteY50" fmla="*/ 3208792 h 6120679"/>
              <a:gd name="connsiteX51" fmla="*/ 2693253 w 4627223"/>
              <a:gd name="connsiteY51" fmla="*/ 2983475 h 6120679"/>
              <a:gd name="connsiteX52" fmla="*/ 3135902 w 4627223"/>
              <a:gd name="connsiteY52" fmla="*/ 3166789 h 6120679"/>
              <a:gd name="connsiteX53" fmla="*/ 3161106 w 4627223"/>
              <a:gd name="connsiteY53" fmla="*/ 3174422 h 6120679"/>
              <a:gd name="connsiteX54" fmla="*/ 3133774 w 4627223"/>
              <a:gd name="connsiteY54" fmla="*/ 3190293 h 6120679"/>
              <a:gd name="connsiteX55" fmla="*/ 2444984 w 4627223"/>
              <a:gd name="connsiteY55" fmla="*/ 3095063 h 6120679"/>
              <a:gd name="connsiteX56" fmla="*/ 2387585 w 4627223"/>
              <a:gd name="connsiteY56" fmla="*/ 3103633 h 6120679"/>
              <a:gd name="connsiteX57" fmla="*/ 2361570 w 4627223"/>
              <a:gd name="connsiteY57" fmla="*/ 3112697 h 6120679"/>
              <a:gd name="connsiteX58" fmla="*/ 2513313 w 4627223"/>
              <a:gd name="connsiteY58" fmla="*/ 3019183 h 6120679"/>
              <a:gd name="connsiteX59" fmla="*/ 2693253 w 4627223"/>
              <a:gd name="connsiteY59" fmla="*/ 2983475 h 6120679"/>
              <a:gd name="connsiteX60" fmla="*/ 1226988 w 4627223"/>
              <a:gd name="connsiteY60" fmla="*/ 2906442 h 6120679"/>
              <a:gd name="connsiteX61" fmla="*/ 1833267 w 4627223"/>
              <a:gd name="connsiteY61" fmla="*/ 3026715 h 6120679"/>
              <a:gd name="connsiteX62" fmla="*/ 1877426 w 4627223"/>
              <a:gd name="connsiteY62" fmla="*/ 3016203 h 6120679"/>
              <a:gd name="connsiteX63" fmla="*/ 1731640 w 4627223"/>
              <a:gd name="connsiteY63" fmla="*/ 3106047 h 6120679"/>
              <a:gd name="connsiteX64" fmla="*/ 1115917 w 4627223"/>
              <a:gd name="connsiteY64" fmla="*/ 2960908 h 6120679"/>
              <a:gd name="connsiteX65" fmla="*/ 1083291 w 4627223"/>
              <a:gd name="connsiteY65" fmla="*/ 2950916 h 6120679"/>
              <a:gd name="connsiteX66" fmla="*/ 1097840 w 4627223"/>
              <a:gd name="connsiteY66" fmla="*/ 2942020 h 6120679"/>
              <a:gd name="connsiteX67" fmla="*/ 1226988 w 4627223"/>
              <a:gd name="connsiteY67" fmla="*/ 2906442 h 6120679"/>
              <a:gd name="connsiteX68" fmla="*/ 2674580 w 4627223"/>
              <a:gd name="connsiteY68" fmla="*/ 2900030 h 6120679"/>
              <a:gd name="connsiteX69" fmla="*/ 2502383 w 4627223"/>
              <a:gd name="connsiteY69" fmla="*/ 2961930 h 6120679"/>
              <a:gd name="connsiteX70" fmla="*/ 2272787 w 4627223"/>
              <a:gd name="connsiteY70" fmla="*/ 3156962 h 6120679"/>
              <a:gd name="connsiteX71" fmla="*/ 2330185 w 4627223"/>
              <a:gd name="connsiteY71" fmla="*/ 3123632 h 6120679"/>
              <a:gd name="connsiteX72" fmla="*/ 2361570 w 4627223"/>
              <a:gd name="connsiteY72" fmla="*/ 3112697 h 6120679"/>
              <a:gd name="connsiteX73" fmla="*/ 2255649 w 4627223"/>
              <a:gd name="connsiteY73" fmla="*/ 3177973 h 6120679"/>
              <a:gd name="connsiteX74" fmla="*/ 3163261 w 4627223"/>
              <a:gd name="connsiteY74" fmla="*/ 3313792 h 6120679"/>
              <a:gd name="connsiteX75" fmla="*/ 3420925 w 4627223"/>
              <a:gd name="connsiteY75" fmla="*/ 3155003 h 6120679"/>
              <a:gd name="connsiteX76" fmla="*/ 3180916 w 4627223"/>
              <a:gd name="connsiteY76" fmla="*/ 3180422 h 6120679"/>
              <a:gd name="connsiteX77" fmla="*/ 3161106 w 4627223"/>
              <a:gd name="connsiteY77" fmla="*/ 3174422 h 6120679"/>
              <a:gd name="connsiteX78" fmla="*/ 3191173 w 4627223"/>
              <a:gd name="connsiteY78" fmla="*/ 3156962 h 6120679"/>
              <a:gd name="connsiteX79" fmla="*/ 3420770 w 4627223"/>
              <a:gd name="connsiteY79" fmla="*/ 2961930 h 6120679"/>
              <a:gd name="connsiteX80" fmla="*/ 2674580 w 4627223"/>
              <a:gd name="connsiteY80" fmla="*/ 2900030 h 6120679"/>
              <a:gd name="connsiteX81" fmla="*/ 1218231 w 4627223"/>
              <a:gd name="connsiteY81" fmla="*/ 2774730 h 6120679"/>
              <a:gd name="connsiteX82" fmla="*/ 1081691 w 4627223"/>
              <a:gd name="connsiteY82" fmla="*/ 2811437 h 6120679"/>
              <a:gd name="connsiteX83" fmla="*/ 824027 w 4627223"/>
              <a:gd name="connsiteY83" fmla="*/ 2970226 h 6120679"/>
              <a:gd name="connsiteX84" fmla="*/ 1060543 w 4627223"/>
              <a:gd name="connsiteY84" fmla="*/ 2943949 h 6120679"/>
              <a:gd name="connsiteX85" fmla="*/ 1083291 w 4627223"/>
              <a:gd name="connsiteY85" fmla="*/ 2950916 h 6120679"/>
              <a:gd name="connsiteX86" fmla="*/ 1054791 w 4627223"/>
              <a:gd name="connsiteY86" fmla="*/ 2968343 h 6120679"/>
              <a:gd name="connsiteX87" fmla="*/ 825194 w 4627223"/>
              <a:gd name="connsiteY87" fmla="*/ 3163375 h 6120679"/>
              <a:gd name="connsiteX88" fmla="*/ 1743581 w 4627223"/>
              <a:gd name="connsiteY88" fmla="*/ 3163375 h 6120679"/>
              <a:gd name="connsiteX89" fmla="*/ 1973178 w 4627223"/>
              <a:gd name="connsiteY89" fmla="*/ 2968343 h 6120679"/>
              <a:gd name="connsiteX90" fmla="*/ 1879904 w 4627223"/>
              <a:gd name="connsiteY90" fmla="*/ 3015614 h 6120679"/>
              <a:gd name="connsiteX91" fmla="*/ 1877426 w 4627223"/>
              <a:gd name="connsiteY91" fmla="*/ 3016203 h 6120679"/>
              <a:gd name="connsiteX92" fmla="*/ 1989304 w 4627223"/>
              <a:gd name="connsiteY92" fmla="*/ 2947257 h 6120679"/>
              <a:gd name="connsiteX93" fmla="*/ 1261632 w 4627223"/>
              <a:gd name="connsiteY93" fmla="*/ 2775730 h 6120679"/>
              <a:gd name="connsiteX94" fmla="*/ 1218231 w 4627223"/>
              <a:gd name="connsiteY94" fmla="*/ 2774730 h 6120679"/>
              <a:gd name="connsiteX95" fmla="*/ 2973376 w 4627223"/>
              <a:gd name="connsiteY95" fmla="*/ 2431931 h 6120679"/>
              <a:gd name="connsiteX96" fmla="*/ 2966766 w 4627223"/>
              <a:gd name="connsiteY96" fmla="*/ 2457286 h 6120679"/>
              <a:gd name="connsiteX97" fmla="*/ 2373035 w 4627223"/>
              <a:gd name="connsiteY97" fmla="*/ 2898446 h 6120679"/>
              <a:gd name="connsiteX98" fmla="*/ 2365545 w 4627223"/>
              <a:gd name="connsiteY98" fmla="*/ 2913644 h 6120679"/>
              <a:gd name="connsiteX99" fmla="*/ 2401144 w 4627223"/>
              <a:gd name="connsiteY99" fmla="*/ 2758061 h 6120679"/>
              <a:gd name="connsiteX100" fmla="*/ 2943632 w 4627223"/>
              <a:gd name="connsiteY100" fmla="*/ 2446463 h 6120679"/>
              <a:gd name="connsiteX101" fmla="*/ 1528024 w 4627223"/>
              <a:gd name="connsiteY101" fmla="*/ 2228414 h 6120679"/>
              <a:gd name="connsiteX102" fmla="*/ 1560973 w 4627223"/>
              <a:gd name="connsiteY102" fmla="*/ 2238526 h 6120679"/>
              <a:gd name="connsiteX103" fmla="*/ 1981893 w 4627223"/>
              <a:gd name="connsiteY103" fmla="*/ 2834536 h 6120679"/>
              <a:gd name="connsiteX104" fmla="*/ 2004938 w 4627223"/>
              <a:gd name="connsiteY104" fmla="*/ 2846773 h 6120679"/>
              <a:gd name="connsiteX105" fmla="*/ 1832581 w 4627223"/>
              <a:gd name="connsiteY105" fmla="*/ 2798492 h 6120679"/>
              <a:gd name="connsiteX106" fmla="*/ 1541637 w 4627223"/>
              <a:gd name="connsiteY106" fmla="*/ 2258551 h 6120679"/>
              <a:gd name="connsiteX107" fmla="*/ 3002642 w 4627223"/>
              <a:gd name="connsiteY107" fmla="*/ 2101737 h 6120679"/>
              <a:gd name="connsiteX108" fmla="*/ 2350346 w 4627223"/>
              <a:gd name="connsiteY108" fmla="*/ 2720459 h 6120679"/>
              <a:gd name="connsiteX109" fmla="*/ 2330723 w 4627223"/>
              <a:gd name="connsiteY109" fmla="*/ 3013664 h 6120679"/>
              <a:gd name="connsiteX110" fmla="*/ 2346976 w 4627223"/>
              <a:gd name="connsiteY110" fmla="*/ 2951321 h 6120679"/>
              <a:gd name="connsiteX111" fmla="*/ 2365545 w 4627223"/>
              <a:gd name="connsiteY111" fmla="*/ 2913644 h 6120679"/>
              <a:gd name="connsiteX112" fmla="*/ 2335506 w 4627223"/>
              <a:gd name="connsiteY112" fmla="*/ 3044924 h 6120679"/>
              <a:gd name="connsiteX113" fmla="*/ 3077736 w 4627223"/>
              <a:gd name="connsiteY113" fmla="*/ 2529928 h 6120679"/>
              <a:gd name="connsiteX114" fmla="*/ 3143373 w 4627223"/>
              <a:gd name="connsiteY114" fmla="*/ 2243064 h 6120679"/>
              <a:gd name="connsiteX115" fmla="*/ 2995291 w 4627223"/>
              <a:gd name="connsiteY115" fmla="*/ 2421224 h 6120679"/>
              <a:gd name="connsiteX116" fmla="*/ 2973376 w 4627223"/>
              <a:gd name="connsiteY116" fmla="*/ 2431931 h 6120679"/>
              <a:gd name="connsiteX117" fmla="*/ 2983019 w 4627223"/>
              <a:gd name="connsiteY117" fmla="*/ 2394942 h 6120679"/>
              <a:gd name="connsiteX118" fmla="*/ 2256407 w 4627223"/>
              <a:gd name="connsiteY118" fmla="*/ 2077047 h 6120679"/>
              <a:gd name="connsiteX119" fmla="*/ 2277117 w 4627223"/>
              <a:gd name="connsiteY119" fmla="*/ 2109714 h 6120679"/>
              <a:gd name="connsiteX120" fmla="*/ 2186569 w 4627223"/>
              <a:gd name="connsiteY120" fmla="*/ 2823859 h 6120679"/>
              <a:gd name="connsiteX121" fmla="*/ 2203159 w 4627223"/>
              <a:gd name="connsiteY121" fmla="*/ 2867475 h 6120679"/>
              <a:gd name="connsiteX122" fmla="*/ 2093983 w 4627223"/>
              <a:gd name="connsiteY122" fmla="*/ 2705550 h 6120679"/>
              <a:gd name="connsiteX123" fmla="*/ 2243375 w 4627223"/>
              <a:gd name="connsiteY123" fmla="*/ 2116456 h 6120679"/>
              <a:gd name="connsiteX124" fmla="*/ 1342115 w 4627223"/>
              <a:gd name="connsiteY124" fmla="*/ 2053604 h 6120679"/>
              <a:gd name="connsiteX125" fmla="*/ 1518551 w 4627223"/>
              <a:gd name="connsiteY125" fmla="*/ 2207442 h 6120679"/>
              <a:gd name="connsiteX126" fmla="*/ 1528024 w 4627223"/>
              <a:gd name="connsiteY126" fmla="*/ 2228414 h 6120679"/>
              <a:gd name="connsiteX127" fmla="*/ 1497041 w 4627223"/>
              <a:gd name="connsiteY127" fmla="*/ 2218905 h 6120679"/>
              <a:gd name="connsiteX128" fmla="*/ 1192633 w 4627223"/>
              <a:gd name="connsiteY128" fmla="*/ 2180886 h 6120679"/>
              <a:gd name="connsiteX129" fmla="*/ 1794830 w 4627223"/>
              <a:gd name="connsiteY129" fmla="*/ 2844501 h 6120679"/>
              <a:gd name="connsiteX130" fmla="*/ 2099238 w 4627223"/>
              <a:gd name="connsiteY130" fmla="*/ 2882520 h 6120679"/>
              <a:gd name="connsiteX131" fmla="*/ 2035306 w 4627223"/>
              <a:gd name="connsiteY131" fmla="*/ 2862899 h 6120679"/>
              <a:gd name="connsiteX132" fmla="*/ 2004938 w 4627223"/>
              <a:gd name="connsiteY132" fmla="*/ 2846773 h 6120679"/>
              <a:gd name="connsiteX133" fmla="*/ 2127422 w 4627223"/>
              <a:gd name="connsiteY133" fmla="*/ 2881084 h 6120679"/>
              <a:gd name="connsiteX134" fmla="*/ 1636956 w 4627223"/>
              <a:gd name="connsiteY134" fmla="*/ 2136195 h 6120679"/>
              <a:gd name="connsiteX135" fmla="*/ 2038506 w 4627223"/>
              <a:gd name="connsiteY135" fmla="*/ 1835043 h 6120679"/>
              <a:gd name="connsiteX136" fmla="*/ 2038506 w 4627223"/>
              <a:gd name="connsiteY136" fmla="*/ 2713990 h 6120679"/>
              <a:gd name="connsiteX137" fmla="*/ 2242291 w 4627223"/>
              <a:gd name="connsiteY137" fmla="*/ 2933727 h 6120679"/>
              <a:gd name="connsiteX138" fmla="*/ 2207464 w 4627223"/>
              <a:gd name="connsiteY138" fmla="*/ 2878793 h 6120679"/>
              <a:gd name="connsiteX139" fmla="*/ 2203159 w 4627223"/>
              <a:gd name="connsiteY139" fmla="*/ 2867475 h 6120679"/>
              <a:gd name="connsiteX140" fmla="*/ 2260719 w 4627223"/>
              <a:gd name="connsiteY140" fmla="*/ 2952846 h 6120679"/>
              <a:gd name="connsiteX141" fmla="*/ 2399348 w 4627223"/>
              <a:gd name="connsiteY141" fmla="*/ 2084210 h 6120679"/>
              <a:gd name="connsiteX142" fmla="*/ 2232612 w 4627223"/>
              <a:gd name="connsiteY142" fmla="*/ 1836914 h 6120679"/>
              <a:gd name="connsiteX143" fmla="*/ 2260890 w 4627223"/>
              <a:gd name="connsiteY143" fmla="*/ 2063491 h 6120679"/>
              <a:gd name="connsiteX144" fmla="*/ 2256407 w 4627223"/>
              <a:gd name="connsiteY144" fmla="*/ 2077047 h 6120679"/>
              <a:gd name="connsiteX145" fmla="*/ 2242291 w 4627223"/>
              <a:gd name="connsiteY145" fmla="*/ 2054779 h 6120679"/>
              <a:gd name="connsiteX146" fmla="*/ 4627223 w 4627223"/>
              <a:gd name="connsiteY146" fmla="*/ 0 h 6120679"/>
              <a:gd name="connsiteX147" fmla="*/ 4627222 w 4627223"/>
              <a:gd name="connsiteY147" fmla="*/ 6120679 h 6120679"/>
              <a:gd name="connsiteX148" fmla="*/ 280181 w 4627223"/>
              <a:gd name="connsiteY148" fmla="*/ 5506617 h 6120679"/>
              <a:gd name="connsiteX149" fmla="*/ 0 w 4627223"/>
              <a:gd name="connsiteY149" fmla="*/ 5428505 h 6120679"/>
              <a:gd name="connsiteX150" fmla="*/ 0 w 4627223"/>
              <a:gd name="connsiteY150" fmla="*/ 677755 h 6120679"/>
              <a:gd name="connsiteX151" fmla="*/ 340045 w 4627223"/>
              <a:gd name="connsiteY151" fmla="*/ 584382 h 6120679"/>
              <a:gd name="connsiteX152" fmla="*/ 4627223 w 4627223"/>
              <a:gd name="connsiteY152"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4627223" h="6120679">
                <a:moveTo>
                  <a:pt x="2071102" y="3260796"/>
                </a:moveTo>
                <a:lnTo>
                  <a:pt x="2176420" y="3417000"/>
                </a:lnTo>
                <a:cubicBezTo>
                  <a:pt x="2298493" y="3639083"/>
                  <a:pt x="2103267" y="3813686"/>
                  <a:pt x="2027028" y="4006093"/>
                </a:cubicBezTo>
                <a:lnTo>
                  <a:pt x="2014890" y="4042797"/>
                </a:lnTo>
                <a:lnTo>
                  <a:pt x="1993577" y="4009178"/>
                </a:lnTo>
                <a:cubicBezTo>
                  <a:pt x="1874283" y="3771130"/>
                  <a:pt x="2147366" y="3533082"/>
                  <a:pt x="2084125" y="3295034"/>
                </a:cubicBezTo>
                <a:close/>
                <a:moveTo>
                  <a:pt x="2248407" y="3247167"/>
                </a:moveTo>
                <a:lnTo>
                  <a:pt x="2433575" y="3277439"/>
                </a:lnTo>
                <a:cubicBezTo>
                  <a:pt x="2686837" y="3341444"/>
                  <a:pt x="2690359" y="3597685"/>
                  <a:pt x="2787534" y="3781837"/>
                </a:cubicBezTo>
                <a:lnTo>
                  <a:pt x="2805611" y="3811821"/>
                </a:lnTo>
                <a:lnTo>
                  <a:pt x="2769684" y="3805043"/>
                </a:lnTo>
                <a:cubicBezTo>
                  <a:pt x="2505566" y="3728842"/>
                  <a:pt x="2506024" y="3375326"/>
                  <a:pt x="2279702" y="3259509"/>
                </a:cubicBezTo>
                <a:close/>
                <a:moveTo>
                  <a:pt x="2157354" y="3224808"/>
                </a:moveTo>
                <a:cubicBezTo>
                  <a:pt x="2181025" y="3227154"/>
                  <a:pt x="2202908" y="3231374"/>
                  <a:pt x="2223224" y="3237236"/>
                </a:cubicBezTo>
                <a:lnTo>
                  <a:pt x="2248407" y="3247167"/>
                </a:lnTo>
                <a:lnTo>
                  <a:pt x="2130870" y="3227952"/>
                </a:lnTo>
                <a:cubicBezTo>
                  <a:pt x="2499251" y="3321049"/>
                  <a:pt x="2339256" y="3820862"/>
                  <a:pt x="2707638" y="3913960"/>
                </a:cubicBezTo>
                <a:lnTo>
                  <a:pt x="3010343" y="3963448"/>
                </a:lnTo>
                <a:cubicBezTo>
                  <a:pt x="2918248" y="3940173"/>
                  <a:pt x="2859176" y="3891479"/>
                  <a:pt x="2816616" y="3830075"/>
                </a:cubicBezTo>
                <a:lnTo>
                  <a:pt x="2805611" y="3811821"/>
                </a:lnTo>
                <a:lnTo>
                  <a:pt x="2835555" y="3817471"/>
                </a:lnTo>
                <a:lnTo>
                  <a:pt x="3142514" y="3821611"/>
                </a:lnTo>
                <a:cubicBezTo>
                  <a:pt x="2763770" y="3784085"/>
                  <a:pt x="2843056" y="3266474"/>
                  <a:pt x="2464313" y="3228948"/>
                </a:cubicBezTo>
                <a:close/>
                <a:moveTo>
                  <a:pt x="1882561" y="3208792"/>
                </a:moveTo>
                <a:lnTo>
                  <a:pt x="1836232" y="3356936"/>
                </a:lnTo>
                <a:cubicBezTo>
                  <a:pt x="1739223" y="3589359"/>
                  <a:pt x="1473290" y="3559857"/>
                  <a:pt x="1270703" y="3628576"/>
                </a:cubicBezTo>
                <a:lnTo>
                  <a:pt x="1242200" y="3640001"/>
                </a:lnTo>
                <a:lnTo>
                  <a:pt x="1251193" y="3613998"/>
                </a:lnTo>
                <a:cubicBezTo>
                  <a:pt x="1363124" y="3372697"/>
                  <a:pt x="1729563" y="3417209"/>
                  <a:pt x="1877852" y="3216739"/>
                </a:cubicBezTo>
                <a:close/>
                <a:moveTo>
                  <a:pt x="2009684" y="3169703"/>
                </a:moveTo>
                <a:cubicBezTo>
                  <a:pt x="2187244" y="3492735"/>
                  <a:pt x="1693494" y="3715307"/>
                  <a:pt x="1871055" y="4038339"/>
                </a:cubicBezTo>
                <a:lnTo>
                  <a:pt x="2037791" y="4285635"/>
                </a:lnTo>
                <a:cubicBezTo>
                  <a:pt x="1993401" y="4204877"/>
                  <a:pt x="1990968" y="4130398"/>
                  <a:pt x="2009513" y="4059058"/>
                </a:cubicBezTo>
                <a:lnTo>
                  <a:pt x="2014890" y="4042797"/>
                </a:lnTo>
                <a:lnTo>
                  <a:pt x="2028403" y="4064112"/>
                </a:lnTo>
                <a:lnTo>
                  <a:pt x="2232187" y="4283849"/>
                </a:lnTo>
                <a:cubicBezTo>
                  <a:pt x="2005761" y="3990866"/>
                  <a:pt x="2458614" y="3697884"/>
                  <a:pt x="2232187" y="3404902"/>
                </a:cubicBezTo>
                <a:lnTo>
                  <a:pt x="2028403" y="3185165"/>
                </a:lnTo>
                <a:cubicBezTo>
                  <a:pt x="2042555" y="3203477"/>
                  <a:pt x="2054053" y="3221788"/>
                  <a:pt x="2063230" y="3240099"/>
                </a:cubicBezTo>
                <a:lnTo>
                  <a:pt x="2071102" y="3260796"/>
                </a:lnTo>
                <a:close/>
                <a:moveTo>
                  <a:pt x="1924190" y="3075677"/>
                </a:moveTo>
                <a:cubicBezTo>
                  <a:pt x="1783086" y="3413746"/>
                  <a:pt x="1284589" y="3197660"/>
                  <a:pt x="1143485" y="3535729"/>
                </a:cubicBezTo>
                <a:lnTo>
                  <a:pt x="1055527" y="3816988"/>
                </a:lnTo>
                <a:cubicBezTo>
                  <a:pt x="1090803" y="3732471"/>
                  <a:pt x="1148416" y="3682588"/>
                  <a:pt x="1217197" y="3650024"/>
                </a:cubicBezTo>
                <a:lnTo>
                  <a:pt x="1242200" y="3640001"/>
                </a:lnTo>
                <a:lnTo>
                  <a:pt x="1230096" y="3674999"/>
                </a:lnTo>
                <a:lnTo>
                  <a:pt x="1187530" y="3965966"/>
                </a:lnTo>
                <a:cubicBezTo>
                  <a:pt x="1273658" y="3610996"/>
                  <a:pt x="1800388" y="3750825"/>
                  <a:pt x="1886516" y="3395854"/>
                </a:cubicBezTo>
                <a:lnTo>
                  <a:pt x="1929082" y="3104886"/>
                </a:lnTo>
                <a:cubicBezTo>
                  <a:pt x="1923699" y="3127072"/>
                  <a:pt x="1916595" y="3147324"/>
                  <a:pt x="1907985" y="3165886"/>
                </a:cubicBezTo>
                <a:lnTo>
                  <a:pt x="1882561" y="3208792"/>
                </a:lnTo>
                <a:close/>
                <a:moveTo>
                  <a:pt x="2693253" y="2983475"/>
                </a:moveTo>
                <a:cubicBezTo>
                  <a:pt x="2848377" y="2997120"/>
                  <a:pt x="2986975" y="3114314"/>
                  <a:pt x="3135902" y="3166789"/>
                </a:cubicBezTo>
                <a:lnTo>
                  <a:pt x="3161106" y="3174422"/>
                </a:lnTo>
                <a:lnTo>
                  <a:pt x="3133774" y="3190293"/>
                </a:lnTo>
                <a:cubicBezTo>
                  <a:pt x="2904177" y="3295682"/>
                  <a:pt x="2674580" y="3081095"/>
                  <a:pt x="2444984" y="3095063"/>
                </a:cubicBezTo>
                <a:cubicBezTo>
                  <a:pt x="2425851" y="3096226"/>
                  <a:pt x="2406718" y="3098977"/>
                  <a:pt x="2387585" y="3103633"/>
                </a:cubicBezTo>
                <a:lnTo>
                  <a:pt x="2361570" y="3112697"/>
                </a:lnTo>
                <a:lnTo>
                  <a:pt x="2513313" y="3019183"/>
                </a:lnTo>
                <a:cubicBezTo>
                  <a:pt x="2576447" y="2987517"/>
                  <a:pt x="2635977" y="2978438"/>
                  <a:pt x="2693253" y="2983475"/>
                </a:cubicBezTo>
                <a:close/>
                <a:moveTo>
                  <a:pt x="1226988" y="2906442"/>
                </a:moveTo>
                <a:cubicBezTo>
                  <a:pt x="1429081" y="2894148"/>
                  <a:pt x="1631174" y="3058930"/>
                  <a:pt x="1833267" y="3026715"/>
                </a:cubicBezTo>
                <a:lnTo>
                  <a:pt x="1877426" y="3016203"/>
                </a:lnTo>
                <a:lnTo>
                  <a:pt x="1731640" y="3106047"/>
                </a:lnTo>
                <a:cubicBezTo>
                  <a:pt x="1500147" y="3222156"/>
                  <a:pt x="1317119" y="3034594"/>
                  <a:pt x="1115917" y="2960908"/>
                </a:cubicBezTo>
                <a:lnTo>
                  <a:pt x="1083291" y="2950916"/>
                </a:lnTo>
                <a:lnTo>
                  <a:pt x="1097840" y="2942020"/>
                </a:lnTo>
                <a:cubicBezTo>
                  <a:pt x="1140889" y="2919715"/>
                  <a:pt x="1183939" y="2909061"/>
                  <a:pt x="1226988" y="2906442"/>
                </a:cubicBezTo>
                <a:close/>
                <a:moveTo>
                  <a:pt x="2674580" y="2900030"/>
                </a:moveTo>
                <a:cubicBezTo>
                  <a:pt x="2617182" y="2903522"/>
                  <a:pt x="2559782" y="2921298"/>
                  <a:pt x="2502383" y="2961930"/>
                </a:cubicBezTo>
                <a:lnTo>
                  <a:pt x="2272787" y="3156962"/>
                </a:lnTo>
                <a:cubicBezTo>
                  <a:pt x="2291919" y="3143419"/>
                  <a:pt x="2311052" y="3132414"/>
                  <a:pt x="2330185" y="3123632"/>
                </a:cubicBezTo>
                <a:lnTo>
                  <a:pt x="2361570" y="3112697"/>
                </a:lnTo>
                <a:lnTo>
                  <a:pt x="2255649" y="3177973"/>
                </a:lnTo>
                <a:cubicBezTo>
                  <a:pt x="2592365" y="3009085"/>
                  <a:pt x="2826545" y="3482680"/>
                  <a:pt x="3163261" y="3313792"/>
                </a:cubicBezTo>
                <a:lnTo>
                  <a:pt x="3420925" y="3155003"/>
                </a:lnTo>
                <a:cubicBezTo>
                  <a:pt x="3335431" y="3197884"/>
                  <a:pt x="3256547" y="3199346"/>
                  <a:pt x="3180916" y="3180422"/>
                </a:cubicBezTo>
                <a:lnTo>
                  <a:pt x="3161106" y="3174422"/>
                </a:lnTo>
                <a:lnTo>
                  <a:pt x="3191173" y="3156962"/>
                </a:lnTo>
                <a:lnTo>
                  <a:pt x="3420770" y="2961930"/>
                </a:lnTo>
                <a:cubicBezTo>
                  <a:pt x="3172040" y="3138001"/>
                  <a:pt x="2923310" y="2884899"/>
                  <a:pt x="2674580" y="2900030"/>
                </a:cubicBezTo>
                <a:close/>
                <a:moveTo>
                  <a:pt x="1218231" y="2774730"/>
                </a:moveTo>
                <a:cubicBezTo>
                  <a:pt x="1174365" y="2776643"/>
                  <a:pt x="1129042" y="2787687"/>
                  <a:pt x="1081691" y="2811437"/>
                </a:cubicBezTo>
                <a:lnTo>
                  <a:pt x="824027" y="2970226"/>
                </a:lnTo>
                <a:cubicBezTo>
                  <a:pt x="908207" y="2928005"/>
                  <a:pt x="985977" y="2925938"/>
                  <a:pt x="1060543" y="2943949"/>
                </a:cubicBezTo>
                <a:lnTo>
                  <a:pt x="1083291" y="2950916"/>
                </a:lnTo>
                <a:lnTo>
                  <a:pt x="1054791" y="2968343"/>
                </a:lnTo>
                <a:lnTo>
                  <a:pt x="825194" y="3163375"/>
                </a:lnTo>
                <a:cubicBezTo>
                  <a:pt x="1131323" y="2946672"/>
                  <a:pt x="1437452" y="3380078"/>
                  <a:pt x="1743581" y="3163375"/>
                </a:cubicBezTo>
                <a:lnTo>
                  <a:pt x="1973178" y="2968343"/>
                </a:lnTo>
                <a:cubicBezTo>
                  <a:pt x="1942086" y="2990351"/>
                  <a:pt x="1910995" y="3005655"/>
                  <a:pt x="1879904" y="3015614"/>
                </a:cubicBezTo>
                <a:lnTo>
                  <a:pt x="1877426" y="3016203"/>
                </a:lnTo>
                <a:lnTo>
                  <a:pt x="1989304" y="2947257"/>
                </a:lnTo>
                <a:cubicBezTo>
                  <a:pt x="1715722" y="3084478"/>
                  <a:pt x="1509830" y="2797560"/>
                  <a:pt x="1261632" y="2775730"/>
                </a:cubicBezTo>
                <a:cubicBezTo>
                  <a:pt x="1247313" y="2774470"/>
                  <a:pt x="1232853" y="2774093"/>
                  <a:pt x="1218231" y="2774730"/>
                </a:cubicBezTo>
                <a:close/>
                <a:moveTo>
                  <a:pt x="2973376" y="2431931"/>
                </a:moveTo>
                <a:lnTo>
                  <a:pt x="2966766" y="2457286"/>
                </a:lnTo>
                <a:cubicBezTo>
                  <a:pt x="2874077" y="2705948"/>
                  <a:pt x="2505181" y="2687887"/>
                  <a:pt x="2373035" y="2898446"/>
                </a:cubicBezTo>
                <a:lnTo>
                  <a:pt x="2365545" y="2913644"/>
                </a:lnTo>
                <a:lnTo>
                  <a:pt x="2401144" y="2758061"/>
                </a:lnTo>
                <a:cubicBezTo>
                  <a:pt x="2479633" y="2519259"/>
                  <a:pt x="2747058" y="2529569"/>
                  <a:pt x="2943632" y="2446463"/>
                </a:cubicBezTo>
                <a:close/>
                <a:moveTo>
                  <a:pt x="1528024" y="2228414"/>
                </a:moveTo>
                <a:lnTo>
                  <a:pt x="1560973" y="2238526"/>
                </a:lnTo>
                <a:cubicBezTo>
                  <a:pt x="1814136" y="2343391"/>
                  <a:pt x="1771050" y="2694494"/>
                  <a:pt x="1981893" y="2834536"/>
                </a:cubicBezTo>
                <a:lnTo>
                  <a:pt x="2004938" y="2846773"/>
                </a:lnTo>
                <a:lnTo>
                  <a:pt x="1832581" y="2798492"/>
                </a:lnTo>
                <a:cubicBezTo>
                  <a:pt x="1588622" y="2706951"/>
                  <a:pt x="1616006" y="2452138"/>
                  <a:pt x="1541637" y="2258551"/>
                </a:cubicBezTo>
                <a:close/>
                <a:moveTo>
                  <a:pt x="3002642" y="2101737"/>
                </a:moveTo>
                <a:cubicBezTo>
                  <a:pt x="2944600" y="2461894"/>
                  <a:pt x="2408388" y="2360303"/>
                  <a:pt x="2350346" y="2720459"/>
                </a:cubicBezTo>
                <a:lnTo>
                  <a:pt x="2330723" y="3013664"/>
                </a:lnTo>
                <a:cubicBezTo>
                  <a:pt x="2334350" y="2991154"/>
                  <a:pt x="2339846" y="2970449"/>
                  <a:pt x="2346976" y="2951321"/>
                </a:cubicBezTo>
                <a:lnTo>
                  <a:pt x="2365545" y="2913644"/>
                </a:lnTo>
                <a:lnTo>
                  <a:pt x="2335506" y="3044924"/>
                </a:lnTo>
                <a:cubicBezTo>
                  <a:pt x="2449672" y="2697576"/>
                  <a:pt x="2963570" y="2877276"/>
                  <a:pt x="3077736" y="2529928"/>
                </a:cubicBezTo>
                <a:lnTo>
                  <a:pt x="3143373" y="2243064"/>
                </a:lnTo>
                <a:cubicBezTo>
                  <a:pt x="3114832" y="2329902"/>
                  <a:pt x="3061307" y="2383798"/>
                  <a:pt x="2995291" y="2421224"/>
                </a:cubicBezTo>
                <a:lnTo>
                  <a:pt x="2973376" y="2431931"/>
                </a:lnTo>
                <a:lnTo>
                  <a:pt x="2983019" y="2394942"/>
                </a:lnTo>
                <a:close/>
                <a:moveTo>
                  <a:pt x="2256407" y="2077047"/>
                </a:moveTo>
                <a:lnTo>
                  <a:pt x="2277117" y="2109714"/>
                </a:lnTo>
                <a:cubicBezTo>
                  <a:pt x="2396411" y="2347763"/>
                  <a:pt x="2123328" y="2585811"/>
                  <a:pt x="2186569" y="2823859"/>
                </a:cubicBezTo>
                <a:lnTo>
                  <a:pt x="2203159" y="2867475"/>
                </a:lnTo>
                <a:lnTo>
                  <a:pt x="2093983" y="2705550"/>
                </a:lnTo>
                <a:cubicBezTo>
                  <a:pt x="1971910" y="2483466"/>
                  <a:pt x="2167136" y="2308864"/>
                  <a:pt x="2243375" y="2116456"/>
                </a:cubicBezTo>
                <a:close/>
                <a:moveTo>
                  <a:pt x="1342115" y="2053604"/>
                </a:moveTo>
                <a:cubicBezTo>
                  <a:pt x="1430827" y="2086892"/>
                  <a:pt x="1483659" y="2141769"/>
                  <a:pt x="1518551" y="2207442"/>
                </a:cubicBezTo>
                <a:lnTo>
                  <a:pt x="1528024" y="2228414"/>
                </a:lnTo>
                <a:lnTo>
                  <a:pt x="1497041" y="2218905"/>
                </a:lnTo>
                <a:lnTo>
                  <a:pt x="1192633" y="2180886"/>
                </a:lnTo>
                <a:cubicBezTo>
                  <a:pt x="1564320" y="2259997"/>
                  <a:pt x="1423142" y="2765390"/>
                  <a:pt x="1794830" y="2844501"/>
                </a:cubicBezTo>
                <a:lnTo>
                  <a:pt x="2099238" y="2882520"/>
                </a:lnTo>
                <a:cubicBezTo>
                  <a:pt x="2076008" y="2877575"/>
                  <a:pt x="2054781" y="2870966"/>
                  <a:pt x="2035306" y="2862899"/>
                </a:cubicBezTo>
                <a:lnTo>
                  <a:pt x="2004938" y="2846773"/>
                </a:lnTo>
                <a:lnTo>
                  <a:pt x="2127422" y="2881084"/>
                </a:lnTo>
                <a:cubicBezTo>
                  <a:pt x="1772572" y="2747933"/>
                  <a:pt x="1991805" y="2269347"/>
                  <a:pt x="1636956" y="2136195"/>
                </a:cubicBezTo>
                <a:close/>
                <a:moveTo>
                  <a:pt x="2038506" y="1835043"/>
                </a:moveTo>
                <a:cubicBezTo>
                  <a:pt x="2264933" y="2128025"/>
                  <a:pt x="1812080" y="2421008"/>
                  <a:pt x="2038506" y="2713990"/>
                </a:cubicBezTo>
                <a:lnTo>
                  <a:pt x="2242291" y="2933727"/>
                </a:lnTo>
                <a:cubicBezTo>
                  <a:pt x="2228139" y="2915416"/>
                  <a:pt x="2216641" y="2897104"/>
                  <a:pt x="2207464" y="2878793"/>
                </a:cubicBezTo>
                <a:lnTo>
                  <a:pt x="2203159" y="2867475"/>
                </a:lnTo>
                <a:lnTo>
                  <a:pt x="2260719" y="2952846"/>
                </a:lnTo>
                <a:cubicBezTo>
                  <a:pt x="2083158" y="2629815"/>
                  <a:pt x="2576909" y="2407242"/>
                  <a:pt x="2399348" y="2084210"/>
                </a:cubicBezTo>
                <a:lnTo>
                  <a:pt x="2232612" y="1836914"/>
                </a:lnTo>
                <a:cubicBezTo>
                  <a:pt x="2277002" y="1917672"/>
                  <a:pt x="2279435" y="1992151"/>
                  <a:pt x="2260890" y="2063491"/>
                </a:cubicBezTo>
                <a:lnTo>
                  <a:pt x="2256407" y="2077047"/>
                </a:lnTo>
                <a:lnTo>
                  <a:pt x="2242291" y="2054779"/>
                </a:lnTo>
                <a:close/>
                <a:moveTo>
                  <a:pt x="4627223" y="0"/>
                </a:moveTo>
                <a:cubicBezTo>
                  <a:pt x="4627223" y="2040227"/>
                  <a:pt x="4627222" y="4080452"/>
                  <a:pt x="4627222" y="6120679"/>
                </a:cubicBezTo>
                <a:cubicBezTo>
                  <a:pt x="2610655" y="6039565"/>
                  <a:pt x="1651447" y="5882405"/>
                  <a:pt x="280181" y="5506617"/>
                </a:cubicBezTo>
                <a:lnTo>
                  <a:pt x="0" y="5428505"/>
                </a:lnTo>
                <a:lnTo>
                  <a:pt x="0" y="677755"/>
                </a:lnTo>
                <a:lnTo>
                  <a:pt x="340045" y="584382"/>
                </a:lnTo>
                <a:cubicBezTo>
                  <a:pt x="1979022" y="145611"/>
                  <a:pt x="2743343" y="117166"/>
                  <a:pt x="4627223" y="0"/>
                </a:cubicBezTo>
                <a:close/>
              </a:path>
            </a:pathLst>
          </a:custGeom>
          <a:gradFill>
            <a:gsLst>
              <a:gs pos="0">
                <a:srgbClr val="C00000">
                  <a:lumMod val="39000"/>
                  <a:lumOff val="61000"/>
                </a:srgbClr>
              </a:gs>
              <a:gs pos="58000">
                <a:schemeClr val="accent6">
                  <a:lumMod val="75000"/>
                  <a:alpha val="75000"/>
                </a:schemeClr>
              </a:gs>
              <a:gs pos="0">
                <a:schemeClr val="accent6">
                  <a:lumMod val="87000"/>
                  <a:lumOff val="13000"/>
                </a:schemeClr>
              </a:gs>
              <a:gs pos="80008">
                <a:srgbClr val="C00000">
                  <a:lumMod val="31000"/>
                  <a:alpha val="52000"/>
                </a:srgbClr>
              </a:gs>
              <a:gs pos="100000">
                <a:schemeClr val="bg1"/>
              </a:gs>
            </a:gsLst>
            <a:path path="circle">
              <a:fillToRect l="50000" t="50000" r="50000" b="50000"/>
            </a:path>
          </a:gradFill>
          <a:ln>
            <a:noFill/>
          </a:ln>
          <a:scene3d>
            <a:camera prst="orthographicFront"/>
            <a:lightRig rig="chilly"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7" name="6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95241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
                                        </p:tgtEl>
                                        <p:attrNameLst>
                                          <p:attrName>style.opacity</p:attrName>
                                        </p:attrNameLst>
                                      </p:cBhvr>
                                      <p:to>
                                        <p:strVal val="0"/>
                                      </p:to>
                                    </p:set>
                                    <p:animEffect filter="image" prLst="opacity: 0">
                                      <p:cBhvr rctx="IE">
                                        <p:cTn id="7" dur="indefinite"/>
                                        <p:tgtEl>
                                          <p:spTgt spid="7"/>
                                        </p:tgtEl>
                                      </p:cBhvr>
                                    </p:animEffect>
                                  </p:childTnLst>
                                </p:cTn>
                              </p:par>
                              <p:par>
                                <p:cTn id="8" presetID="23" presetClass="entr" presetSubtype="288"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4000" fill="hold"/>
                                        <p:tgtEl>
                                          <p:spTgt spid="2"/>
                                        </p:tgtEl>
                                        <p:attrNameLst>
                                          <p:attrName>ppt_w</p:attrName>
                                        </p:attrNameLst>
                                      </p:cBhvr>
                                      <p:tavLst>
                                        <p:tav tm="0">
                                          <p:val>
                                            <p:strVal val="4/3*#ppt_w"/>
                                          </p:val>
                                        </p:tav>
                                        <p:tav tm="100000">
                                          <p:val>
                                            <p:strVal val="#ppt_w"/>
                                          </p:val>
                                        </p:tav>
                                      </p:tavLst>
                                    </p:anim>
                                    <p:anim calcmode="lin" valueType="num">
                                      <p:cBhvr>
                                        <p:cTn id="11" dur="4000" fill="hold"/>
                                        <p:tgtEl>
                                          <p:spTgt spid="2"/>
                                        </p:tgtEl>
                                        <p:attrNameLst>
                                          <p:attrName>ppt_h</p:attrName>
                                        </p:attrNameLst>
                                      </p:cBhvr>
                                      <p:tavLst>
                                        <p:tav tm="0">
                                          <p:val>
                                            <p:strVal val="4/3*#ppt_h"/>
                                          </p:val>
                                        </p:tav>
                                        <p:tav tm="100000">
                                          <p:val>
                                            <p:strVal val="#ppt_h"/>
                                          </p:val>
                                        </p:tav>
                                      </p:tavLst>
                                    </p:anim>
                                  </p:childTnLst>
                                </p:cTn>
                              </p:par>
                              <p:par>
                                <p:cTn id="12" presetID="17" presetClass="exit" presetSubtype="8" fill="hold" grpId="0" nodeType="withEffect">
                                  <p:stCondLst>
                                    <p:cond delay="0"/>
                                  </p:stCondLst>
                                  <p:childTnLst>
                                    <p:anim calcmode="lin" valueType="num">
                                      <p:cBhvr>
                                        <p:cTn id="13" dur="4000"/>
                                        <p:tgtEl>
                                          <p:spTgt spid="5"/>
                                        </p:tgtEl>
                                        <p:attrNameLst>
                                          <p:attrName>ppt_x</p:attrName>
                                        </p:attrNameLst>
                                      </p:cBhvr>
                                      <p:tavLst>
                                        <p:tav tm="0">
                                          <p:val>
                                            <p:strVal val="ppt_x"/>
                                          </p:val>
                                        </p:tav>
                                        <p:tav tm="100000">
                                          <p:val>
                                            <p:strVal val="ppt_x-ppt_w/2"/>
                                          </p:val>
                                        </p:tav>
                                      </p:tavLst>
                                    </p:anim>
                                    <p:anim calcmode="lin" valueType="num">
                                      <p:cBhvr>
                                        <p:cTn id="14" dur="4000"/>
                                        <p:tgtEl>
                                          <p:spTgt spid="5"/>
                                        </p:tgtEl>
                                        <p:attrNameLst>
                                          <p:attrName>ppt_y</p:attrName>
                                        </p:attrNameLst>
                                      </p:cBhvr>
                                      <p:tavLst>
                                        <p:tav tm="0">
                                          <p:val>
                                            <p:strVal val="ppt_y"/>
                                          </p:val>
                                        </p:tav>
                                        <p:tav tm="100000">
                                          <p:val>
                                            <p:strVal val="ppt_y"/>
                                          </p:val>
                                        </p:tav>
                                      </p:tavLst>
                                    </p:anim>
                                    <p:anim calcmode="lin" valueType="num">
                                      <p:cBhvr>
                                        <p:cTn id="15" dur="4000"/>
                                        <p:tgtEl>
                                          <p:spTgt spid="5"/>
                                        </p:tgtEl>
                                        <p:attrNameLst>
                                          <p:attrName>ppt_w</p:attrName>
                                        </p:attrNameLst>
                                      </p:cBhvr>
                                      <p:tavLst>
                                        <p:tav tm="0">
                                          <p:val>
                                            <p:strVal val="ppt_w"/>
                                          </p:val>
                                        </p:tav>
                                        <p:tav tm="100000">
                                          <p:val>
                                            <p:fltVal val="0"/>
                                          </p:val>
                                        </p:tav>
                                      </p:tavLst>
                                    </p:anim>
                                    <p:anim calcmode="lin" valueType="num">
                                      <p:cBhvr>
                                        <p:cTn id="16" dur="4000"/>
                                        <p:tgtEl>
                                          <p:spTgt spid="5"/>
                                        </p:tgtEl>
                                        <p:attrNameLst>
                                          <p:attrName>ppt_h</p:attrName>
                                        </p:attrNameLst>
                                      </p:cBhvr>
                                      <p:tavLst>
                                        <p:tav tm="0">
                                          <p:val>
                                            <p:strVal val="ppt_h"/>
                                          </p:val>
                                        </p:tav>
                                        <p:tav tm="100000">
                                          <p:val>
                                            <p:strVal val="ppt_h"/>
                                          </p:val>
                                        </p:tav>
                                      </p:tavLst>
                                    </p:anim>
                                    <p:set>
                                      <p:cBhvr>
                                        <p:cTn id="17" dur="1" fill="hold">
                                          <p:stCondLst>
                                            <p:cond delay="3999"/>
                                          </p:stCondLst>
                                        </p:cTn>
                                        <p:tgtEl>
                                          <p:spTgt spid="5"/>
                                        </p:tgtEl>
                                        <p:attrNameLst>
                                          <p:attrName>style.visibility</p:attrName>
                                        </p:attrNameLst>
                                      </p:cBhvr>
                                      <p:to>
                                        <p:strVal val="hidden"/>
                                      </p:to>
                                    </p:set>
                                  </p:childTnLst>
                                </p:cTn>
                              </p:par>
                              <p:par>
                                <p:cTn id="18" presetID="17" presetClass="exit" presetSubtype="2" fill="hold" grpId="0" nodeType="withEffect">
                                  <p:stCondLst>
                                    <p:cond delay="0"/>
                                  </p:stCondLst>
                                  <p:childTnLst>
                                    <p:anim calcmode="lin" valueType="num">
                                      <p:cBhvr>
                                        <p:cTn id="19" dur="4000"/>
                                        <p:tgtEl>
                                          <p:spTgt spid="6"/>
                                        </p:tgtEl>
                                        <p:attrNameLst>
                                          <p:attrName>ppt_x</p:attrName>
                                        </p:attrNameLst>
                                      </p:cBhvr>
                                      <p:tavLst>
                                        <p:tav tm="0">
                                          <p:val>
                                            <p:strVal val="ppt_x"/>
                                          </p:val>
                                        </p:tav>
                                        <p:tav tm="100000">
                                          <p:val>
                                            <p:strVal val="ppt_x+ppt_w/2"/>
                                          </p:val>
                                        </p:tav>
                                      </p:tavLst>
                                    </p:anim>
                                    <p:anim calcmode="lin" valueType="num">
                                      <p:cBhvr>
                                        <p:cTn id="20" dur="4000"/>
                                        <p:tgtEl>
                                          <p:spTgt spid="6"/>
                                        </p:tgtEl>
                                        <p:attrNameLst>
                                          <p:attrName>ppt_y</p:attrName>
                                        </p:attrNameLst>
                                      </p:cBhvr>
                                      <p:tavLst>
                                        <p:tav tm="0">
                                          <p:val>
                                            <p:strVal val="ppt_y"/>
                                          </p:val>
                                        </p:tav>
                                        <p:tav tm="100000">
                                          <p:val>
                                            <p:strVal val="ppt_y"/>
                                          </p:val>
                                        </p:tav>
                                      </p:tavLst>
                                    </p:anim>
                                    <p:anim calcmode="lin" valueType="num">
                                      <p:cBhvr>
                                        <p:cTn id="21" dur="4000"/>
                                        <p:tgtEl>
                                          <p:spTgt spid="6"/>
                                        </p:tgtEl>
                                        <p:attrNameLst>
                                          <p:attrName>ppt_w</p:attrName>
                                        </p:attrNameLst>
                                      </p:cBhvr>
                                      <p:tavLst>
                                        <p:tav tm="0">
                                          <p:val>
                                            <p:strVal val="ppt_w"/>
                                          </p:val>
                                        </p:tav>
                                        <p:tav tm="100000">
                                          <p:val>
                                            <p:fltVal val="0"/>
                                          </p:val>
                                        </p:tav>
                                      </p:tavLst>
                                    </p:anim>
                                    <p:anim calcmode="lin" valueType="num">
                                      <p:cBhvr>
                                        <p:cTn id="22" dur="4000"/>
                                        <p:tgtEl>
                                          <p:spTgt spid="6"/>
                                        </p:tgtEl>
                                        <p:attrNameLst>
                                          <p:attrName>ppt_h</p:attrName>
                                        </p:attrNameLst>
                                      </p:cBhvr>
                                      <p:tavLst>
                                        <p:tav tm="0">
                                          <p:val>
                                            <p:strVal val="ppt_h"/>
                                          </p:val>
                                        </p:tav>
                                        <p:tav tm="100000">
                                          <p:val>
                                            <p:strVal val="ppt_h"/>
                                          </p:val>
                                        </p:tav>
                                      </p:tavLst>
                                    </p:anim>
                                    <p:set>
                                      <p:cBhvr>
                                        <p:cTn id="23" dur="1" fill="hold">
                                          <p:stCondLst>
                                            <p:cond delay="39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7"/>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Forma libre"/>
          <p:cNvSpPr/>
          <p:nvPr/>
        </p:nvSpPr>
        <p:spPr>
          <a:xfrm>
            <a:off x="-66558" y="0"/>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5000">
                <a:srgbClr val="CC0000">
                  <a:lumMod val="49000"/>
                </a:srgbClr>
              </a:gs>
              <a:gs pos="91000">
                <a:srgbClr val="391B03">
                  <a:lumMod val="0"/>
                </a:srgbClr>
              </a:gs>
              <a:gs pos="21000">
                <a:srgbClr val="FFFF00">
                  <a:lumMod val="54000"/>
                  <a:lumOff val="46000"/>
                </a:srgbClr>
              </a:gs>
              <a:gs pos="51000">
                <a:srgbClr val="C00000"/>
              </a:gs>
              <a:gs pos="43000">
                <a:srgbClr val="AC0056">
                  <a:lumMod val="90000"/>
                  <a:lumOff val="10000"/>
                </a:srgb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4" name="3 Forma libre"/>
          <p:cNvSpPr/>
          <p:nvPr/>
        </p:nvSpPr>
        <p:spPr>
          <a:xfrm rot="10800000">
            <a:off x="-66559" y="5524108"/>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5000">
                <a:srgbClr val="CC0000">
                  <a:lumMod val="49000"/>
                </a:srgbClr>
              </a:gs>
              <a:gs pos="91000">
                <a:srgbClr val="391B03">
                  <a:lumMod val="0"/>
                </a:srgbClr>
              </a:gs>
              <a:gs pos="21000">
                <a:srgbClr val="FFFF00">
                  <a:lumMod val="54000"/>
                  <a:lumOff val="46000"/>
                </a:srgbClr>
              </a:gs>
              <a:gs pos="51000">
                <a:srgbClr val="C00000"/>
              </a:gs>
              <a:gs pos="43000">
                <a:srgbClr val="AC0056">
                  <a:lumMod val="90000"/>
                  <a:lumOff val="10000"/>
                </a:srgb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5" name="Forma libre 17"/>
          <p:cNvSpPr/>
          <p:nvPr/>
        </p:nvSpPr>
        <p:spPr>
          <a:xfrm rot="16200000">
            <a:off x="-198119" y="118567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flip="none" rotWithShape="1">
            <a:gsLst>
              <a:gs pos="0">
                <a:srgbClr val="825600"/>
              </a:gs>
              <a:gs pos="17920">
                <a:srgbClr val="A50021"/>
              </a:gs>
              <a:gs pos="55000">
                <a:srgbClr val="FF0000">
                  <a:lumMod val="72000"/>
                  <a:lumOff val="28000"/>
                </a:srgbClr>
              </a:gs>
              <a:gs pos="9000">
                <a:srgbClr val="FFA800">
                  <a:lumMod val="30000"/>
                  <a:lumOff val="70000"/>
                </a:srgbClr>
              </a:gs>
              <a:gs pos="42999">
                <a:srgbClr val="FFA800">
                  <a:lumMod val="39000"/>
                  <a:lumOff val="61000"/>
                </a:srgbClr>
              </a:gs>
              <a:gs pos="72000">
                <a:srgbClr val="FFA800">
                  <a:lumMod val="45000"/>
                  <a:lumOff val="55000"/>
                </a:srgbClr>
              </a:gs>
              <a:gs pos="87000">
                <a:srgbClr val="A50021"/>
              </a:gs>
              <a:gs pos="93000">
                <a:srgbClr val="FFA800">
                  <a:lumMod val="24000"/>
                  <a:lumOff val="76000"/>
                </a:srgbClr>
              </a:gs>
            </a:gsLst>
            <a:path path="circle">
              <a:fillToRect l="50000" t="50000" r="50000" b="50000"/>
            </a:path>
            <a:tileRect/>
          </a:gradFill>
          <a:ln>
            <a:noFill/>
          </a:ln>
          <a:scene3d>
            <a:camera prst="orthographicFront"/>
            <a:lightRig rig="flood" dir="t"/>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6" name="Forma libre 17"/>
          <p:cNvSpPr/>
          <p:nvPr/>
        </p:nvSpPr>
        <p:spPr>
          <a:xfrm rot="5400000" flipH="1">
            <a:off x="4282442" y="120396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a:gsLst>
              <a:gs pos="0">
                <a:srgbClr val="825600"/>
              </a:gs>
              <a:gs pos="17920">
                <a:srgbClr val="A50021"/>
              </a:gs>
              <a:gs pos="55000">
                <a:srgbClr val="FF0000">
                  <a:lumMod val="72000"/>
                  <a:lumOff val="28000"/>
                </a:srgbClr>
              </a:gs>
              <a:gs pos="9000">
                <a:srgbClr val="FFA800">
                  <a:lumMod val="30000"/>
                  <a:lumOff val="70000"/>
                </a:srgbClr>
              </a:gs>
              <a:gs pos="42999">
                <a:srgbClr val="FFA800">
                  <a:lumMod val="39000"/>
                  <a:lumOff val="61000"/>
                </a:srgbClr>
              </a:gs>
              <a:gs pos="72000">
                <a:srgbClr val="FFA800">
                  <a:lumMod val="45000"/>
                  <a:lumOff val="55000"/>
                </a:srgbClr>
              </a:gs>
              <a:gs pos="87000">
                <a:srgbClr val="A50021"/>
              </a:gs>
              <a:gs pos="93000">
                <a:srgbClr val="FFA800">
                  <a:lumMod val="24000"/>
                  <a:lumOff val="76000"/>
                </a:srgbClr>
              </a:gs>
            </a:gsLst>
            <a:path path="circle">
              <a:fillToRect l="50000" t="50000" r="50000" b="50000"/>
            </a:path>
          </a:gradFill>
          <a:ln>
            <a:noFill/>
          </a:ln>
          <a:scene3d>
            <a:camera prst="orthographicFront"/>
            <a:lightRig rig="flood" dir="t">
              <a:rot lat="0" lon="0" rev="10800000"/>
            </a:lightRig>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7" name="6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565670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
                                        </p:tgtEl>
                                        <p:attrNameLst>
                                          <p:attrName>style.opacity</p:attrName>
                                        </p:attrNameLst>
                                      </p:cBhvr>
                                      <p:to>
                                        <p:strVal val="0"/>
                                      </p:to>
                                    </p:set>
                                    <p:animEffect filter="image" prLst="opacity: 0">
                                      <p:cBhvr rctx="IE">
                                        <p:cTn id="7" dur="indefinite"/>
                                        <p:tgtEl>
                                          <p:spTgt spid="7"/>
                                        </p:tgtEl>
                                      </p:cBhvr>
                                    </p:animEffect>
                                  </p:childTnLst>
                                </p:cTn>
                              </p:par>
                              <p:par>
                                <p:cTn id="8" presetID="23" presetClass="entr" presetSubtype="272"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4000" fill="hold"/>
                                        <p:tgtEl>
                                          <p:spTgt spid="2"/>
                                        </p:tgtEl>
                                        <p:attrNameLst>
                                          <p:attrName>ppt_w</p:attrName>
                                        </p:attrNameLst>
                                      </p:cBhvr>
                                      <p:tavLst>
                                        <p:tav tm="0">
                                          <p:val>
                                            <p:strVal val="2/3*#ppt_w"/>
                                          </p:val>
                                        </p:tav>
                                        <p:tav tm="100000">
                                          <p:val>
                                            <p:strVal val="#ppt_w"/>
                                          </p:val>
                                        </p:tav>
                                      </p:tavLst>
                                    </p:anim>
                                    <p:anim calcmode="lin" valueType="num">
                                      <p:cBhvr>
                                        <p:cTn id="11" dur="4000" fill="hold"/>
                                        <p:tgtEl>
                                          <p:spTgt spid="2"/>
                                        </p:tgtEl>
                                        <p:attrNameLst>
                                          <p:attrName>ppt_h</p:attrName>
                                        </p:attrNameLst>
                                      </p:cBhvr>
                                      <p:tavLst>
                                        <p:tav tm="0">
                                          <p:val>
                                            <p:strVal val="2/3*#ppt_h"/>
                                          </p:val>
                                        </p:tav>
                                        <p:tav tm="100000">
                                          <p:val>
                                            <p:strVal val="#ppt_h"/>
                                          </p:val>
                                        </p:tav>
                                      </p:tavLst>
                                    </p:anim>
                                  </p:childTnLst>
                                </p:cTn>
                              </p:par>
                              <p:par>
                                <p:cTn id="12" presetID="16" presetClass="entr" presetSubtype="37" fill="hold"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outVertical)">
                                      <p:cBhvr>
                                        <p:cTn id="14" dur="4000"/>
                                        <p:tgtEl>
                                          <p:spTgt spid="2"/>
                                        </p:tgtEl>
                                      </p:cBhvr>
                                    </p:animEffect>
                                  </p:childTnLst>
                                </p:cTn>
                              </p:par>
                              <p:par>
                                <p:cTn id="15" presetID="17" presetClass="exit" presetSubtype="8" fill="hold" grpId="0" nodeType="withEffect">
                                  <p:stCondLst>
                                    <p:cond delay="0"/>
                                  </p:stCondLst>
                                  <p:childTnLst>
                                    <p:anim calcmode="lin" valueType="num">
                                      <p:cBhvr>
                                        <p:cTn id="16" dur="4000"/>
                                        <p:tgtEl>
                                          <p:spTgt spid="5"/>
                                        </p:tgtEl>
                                        <p:attrNameLst>
                                          <p:attrName>ppt_x</p:attrName>
                                        </p:attrNameLst>
                                      </p:cBhvr>
                                      <p:tavLst>
                                        <p:tav tm="0">
                                          <p:val>
                                            <p:strVal val="ppt_x"/>
                                          </p:val>
                                        </p:tav>
                                        <p:tav tm="100000">
                                          <p:val>
                                            <p:strVal val="ppt_x-ppt_w/2"/>
                                          </p:val>
                                        </p:tav>
                                      </p:tavLst>
                                    </p:anim>
                                    <p:anim calcmode="lin" valueType="num">
                                      <p:cBhvr>
                                        <p:cTn id="17" dur="4000"/>
                                        <p:tgtEl>
                                          <p:spTgt spid="5"/>
                                        </p:tgtEl>
                                        <p:attrNameLst>
                                          <p:attrName>ppt_y</p:attrName>
                                        </p:attrNameLst>
                                      </p:cBhvr>
                                      <p:tavLst>
                                        <p:tav tm="0">
                                          <p:val>
                                            <p:strVal val="ppt_y"/>
                                          </p:val>
                                        </p:tav>
                                        <p:tav tm="100000">
                                          <p:val>
                                            <p:strVal val="ppt_y"/>
                                          </p:val>
                                        </p:tav>
                                      </p:tavLst>
                                    </p:anim>
                                    <p:anim calcmode="lin" valueType="num">
                                      <p:cBhvr>
                                        <p:cTn id="18" dur="4000"/>
                                        <p:tgtEl>
                                          <p:spTgt spid="5"/>
                                        </p:tgtEl>
                                        <p:attrNameLst>
                                          <p:attrName>ppt_w</p:attrName>
                                        </p:attrNameLst>
                                      </p:cBhvr>
                                      <p:tavLst>
                                        <p:tav tm="0">
                                          <p:val>
                                            <p:strVal val="ppt_w"/>
                                          </p:val>
                                        </p:tav>
                                        <p:tav tm="100000">
                                          <p:val>
                                            <p:fltVal val="0"/>
                                          </p:val>
                                        </p:tav>
                                      </p:tavLst>
                                    </p:anim>
                                    <p:anim calcmode="lin" valueType="num">
                                      <p:cBhvr>
                                        <p:cTn id="19" dur="4000"/>
                                        <p:tgtEl>
                                          <p:spTgt spid="5"/>
                                        </p:tgtEl>
                                        <p:attrNameLst>
                                          <p:attrName>ppt_h</p:attrName>
                                        </p:attrNameLst>
                                      </p:cBhvr>
                                      <p:tavLst>
                                        <p:tav tm="0">
                                          <p:val>
                                            <p:strVal val="ppt_h"/>
                                          </p:val>
                                        </p:tav>
                                        <p:tav tm="100000">
                                          <p:val>
                                            <p:strVal val="ppt_h"/>
                                          </p:val>
                                        </p:tav>
                                      </p:tavLst>
                                    </p:anim>
                                    <p:set>
                                      <p:cBhvr>
                                        <p:cTn id="20" dur="1" fill="hold">
                                          <p:stCondLst>
                                            <p:cond delay="3999"/>
                                          </p:stCondLst>
                                        </p:cTn>
                                        <p:tgtEl>
                                          <p:spTgt spid="5"/>
                                        </p:tgtEl>
                                        <p:attrNameLst>
                                          <p:attrName>style.visibility</p:attrName>
                                        </p:attrNameLst>
                                      </p:cBhvr>
                                      <p:to>
                                        <p:strVal val="hidden"/>
                                      </p:to>
                                    </p:set>
                                  </p:childTnLst>
                                </p:cTn>
                              </p:par>
                              <p:par>
                                <p:cTn id="21" presetID="17" presetClass="exit" presetSubtype="2" fill="hold" grpId="0" nodeType="withEffect">
                                  <p:stCondLst>
                                    <p:cond delay="0"/>
                                  </p:stCondLst>
                                  <p:childTnLst>
                                    <p:anim calcmode="lin" valueType="num">
                                      <p:cBhvr>
                                        <p:cTn id="22" dur="4000"/>
                                        <p:tgtEl>
                                          <p:spTgt spid="6"/>
                                        </p:tgtEl>
                                        <p:attrNameLst>
                                          <p:attrName>ppt_x</p:attrName>
                                        </p:attrNameLst>
                                      </p:cBhvr>
                                      <p:tavLst>
                                        <p:tav tm="0">
                                          <p:val>
                                            <p:strVal val="ppt_x"/>
                                          </p:val>
                                        </p:tav>
                                        <p:tav tm="100000">
                                          <p:val>
                                            <p:strVal val="ppt_x+ppt_w/2"/>
                                          </p:val>
                                        </p:tav>
                                      </p:tavLst>
                                    </p:anim>
                                    <p:anim calcmode="lin" valueType="num">
                                      <p:cBhvr>
                                        <p:cTn id="23" dur="4000"/>
                                        <p:tgtEl>
                                          <p:spTgt spid="6"/>
                                        </p:tgtEl>
                                        <p:attrNameLst>
                                          <p:attrName>ppt_y</p:attrName>
                                        </p:attrNameLst>
                                      </p:cBhvr>
                                      <p:tavLst>
                                        <p:tav tm="0">
                                          <p:val>
                                            <p:strVal val="ppt_y"/>
                                          </p:val>
                                        </p:tav>
                                        <p:tav tm="100000">
                                          <p:val>
                                            <p:strVal val="ppt_y"/>
                                          </p:val>
                                        </p:tav>
                                      </p:tavLst>
                                    </p:anim>
                                    <p:anim calcmode="lin" valueType="num">
                                      <p:cBhvr>
                                        <p:cTn id="24" dur="4000"/>
                                        <p:tgtEl>
                                          <p:spTgt spid="6"/>
                                        </p:tgtEl>
                                        <p:attrNameLst>
                                          <p:attrName>ppt_w</p:attrName>
                                        </p:attrNameLst>
                                      </p:cBhvr>
                                      <p:tavLst>
                                        <p:tav tm="0">
                                          <p:val>
                                            <p:strVal val="ppt_w"/>
                                          </p:val>
                                        </p:tav>
                                        <p:tav tm="100000">
                                          <p:val>
                                            <p:fltVal val="0"/>
                                          </p:val>
                                        </p:tav>
                                      </p:tavLst>
                                    </p:anim>
                                    <p:anim calcmode="lin" valueType="num">
                                      <p:cBhvr>
                                        <p:cTn id="25" dur="4000"/>
                                        <p:tgtEl>
                                          <p:spTgt spid="6"/>
                                        </p:tgtEl>
                                        <p:attrNameLst>
                                          <p:attrName>ppt_h</p:attrName>
                                        </p:attrNameLst>
                                      </p:cBhvr>
                                      <p:tavLst>
                                        <p:tav tm="0">
                                          <p:val>
                                            <p:strVal val="ppt_h"/>
                                          </p:val>
                                        </p:tav>
                                        <p:tav tm="100000">
                                          <p:val>
                                            <p:strVal val="ppt_h"/>
                                          </p:val>
                                        </p:tav>
                                      </p:tavLst>
                                    </p:anim>
                                    <p:set>
                                      <p:cBhvr>
                                        <p:cTn id="26" dur="1" fill="hold">
                                          <p:stCondLst>
                                            <p:cond delay="39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21 Imagen" descr="Diapositiva44"/>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2" name="Forma libre 19"/>
          <p:cNvSpPr/>
          <p:nvPr/>
        </p:nvSpPr>
        <p:spPr>
          <a:xfrm rot="5970887">
            <a:off x="1181843" y="1113052"/>
            <a:ext cx="1056186"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A603AB"/>
              </a:gs>
              <a:gs pos="42000">
                <a:srgbClr val="FFFF00"/>
              </a:gs>
              <a:gs pos="59000">
                <a:srgbClr val="EE3F17"/>
              </a:gs>
              <a:gs pos="88000">
                <a:srgbClr val="FF3300"/>
              </a:gs>
              <a:gs pos="100000">
                <a:srgbClr val="A603AB"/>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Forma libre 19"/>
          <p:cNvSpPr/>
          <p:nvPr/>
        </p:nvSpPr>
        <p:spPr>
          <a:xfrm rot="15736137" flipH="1">
            <a:off x="6928582" y="1018434"/>
            <a:ext cx="1048365" cy="360129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A603AB"/>
              </a:gs>
              <a:gs pos="42000">
                <a:srgbClr val="FFFF00"/>
              </a:gs>
              <a:gs pos="59000">
                <a:srgbClr val="EE3F17"/>
              </a:gs>
              <a:gs pos="88000">
                <a:srgbClr val="FF3300"/>
              </a:gs>
              <a:gs pos="100000">
                <a:srgbClr val="A603AB"/>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9"/>
          <p:cNvSpPr/>
          <p:nvPr/>
        </p:nvSpPr>
        <p:spPr>
          <a:xfrm rot="4862303" flipH="1">
            <a:off x="1095092" y="2147069"/>
            <a:ext cx="1252960" cy="339660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A603AB"/>
              </a:gs>
              <a:gs pos="42000">
                <a:srgbClr val="FFFF00"/>
              </a:gs>
              <a:gs pos="59000">
                <a:srgbClr val="EE3F17"/>
              </a:gs>
              <a:gs pos="88000">
                <a:srgbClr val="FF3300"/>
              </a:gs>
              <a:gs pos="100000">
                <a:srgbClr val="A603AB"/>
              </a:gs>
            </a:gsLst>
            <a:lin ang="5400000" scaled="0"/>
          </a:gradFill>
          <a:ln>
            <a:noFill/>
          </a:ln>
          <a:scene3d>
            <a:camera prst="orthographicFront"/>
            <a:lightRig rig="chilly" dir="t"/>
          </a:scene3d>
          <a:sp3d>
            <a:bevelT w="139700" h="139700" prst="divo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19"/>
          <p:cNvSpPr/>
          <p:nvPr/>
        </p:nvSpPr>
        <p:spPr>
          <a:xfrm rot="16414464">
            <a:off x="6827094" y="2043913"/>
            <a:ext cx="1223525" cy="357347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A603AB"/>
              </a:gs>
              <a:gs pos="42000">
                <a:srgbClr val="FFFF00"/>
              </a:gs>
              <a:gs pos="59000">
                <a:srgbClr val="EE3F17"/>
              </a:gs>
              <a:gs pos="88000">
                <a:srgbClr val="FF3300"/>
              </a:gs>
              <a:gs pos="100000">
                <a:srgbClr val="A603AB"/>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19"/>
          <p:cNvSpPr/>
          <p:nvPr/>
        </p:nvSpPr>
        <p:spPr>
          <a:xfrm rot="5954748">
            <a:off x="1161734" y="350624"/>
            <a:ext cx="1006695" cy="360039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A603AB"/>
              </a:gs>
              <a:gs pos="42000">
                <a:srgbClr val="FFFF00"/>
              </a:gs>
              <a:gs pos="59000">
                <a:srgbClr val="EE3F17"/>
              </a:gs>
              <a:gs pos="88000">
                <a:srgbClr val="FF3300"/>
              </a:gs>
              <a:gs pos="100000">
                <a:srgbClr val="A603AB"/>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19"/>
          <p:cNvSpPr/>
          <p:nvPr/>
        </p:nvSpPr>
        <p:spPr>
          <a:xfrm rot="5866353">
            <a:off x="989374" y="-317925"/>
            <a:ext cx="1275858" cy="3585134"/>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A603AB"/>
              </a:gs>
              <a:gs pos="42000">
                <a:srgbClr val="FFFF00"/>
              </a:gs>
              <a:gs pos="59000">
                <a:srgbClr val="EE3F17"/>
              </a:gs>
              <a:gs pos="88000">
                <a:srgbClr val="FF3300"/>
              </a:gs>
              <a:gs pos="100000">
                <a:srgbClr val="A603AB"/>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19"/>
          <p:cNvSpPr/>
          <p:nvPr/>
        </p:nvSpPr>
        <p:spPr>
          <a:xfrm rot="15705336" flipH="1">
            <a:off x="6847147" y="361766"/>
            <a:ext cx="1203195" cy="359325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A603AB"/>
              </a:gs>
              <a:gs pos="42000">
                <a:srgbClr val="FFFF00"/>
              </a:gs>
              <a:gs pos="59000">
                <a:srgbClr val="EE3F17"/>
              </a:gs>
              <a:gs pos="88000">
                <a:srgbClr val="FF3300"/>
              </a:gs>
              <a:gs pos="100000">
                <a:srgbClr val="A603AB"/>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7" name="Forma libre 19"/>
          <p:cNvSpPr/>
          <p:nvPr/>
        </p:nvSpPr>
        <p:spPr>
          <a:xfrm rot="15833930" flipH="1">
            <a:off x="6760130" y="-305917"/>
            <a:ext cx="1275857" cy="355513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A603AB"/>
              </a:gs>
              <a:gs pos="42000">
                <a:srgbClr val="FFFF00"/>
              </a:gs>
              <a:gs pos="59000">
                <a:srgbClr val="EE3F17"/>
              </a:gs>
              <a:gs pos="88000">
                <a:srgbClr val="FF3300"/>
              </a:gs>
              <a:gs pos="100000">
                <a:srgbClr val="A603AB"/>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Forma libre 19"/>
          <p:cNvSpPr/>
          <p:nvPr/>
        </p:nvSpPr>
        <p:spPr>
          <a:xfrm rot="4981764" flipH="1">
            <a:off x="1039701" y="2760498"/>
            <a:ext cx="1318900" cy="3441437"/>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A603AB"/>
              </a:gs>
              <a:gs pos="42000">
                <a:srgbClr val="FFFF00"/>
              </a:gs>
              <a:gs pos="59000">
                <a:srgbClr val="EE3F17"/>
              </a:gs>
              <a:gs pos="88000">
                <a:srgbClr val="FF3300"/>
              </a:gs>
              <a:gs pos="100000">
                <a:srgbClr val="A603AB"/>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Forma libre 19"/>
          <p:cNvSpPr/>
          <p:nvPr/>
        </p:nvSpPr>
        <p:spPr>
          <a:xfrm rot="4804511" flipH="1">
            <a:off x="1030983" y="3416375"/>
            <a:ext cx="1329191" cy="344858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A603AB"/>
              </a:gs>
              <a:gs pos="42000">
                <a:srgbClr val="FFFF00"/>
              </a:gs>
              <a:gs pos="59000">
                <a:srgbClr val="EE3F17"/>
              </a:gs>
              <a:gs pos="88000">
                <a:srgbClr val="FF3300"/>
              </a:gs>
              <a:gs pos="100000">
                <a:srgbClr val="A603AB"/>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0" name="Forma libre 19"/>
          <p:cNvSpPr/>
          <p:nvPr/>
        </p:nvSpPr>
        <p:spPr>
          <a:xfrm rot="16476279">
            <a:off x="6771815" y="2696476"/>
            <a:ext cx="1252488" cy="349188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A603AB"/>
              </a:gs>
              <a:gs pos="42000">
                <a:srgbClr val="FFFF00"/>
              </a:gs>
              <a:gs pos="59000">
                <a:srgbClr val="EE3F17"/>
              </a:gs>
              <a:gs pos="88000">
                <a:srgbClr val="FF3300"/>
              </a:gs>
              <a:gs pos="100000">
                <a:srgbClr val="A603AB"/>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1" name="Forma libre 19"/>
          <p:cNvSpPr/>
          <p:nvPr/>
        </p:nvSpPr>
        <p:spPr>
          <a:xfrm rot="16503015">
            <a:off x="6731352" y="3392618"/>
            <a:ext cx="1333413" cy="3491878"/>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13000">
                <a:srgbClr val="A603AB"/>
              </a:gs>
              <a:gs pos="42000">
                <a:srgbClr val="FFFF00"/>
              </a:gs>
              <a:gs pos="59000">
                <a:srgbClr val="EE3F17"/>
              </a:gs>
              <a:gs pos="88000">
                <a:srgbClr val="FF3300"/>
              </a:gs>
              <a:gs pos="100000">
                <a:srgbClr val="A603AB"/>
              </a:gs>
            </a:gsLst>
            <a:lin ang="5400000" scaled="0"/>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3" name="22 Forma libre"/>
          <p:cNvSpPr/>
          <p:nvPr/>
        </p:nvSpPr>
        <p:spPr>
          <a:xfrm>
            <a:off x="-13911" y="1"/>
            <a:ext cx="9157911" cy="1169610"/>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4" name="23 Forma libre"/>
          <p:cNvSpPr/>
          <p:nvPr/>
        </p:nvSpPr>
        <p:spPr>
          <a:xfrm rot="10800000">
            <a:off x="3169" y="5733231"/>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5" name="24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085778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5"/>
                                        </p:tgtEl>
                                        <p:attrNameLst>
                                          <p:attrName>style.opacity</p:attrName>
                                        </p:attrNameLst>
                                      </p:cBhvr>
                                      <p:to>
                                        <p:strVal val="0"/>
                                      </p:to>
                                    </p:set>
                                    <p:animEffect filter="image" prLst="opacity: 0">
                                      <p:cBhvr rctx="IE">
                                        <p:cTn id="7" dur="indefinite"/>
                                        <p:tgtEl>
                                          <p:spTgt spid="25"/>
                                        </p:tgtEl>
                                      </p:cBhvr>
                                    </p:animEffect>
                                  </p:childTnLst>
                                </p:cTn>
                              </p:par>
                              <p:par>
                                <p:cTn id="8" presetID="2" presetClass="entr" presetSubtype="2"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4000" fill="hold"/>
                                        <p:tgtEl>
                                          <p:spTgt spid="2"/>
                                        </p:tgtEl>
                                        <p:attrNameLst>
                                          <p:attrName>ppt_x</p:attrName>
                                        </p:attrNameLst>
                                      </p:cBhvr>
                                      <p:tavLst>
                                        <p:tav tm="0">
                                          <p:val>
                                            <p:strVal val="1+#ppt_w/2"/>
                                          </p:val>
                                        </p:tav>
                                        <p:tav tm="100000">
                                          <p:val>
                                            <p:strVal val="#ppt_x"/>
                                          </p:val>
                                        </p:tav>
                                      </p:tavLst>
                                    </p:anim>
                                    <p:anim calcmode="lin" valueType="num">
                                      <p:cBhvr additive="base">
                                        <p:cTn id="11" dur="4000" fill="hold"/>
                                        <p:tgtEl>
                                          <p:spTgt spid="2"/>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4000" fill="hold"/>
                                        <p:tgtEl>
                                          <p:spTgt spid="4"/>
                                        </p:tgtEl>
                                        <p:attrNameLst>
                                          <p:attrName>ppt_x</p:attrName>
                                        </p:attrNameLst>
                                      </p:cBhvr>
                                      <p:tavLst>
                                        <p:tav tm="0">
                                          <p:val>
                                            <p:strVal val="1+#ppt_w/2"/>
                                          </p:val>
                                        </p:tav>
                                        <p:tav tm="100000">
                                          <p:val>
                                            <p:strVal val="#ppt_x"/>
                                          </p:val>
                                        </p:tav>
                                      </p:tavLst>
                                    </p:anim>
                                    <p:anim calcmode="lin" valueType="num">
                                      <p:cBhvr additive="base">
                                        <p:cTn id="15" dur="4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4000" fill="hold"/>
                                        <p:tgtEl>
                                          <p:spTgt spid="3"/>
                                        </p:tgtEl>
                                        <p:attrNameLst>
                                          <p:attrName>ppt_x</p:attrName>
                                        </p:attrNameLst>
                                      </p:cBhvr>
                                      <p:tavLst>
                                        <p:tav tm="0">
                                          <p:val>
                                            <p:strVal val="0-#ppt_w/2"/>
                                          </p:val>
                                        </p:tav>
                                        <p:tav tm="100000">
                                          <p:val>
                                            <p:strVal val="#ppt_x"/>
                                          </p:val>
                                        </p:tav>
                                      </p:tavLst>
                                    </p:anim>
                                    <p:anim calcmode="lin" valueType="num">
                                      <p:cBhvr additive="base">
                                        <p:cTn id="19" dur="4000" fill="hold"/>
                                        <p:tgtEl>
                                          <p:spTgt spid="3"/>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4000" fill="hold"/>
                                        <p:tgtEl>
                                          <p:spTgt spid="5"/>
                                        </p:tgtEl>
                                        <p:attrNameLst>
                                          <p:attrName>ppt_x</p:attrName>
                                        </p:attrNameLst>
                                      </p:cBhvr>
                                      <p:tavLst>
                                        <p:tav tm="0">
                                          <p:val>
                                            <p:strVal val="0-#ppt_w/2"/>
                                          </p:val>
                                        </p:tav>
                                        <p:tav tm="100000">
                                          <p:val>
                                            <p:strVal val="#ppt_x"/>
                                          </p:val>
                                        </p:tav>
                                      </p:tavLst>
                                    </p:anim>
                                    <p:anim calcmode="lin" valueType="num">
                                      <p:cBhvr additive="base">
                                        <p:cTn id="23" dur="4000" fill="hold"/>
                                        <p:tgtEl>
                                          <p:spTgt spid="5"/>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4000" fill="hold"/>
                                        <p:tgtEl>
                                          <p:spTgt spid="14"/>
                                        </p:tgtEl>
                                        <p:attrNameLst>
                                          <p:attrName>ppt_x</p:attrName>
                                        </p:attrNameLst>
                                      </p:cBhvr>
                                      <p:tavLst>
                                        <p:tav tm="0">
                                          <p:val>
                                            <p:strVal val="1+#ppt_w/2"/>
                                          </p:val>
                                        </p:tav>
                                        <p:tav tm="100000">
                                          <p:val>
                                            <p:strVal val="#ppt_x"/>
                                          </p:val>
                                        </p:tav>
                                      </p:tavLst>
                                    </p:anim>
                                    <p:anim calcmode="lin" valueType="num">
                                      <p:cBhvr additive="base">
                                        <p:cTn id="27" dur="4000" fill="hold"/>
                                        <p:tgtEl>
                                          <p:spTgt spid="14"/>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4000" fill="hold"/>
                                        <p:tgtEl>
                                          <p:spTgt spid="15"/>
                                        </p:tgtEl>
                                        <p:attrNameLst>
                                          <p:attrName>ppt_x</p:attrName>
                                        </p:attrNameLst>
                                      </p:cBhvr>
                                      <p:tavLst>
                                        <p:tav tm="0">
                                          <p:val>
                                            <p:strVal val="1+#ppt_w/2"/>
                                          </p:val>
                                        </p:tav>
                                        <p:tav tm="100000">
                                          <p:val>
                                            <p:strVal val="#ppt_x"/>
                                          </p:val>
                                        </p:tav>
                                      </p:tavLst>
                                    </p:anim>
                                    <p:anim calcmode="lin" valueType="num">
                                      <p:cBhvr additive="base">
                                        <p:cTn id="31" dur="4000" fill="hold"/>
                                        <p:tgtEl>
                                          <p:spTgt spid="15"/>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4000" fill="hold"/>
                                        <p:tgtEl>
                                          <p:spTgt spid="17"/>
                                        </p:tgtEl>
                                        <p:attrNameLst>
                                          <p:attrName>ppt_x</p:attrName>
                                        </p:attrNameLst>
                                      </p:cBhvr>
                                      <p:tavLst>
                                        <p:tav tm="0">
                                          <p:val>
                                            <p:strVal val="0-#ppt_w/2"/>
                                          </p:val>
                                        </p:tav>
                                        <p:tav tm="100000">
                                          <p:val>
                                            <p:strVal val="#ppt_x"/>
                                          </p:val>
                                        </p:tav>
                                      </p:tavLst>
                                    </p:anim>
                                    <p:anim calcmode="lin" valueType="num">
                                      <p:cBhvr additive="base">
                                        <p:cTn id="35" dur="4000" fill="hold"/>
                                        <p:tgtEl>
                                          <p:spTgt spid="17"/>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4000" fill="hold"/>
                                        <p:tgtEl>
                                          <p:spTgt spid="16"/>
                                        </p:tgtEl>
                                        <p:attrNameLst>
                                          <p:attrName>ppt_x</p:attrName>
                                        </p:attrNameLst>
                                      </p:cBhvr>
                                      <p:tavLst>
                                        <p:tav tm="0">
                                          <p:val>
                                            <p:strVal val="0-#ppt_w/2"/>
                                          </p:val>
                                        </p:tav>
                                        <p:tav tm="100000">
                                          <p:val>
                                            <p:strVal val="#ppt_x"/>
                                          </p:val>
                                        </p:tav>
                                      </p:tavLst>
                                    </p:anim>
                                    <p:anim calcmode="lin" valueType="num">
                                      <p:cBhvr additive="base">
                                        <p:cTn id="39" dur="4000" fill="hold"/>
                                        <p:tgtEl>
                                          <p:spTgt spid="16"/>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4000" fill="hold"/>
                                        <p:tgtEl>
                                          <p:spTgt spid="19"/>
                                        </p:tgtEl>
                                        <p:attrNameLst>
                                          <p:attrName>ppt_x</p:attrName>
                                        </p:attrNameLst>
                                      </p:cBhvr>
                                      <p:tavLst>
                                        <p:tav tm="0">
                                          <p:val>
                                            <p:strVal val="1+#ppt_w/2"/>
                                          </p:val>
                                        </p:tav>
                                        <p:tav tm="100000">
                                          <p:val>
                                            <p:strVal val="#ppt_x"/>
                                          </p:val>
                                        </p:tav>
                                      </p:tavLst>
                                    </p:anim>
                                    <p:anim calcmode="lin" valueType="num">
                                      <p:cBhvr additive="base">
                                        <p:cTn id="43" dur="4000" fill="hold"/>
                                        <p:tgtEl>
                                          <p:spTgt spid="19"/>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4000" fill="hold"/>
                                        <p:tgtEl>
                                          <p:spTgt spid="18"/>
                                        </p:tgtEl>
                                        <p:attrNameLst>
                                          <p:attrName>ppt_x</p:attrName>
                                        </p:attrNameLst>
                                      </p:cBhvr>
                                      <p:tavLst>
                                        <p:tav tm="0">
                                          <p:val>
                                            <p:strVal val="1+#ppt_w/2"/>
                                          </p:val>
                                        </p:tav>
                                        <p:tav tm="100000">
                                          <p:val>
                                            <p:strVal val="#ppt_x"/>
                                          </p:val>
                                        </p:tav>
                                      </p:tavLst>
                                    </p:anim>
                                    <p:anim calcmode="lin" valueType="num">
                                      <p:cBhvr additive="base">
                                        <p:cTn id="47" dur="4000" fill="hold"/>
                                        <p:tgtEl>
                                          <p:spTgt spid="18"/>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4000" fill="hold"/>
                                        <p:tgtEl>
                                          <p:spTgt spid="21"/>
                                        </p:tgtEl>
                                        <p:attrNameLst>
                                          <p:attrName>ppt_x</p:attrName>
                                        </p:attrNameLst>
                                      </p:cBhvr>
                                      <p:tavLst>
                                        <p:tav tm="0">
                                          <p:val>
                                            <p:strVal val="0-#ppt_w/2"/>
                                          </p:val>
                                        </p:tav>
                                        <p:tav tm="100000">
                                          <p:val>
                                            <p:strVal val="#ppt_x"/>
                                          </p:val>
                                        </p:tav>
                                      </p:tavLst>
                                    </p:anim>
                                    <p:anim calcmode="lin" valueType="num">
                                      <p:cBhvr additive="base">
                                        <p:cTn id="51" dur="4000" fill="hold"/>
                                        <p:tgtEl>
                                          <p:spTgt spid="21"/>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4000" fill="hold"/>
                                        <p:tgtEl>
                                          <p:spTgt spid="20"/>
                                        </p:tgtEl>
                                        <p:attrNameLst>
                                          <p:attrName>ppt_x</p:attrName>
                                        </p:attrNameLst>
                                      </p:cBhvr>
                                      <p:tavLst>
                                        <p:tav tm="0">
                                          <p:val>
                                            <p:strVal val="0-#ppt_w/2"/>
                                          </p:val>
                                        </p:tav>
                                        <p:tav tm="100000">
                                          <p:val>
                                            <p:strVal val="#ppt_x"/>
                                          </p:val>
                                        </p:tav>
                                      </p:tavLst>
                                    </p:anim>
                                    <p:anim calcmode="lin" valueType="num">
                                      <p:cBhvr additive="base">
                                        <p:cTn id="55" dur="4000" fill="hold"/>
                                        <p:tgtEl>
                                          <p:spTgt spid="20"/>
                                        </p:tgtEl>
                                        <p:attrNameLst>
                                          <p:attrName>ppt_y</p:attrName>
                                        </p:attrNameLst>
                                      </p:cBhvr>
                                      <p:tavLst>
                                        <p:tav tm="0">
                                          <p:val>
                                            <p:strVal val="#ppt_y"/>
                                          </p:val>
                                        </p:tav>
                                        <p:tav tm="100000">
                                          <p:val>
                                            <p:strVal val="#ppt_y"/>
                                          </p:val>
                                        </p:tav>
                                      </p:tavLst>
                                    </p:anim>
                                  </p:childTnLst>
                                </p:cTn>
                              </p:par>
                              <p:par>
                                <p:cTn id="56" presetID="2" presetClass="exit" presetSubtype="8" fill="hold" grpId="1" nodeType="withEffect">
                                  <p:stCondLst>
                                    <p:cond delay="0"/>
                                  </p:stCondLst>
                                  <p:childTnLst>
                                    <p:anim calcmode="lin" valueType="num">
                                      <p:cBhvr additive="base">
                                        <p:cTn id="57" dur="5000"/>
                                        <p:tgtEl>
                                          <p:spTgt spid="20"/>
                                        </p:tgtEl>
                                        <p:attrNameLst>
                                          <p:attrName>ppt_x</p:attrName>
                                        </p:attrNameLst>
                                      </p:cBhvr>
                                      <p:tavLst>
                                        <p:tav tm="0">
                                          <p:val>
                                            <p:strVal val="ppt_x"/>
                                          </p:val>
                                        </p:tav>
                                        <p:tav tm="100000">
                                          <p:val>
                                            <p:strVal val="0-ppt_w/2"/>
                                          </p:val>
                                        </p:tav>
                                      </p:tavLst>
                                    </p:anim>
                                    <p:anim calcmode="lin" valueType="num">
                                      <p:cBhvr additive="base">
                                        <p:cTn id="58" dur="5000"/>
                                        <p:tgtEl>
                                          <p:spTgt spid="20"/>
                                        </p:tgtEl>
                                        <p:attrNameLst>
                                          <p:attrName>ppt_y</p:attrName>
                                        </p:attrNameLst>
                                      </p:cBhvr>
                                      <p:tavLst>
                                        <p:tav tm="0">
                                          <p:val>
                                            <p:strVal val="ppt_y"/>
                                          </p:val>
                                        </p:tav>
                                        <p:tav tm="100000">
                                          <p:val>
                                            <p:strVal val="ppt_y"/>
                                          </p:val>
                                        </p:tav>
                                      </p:tavLst>
                                    </p:anim>
                                    <p:set>
                                      <p:cBhvr>
                                        <p:cTn id="59" dur="1" fill="hold">
                                          <p:stCondLst>
                                            <p:cond delay="4999"/>
                                          </p:stCondLst>
                                        </p:cTn>
                                        <p:tgtEl>
                                          <p:spTgt spid="20"/>
                                        </p:tgtEl>
                                        <p:attrNameLst>
                                          <p:attrName>style.visibility</p:attrName>
                                        </p:attrNameLst>
                                      </p:cBhvr>
                                      <p:to>
                                        <p:strVal val="hidden"/>
                                      </p:to>
                                    </p:set>
                                  </p:childTnLst>
                                </p:cTn>
                              </p:par>
                              <p:par>
                                <p:cTn id="60" presetID="8" presetClass="emph" presetSubtype="0" fill="hold" grpId="2" nodeType="withEffect">
                                  <p:stCondLst>
                                    <p:cond delay="0"/>
                                  </p:stCondLst>
                                  <p:childTnLst>
                                    <p:animRot by="21600000">
                                      <p:cBhvr>
                                        <p:cTn id="61" dur="4000" fill="hold"/>
                                        <p:tgtEl>
                                          <p:spTgt spid="20"/>
                                        </p:tgtEl>
                                        <p:attrNameLst>
                                          <p:attrName>r</p:attrName>
                                        </p:attrNameLst>
                                      </p:cBhvr>
                                    </p:animRot>
                                  </p:childTnLst>
                                </p:cTn>
                              </p:par>
                              <p:par>
                                <p:cTn id="62" presetID="19" presetClass="exit" presetSubtype="5" fill="hold" grpId="3" nodeType="withEffect">
                                  <p:stCondLst>
                                    <p:cond delay="0"/>
                                  </p:stCondLst>
                                  <p:childTnLst>
                                    <p:anim calcmode="lin" valueType="num">
                                      <p:cBhvr>
                                        <p:cTn id="63" dur="4000"/>
                                        <p:tgtEl>
                                          <p:spTgt spid="20"/>
                                        </p:tgtEl>
                                        <p:attrNameLst>
                                          <p:attrName>ppt_w</p:attrName>
                                        </p:attrNameLst>
                                      </p:cBhvr>
                                      <p:tavLst>
                                        <p:tav tm="0">
                                          <p:val>
                                            <p:strVal val="ppt_w"/>
                                          </p:val>
                                        </p:tav>
                                        <p:tav tm="100000">
                                          <p:val>
                                            <p:strVal val="ppt_w"/>
                                          </p:val>
                                        </p:tav>
                                      </p:tavLst>
                                    </p:anim>
                                    <p:anim calcmode="lin" valueType="num">
                                      <p:cBhvr>
                                        <p:cTn id="64" dur="4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 dur="1" fill="hold">
                                          <p:stCondLst>
                                            <p:cond delay="3999"/>
                                          </p:stCondLst>
                                        </p:cTn>
                                        <p:tgtEl>
                                          <p:spTgt spid="20"/>
                                        </p:tgtEl>
                                        <p:attrNameLst>
                                          <p:attrName>style.visibility</p:attrName>
                                        </p:attrNameLst>
                                      </p:cBhvr>
                                      <p:to>
                                        <p:strVal val="hidden"/>
                                      </p:to>
                                    </p:set>
                                  </p:childTnLst>
                                </p:cTn>
                              </p:par>
                              <p:par>
                                <p:cTn id="66" presetID="2" presetClass="exit" presetSubtype="8" fill="hold" grpId="1" nodeType="withEffect">
                                  <p:stCondLst>
                                    <p:cond delay="0"/>
                                  </p:stCondLst>
                                  <p:childTnLst>
                                    <p:anim calcmode="lin" valueType="num">
                                      <p:cBhvr additive="base">
                                        <p:cTn id="67" dur="5000"/>
                                        <p:tgtEl>
                                          <p:spTgt spid="21"/>
                                        </p:tgtEl>
                                        <p:attrNameLst>
                                          <p:attrName>ppt_x</p:attrName>
                                        </p:attrNameLst>
                                      </p:cBhvr>
                                      <p:tavLst>
                                        <p:tav tm="0">
                                          <p:val>
                                            <p:strVal val="ppt_x"/>
                                          </p:val>
                                        </p:tav>
                                        <p:tav tm="100000">
                                          <p:val>
                                            <p:strVal val="0-ppt_w/2"/>
                                          </p:val>
                                        </p:tav>
                                      </p:tavLst>
                                    </p:anim>
                                    <p:anim calcmode="lin" valueType="num">
                                      <p:cBhvr additive="base">
                                        <p:cTn id="68" dur="5000"/>
                                        <p:tgtEl>
                                          <p:spTgt spid="21"/>
                                        </p:tgtEl>
                                        <p:attrNameLst>
                                          <p:attrName>ppt_y</p:attrName>
                                        </p:attrNameLst>
                                      </p:cBhvr>
                                      <p:tavLst>
                                        <p:tav tm="0">
                                          <p:val>
                                            <p:strVal val="ppt_y"/>
                                          </p:val>
                                        </p:tav>
                                        <p:tav tm="100000">
                                          <p:val>
                                            <p:strVal val="ppt_y"/>
                                          </p:val>
                                        </p:tav>
                                      </p:tavLst>
                                    </p:anim>
                                    <p:set>
                                      <p:cBhvr>
                                        <p:cTn id="69" dur="1" fill="hold">
                                          <p:stCondLst>
                                            <p:cond delay="4999"/>
                                          </p:stCondLst>
                                        </p:cTn>
                                        <p:tgtEl>
                                          <p:spTgt spid="21"/>
                                        </p:tgtEl>
                                        <p:attrNameLst>
                                          <p:attrName>style.visibility</p:attrName>
                                        </p:attrNameLst>
                                      </p:cBhvr>
                                      <p:to>
                                        <p:strVal val="hidden"/>
                                      </p:to>
                                    </p:set>
                                  </p:childTnLst>
                                </p:cTn>
                              </p:par>
                              <p:par>
                                <p:cTn id="70" presetID="8" presetClass="emph" presetSubtype="0" fill="hold" grpId="2" nodeType="withEffect">
                                  <p:stCondLst>
                                    <p:cond delay="0"/>
                                  </p:stCondLst>
                                  <p:childTnLst>
                                    <p:animRot by="21600000">
                                      <p:cBhvr>
                                        <p:cTn id="71" dur="4000" fill="hold"/>
                                        <p:tgtEl>
                                          <p:spTgt spid="21"/>
                                        </p:tgtEl>
                                        <p:attrNameLst>
                                          <p:attrName>r</p:attrName>
                                        </p:attrNameLst>
                                      </p:cBhvr>
                                    </p:animRot>
                                  </p:childTnLst>
                                </p:cTn>
                              </p:par>
                              <p:par>
                                <p:cTn id="72" presetID="19" presetClass="exit" presetSubtype="5" fill="hold" grpId="3" nodeType="withEffect">
                                  <p:stCondLst>
                                    <p:cond delay="0"/>
                                  </p:stCondLst>
                                  <p:childTnLst>
                                    <p:anim calcmode="lin" valueType="num">
                                      <p:cBhvr>
                                        <p:cTn id="73" dur="4000"/>
                                        <p:tgtEl>
                                          <p:spTgt spid="21"/>
                                        </p:tgtEl>
                                        <p:attrNameLst>
                                          <p:attrName>ppt_w</p:attrName>
                                        </p:attrNameLst>
                                      </p:cBhvr>
                                      <p:tavLst>
                                        <p:tav tm="0">
                                          <p:val>
                                            <p:strVal val="ppt_w"/>
                                          </p:val>
                                        </p:tav>
                                        <p:tav tm="100000">
                                          <p:val>
                                            <p:strVal val="ppt_w"/>
                                          </p:val>
                                        </p:tav>
                                      </p:tavLst>
                                    </p:anim>
                                    <p:anim calcmode="lin" valueType="num">
                                      <p:cBhvr>
                                        <p:cTn id="74" dur="4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 dur="1" fill="hold">
                                          <p:stCondLst>
                                            <p:cond delay="3999"/>
                                          </p:stCondLst>
                                        </p:cTn>
                                        <p:tgtEl>
                                          <p:spTgt spid="21"/>
                                        </p:tgtEl>
                                        <p:attrNameLst>
                                          <p:attrName>style.visibility</p:attrName>
                                        </p:attrNameLst>
                                      </p:cBhvr>
                                      <p:to>
                                        <p:strVal val="hidden"/>
                                      </p:to>
                                    </p:set>
                                  </p:childTnLst>
                                </p:cTn>
                              </p:par>
                              <p:par>
                                <p:cTn id="76" presetID="2" presetClass="exit" presetSubtype="2" fill="hold" grpId="1" nodeType="withEffect">
                                  <p:stCondLst>
                                    <p:cond delay="0"/>
                                  </p:stCondLst>
                                  <p:childTnLst>
                                    <p:anim calcmode="lin" valueType="num">
                                      <p:cBhvr additive="base">
                                        <p:cTn id="77" dur="5000"/>
                                        <p:tgtEl>
                                          <p:spTgt spid="18"/>
                                        </p:tgtEl>
                                        <p:attrNameLst>
                                          <p:attrName>ppt_x</p:attrName>
                                        </p:attrNameLst>
                                      </p:cBhvr>
                                      <p:tavLst>
                                        <p:tav tm="0">
                                          <p:val>
                                            <p:strVal val="ppt_x"/>
                                          </p:val>
                                        </p:tav>
                                        <p:tav tm="100000">
                                          <p:val>
                                            <p:strVal val="1+ppt_w/2"/>
                                          </p:val>
                                        </p:tav>
                                      </p:tavLst>
                                    </p:anim>
                                    <p:anim calcmode="lin" valueType="num">
                                      <p:cBhvr additive="base">
                                        <p:cTn id="78" dur="5000"/>
                                        <p:tgtEl>
                                          <p:spTgt spid="18"/>
                                        </p:tgtEl>
                                        <p:attrNameLst>
                                          <p:attrName>ppt_y</p:attrName>
                                        </p:attrNameLst>
                                      </p:cBhvr>
                                      <p:tavLst>
                                        <p:tav tm="0">
                                          <p:val>
                                            <p:strVal val="ppt_y"/>
                                          </p:val>
                                        </p:tav>
                                        <p:tav tm="100000">
                                          <p:val>
                                            <p:strVal val="ppt_y"/>
                                          </p:val>
                                        </p:tav>
                                      </p:tavLst>
                                    </p:anim>
                                    <p:set>
                                      <p:cBhvr>
                                        <p:cTn id="79" dur="1" fill="hold">
                                          <p:stCondLst>
                                            <p:cond delay="4999"/>
                                          </p:stCondLst>
                                        </p:cTn>
                                        <p:tgtEl>
                                          <p:spTgt spid="18"/>
                                        </p:tgtEl>
                                        <p:attrNameLst>
                                          <p:attrName>style.visibility</p:attrName>
                                        </p:attrNameLst>
                                      </p:cBhvr>
                                      <p:to>
                                        <p:strVal val="hidden"/>
                                      </p:to>
                                    </p:set>
                                  </p:childTnLst>
                                </p:cTn>
                              </p:par>
                              <p:par>
                                <p:cTn id="80" presetID="8" presetClass="emph" presetSubtype="0" fill="hold" grpId="2" nodeType="withEffect">
                                  <p:stCondLst>
                                    <p:cond delay="0"/>
                                  </p:stCondLst>
                                  <p:childTnLst>
                                    <p:animRot by="-21600000">
                                      <p:cBhvr>
                                        <p:cTn id="81" dur="4000" fill="hold"/>
                                        <p:tgtEl>
                                          <p:spTgt spid="18"/>
                                        </p:tgtEl>
                                        <p:attrNameLst>
                                          <p:attrName>r</p:attrName>
                                        </p:attrNameLst>
                                      </p:cBhvr>
                                    </p:animRot>
                                  </p:childTnLst>
                                </p:cTn>
                              </p:par>
                              <p:par>
                                <p:cTn id="82" presetID="19" presetClass="exit" presetSubtype="5" fill="hold" grpId="3" nodeType="withEffect">
                                  <p:stCondLst>
                                    <p:cond delay="0"/>
                                  </p:stCondLst>
                                  <p:childTnLst>
                                    <p:anim calcmode="lin" valueType="num">
                                      <p:cBhvr>
                                        <p:cTn id="83" dur="4000"/>
                                        <p:tgtEl>
                                          <p:spTgt spid="18"/>
                                        </p:tgtEl>
                                        <p:attrNameLst>
                                          <p:attrName>ppt_w</p:attrName>
                                        </p:attrNameLst>
                                      </p:cBhvr>
                                      <p:tavLst>
                                        <p:tav tm="0">
                                          <p:val>
                                            <p:strVal val="ppt_w"/>
                                          </p:val>
                                        </p:tav>
                                        <p:tav tm="100000">
                                          <p:val>
                                            <p:strVal val="ppt_w"/>
                                          </p:val>
                                        </p:tav>
                                      </p:tavLst>
                                    </p:anim>
                                    <p:anim calcmode="lin" valueType="num">
                                      <p:cBhvr>
                                        <p:cTn id="84" dur="4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85" dur="1" fill="hold">
                                          <p:stCondLst>
                                            <p:cond delay="3999"/>
                                          </p:stCondLst>
                                        </p:cTn>
                                        <p:tgtEl>
                                          <p:spTgt spid="18"/>
                                        </p:tgtEl>
                                        <p:attrNameLst>
                                          <p:attrName>style.visibility</p:attrName>
                                        </p:attrNameLst>
                                      </p:cBhvr>
                                      <p:to>
                                        <p:strVal val="hidden"/>
                                      </p:to>
                                    </p:set>
                                  </p:childTnLst>
                                </p:cTn>
                              </p:par>
                              <p:par>
                                <p:cTn id="86" presetID="2" presetClass="exit" presetSubtype="2" fill="hold" grpId="1" nodeType="withEffect">
                                  <p:stCondLst>
                                    <p:cond delay="0"/>
                                  </p:stCondLst>
                                  <p:childTnLst>
                                    <p:anim calcmode="lin" valueType="num">
                                      <p:cBhvr additive="base">
                                        <p:cTn id="87" dur="5000"/>
                                        <p:tgtEl>
                                          <p:spTgt spid="19"/>
                                        </p:tgtEl>
                                        <p:attrNameLst>
                                          <p:attrName>ppt_x</p:attrName>
                                        </p:attrNameLst>
                                      </p:cBhvr>
                                      <p:tavLst>
                                        <p:tav tm="0">
                                          <p:val>
                                            <p:strVal val="ppt_x"/>
                                          </p:val>
                                        </p:tav>
                                        <p:tav tm="100000">
                                          <p:val>
                                            <p:strVal val="1+ppt_w/2"/>
                                          </p:val>
                                        </p:tav>
                                      </p:tavLst>
                                    </p:anim>
                                    <p:anim calcmode="lin" valueType="num">
                                      <p:cBhvr additive="base">
                                        <p:cTn id="88" dur="5000"/>
                                        <p:tgtEl>
                                          <p:spTgt spid="19"/>
                                        </p:tgtEl>
                                        <p:attrNameLst>
                                          <p:attrName>ppt_y</p:attrName>
                                        </p:attrNameLst>
                                      </p:cBhvr>
                                      <p:tavLst>
                                        <p:tav tm="0">
                                          <p:val>
                                            <p:strVal val="ppt_y"/>
                                          </p:val>
                                        </p:tav>
                                        <p:tav tm="100000">
                                          <p:val>
                                            <p:strVal val="ppt_y"/>
                                          </p:val>
                                        </p:tav>
                                      </p:tavLst>
                                    </p:anim>
                                    <p:set>
                                      <p:cBhvr>
                                        <p:cTn id="89" dur="1" fill="hold">
                                          <p:stCondLst>
                                            <p:cond delay="4999"/>
                                          </p:stCondLst>
                                        </p:cTn>
                                        <p:tgtEl>
                                          <p:spTgt spid="19"/>
                                        </p:tgtEl>
                                        <p:attrNameLst>
                                          <p:attrName>style.visibility</p:attrName>
                                        </p:attrNameLst>
                                      </p:cBhvr>
                                      <p:to>
                                        <p:strVal val="hidden"/>
                                      </p:to>
                                    </p:set>
                                  </p:childTnLst>
                                </p:cTn>
                              </p:par>
                              <p:par>
                                <p:cTn id="90" presetID="8" presetClass="emph" presetSubtype="0" fill="hold" grpId="2" nodeType="withEffect">
                                  <p:stCondLst>
                                    <p:cond delay="0"/>
                                  </p:stCondLst>
                                  <p:childTnLst>
                                    <p:animRot by="-21600000">
                                      <p:cBhvr>
                                        <p:cTn id="91" dur="4000" fill="hold"/>
                                        <p:tgtEl>
                                          <p:spTgt spid="19"/>
                                        </p:tgtEl>
                                        <p:attrNameLst>
                                          <p:attrName>r</p:attrName>
                                        </p:attrNameLst>
                                      </p:cBhvr>
                                    </p:animRot>
                                  </p:childTnLst>
                                </p:cTn>
                              </p:par>
                              <p:par>
                                <p:cTn id="92" presetID="19" presetClass="exit" presetSubtype="5" fill="hold" grpId="3" nodeType="withEffect">
                                  <p:stCondLst>
                                    <p:cond delay="0"/>
                                  </p:stCondLst>
                                  <p:childTnLst>
                                    <p:anim calcmode="lin" valueType="num">
                                      <p:cBhvr>
                                        <p:cTn id="93" dur="4000"/>
                                        <p:tgtEl>
                                          <p:spTgt spid="19"/>
                                        </p:tgtEl>
                                        <p:attrNameLst>
                                          <p:attrName>ppt_w</p:attrName>
                                        </p:attrNameLst>
                                      </p:cBhvr>
                                      <p:tavLst>
                                        <p:tav tm="0">
                                          <p:val>
                                            <p:strVal val="ppt_w"/>
                                          </p:val>
                                        </p:tav>
                                        <p:tav tm="100000">
                                          <p:val>
                                            <p:strVal val="ppt_w"/>
                                          </p:val>
                                        </p:tav>
                                      </p:tavLst>
                                    </p:anim>
                                    <p:anim calcmode="lin" valueType="num">
                                      <p:cBhvr>
                                        <p:cTn id="94" dur="4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95" dur="1" fill="hold">
                                          <p:stCondLst>
                                            <p:cond delay="3999"/>
                                          </p:stCondLst>
                                        </p:cTn>
                                        <p:tgtEl>
                                          <p:spTgt spid="19"/>
                                        </p:tgtEl>
                                        <p:attrNameLst>
                                          <p:attrName>style.visibility</p:attrName>
                                        </p:attrNameLst>
                                      </p:cBhvr>
                                      <p:to>
                                        <p:strVal val="hidden"/>
                                      </p:to>
                                    </p:set>
                                  </p:childTnLst>
                                </p:cTn>
                              </p:par>
                              <p:par>
                                <p:cTn id="96" presetID="2" presetClass="exit" presetSubtype="8" fill="hold" grpId="1" nodeType="withEffect">
                                  <p:stCondLst>
                                    <p:cond delay="0"/>
                                  </p:stCondLst>
                                  <p:childTnLst>
                                    <p:anim calcmode="lin" valueType="num">
                                      <p:cBhvr additive="base">
                                        <p:cTn id="97" dur="5000"/>
                                        <p:tgtEl>
                                          <p:spTgt spid="16"/>
                                        </p:tgtEl>
                                        <p:attrNameLst>
                                          <p:attrName>ppt_x</p:attrName>
                                        </p:attrNameLst>
                                      </p:cBhvr>
                                      <p:tavLst>
                                        <p:tav tm="0">
                                          <p:val>
                                            <p:strVal val="ppt_x"/>
                                          </p:val>
                                        </p:tav>
                                        <p:tav tm="100000">
                                          <p:val>
                                            <p:strVal val="0-ppt_w/2"/>
                                          </p:val>
                                        </p:tav>
                                      </p:tavLst>
                                    </p:anim>
                                    <p:anim calcmode="lin" valueType="num">
                                      <p:cBhvr additive="base">
                                        <p:cTn id="98" dur="5000"/>
                                        <p:tgtEl>
                                          <p:spTgt spid="16"/>
                                        </p:tgtEl>
                                        <p:attrNameLst>
                                          <p:attrName>ppt_y</p:attrName>
                                        </p:attrNameLst>
                                      </p:cBhvr>
                                      <p:tavLst>
                                        <p:tav tm="0">
                                          <p:val>
                                            <p:strVal val="ppt_y"/>
                                          </p:val>
                                        </p:tav>
                                        <p:tav tm="100000">
                                          <p:val>
                                            <p:strVal val="ppt_y"/>
                                          </p:val>
                                        </p:tav>
                                      </p:tavLst>
                                    </p:anim>
                                    <p:set>
                                      <p:cBhvr>
                                        <p:cTn id="99" dur="1" fill="hold">
                                          <p:stCondLst>
                                            <p:cond delay="4999"/>
                                          </p:stCondLst>
                                        </p:cTn>
                                        <p:tgtEl>
                                          <p:spTgt spid="16"/>
                                        </p:tgtEl>
                                        <p:attrNameLst>
                                          <p:attrName>style.visibility</p:attrName>
                                        </p:attrNameLst>
                                      </p:cBhvr>
                                      <p:to>
                                        <p:strVal val="hidden"/>
                                      </p:to>
                                    </p:set>
                                  </p:childTnLst>
                                </p:cTn>
                              </p:par>
                              <p:par>
                                <p:cTn id="100" presetID="8" presetClass="emph" presetSubtype="0" fill="hold" grpId="2" nodeType="withEffect">
                                  <p:stCondLst>
                                    <p:cond delay="0"/>
                                  </p:stCondLst>
                                  <p:childTnLst>
                                    <p:animRot by="-21600000">
                                      <p:cBhvr>
                                        <p:cTn id="101" dur="4000" fill="hold"/>
                                        <p:tgtEl>
                                          <p:spTgt spid="16"/>
                                        </p:tgtEl>
                                        <p:attrNameLst>
                                          <p:attrName>r</p:attrName>
                                        </p:attrNameLst>
                                      </p:cBhvr>
                                    </p:animRot>
                                  </p:childTnLst>
                                </p:cTn>
                              </p:par>
                              <p:par>
                                <p:cTn id="102" presetID="19" presetClass="exit" presetSubtype="5" fill="hold" grpId="3" nodeType="withEffect">
                                  <p:stCondLst>
                                    <p:cond delay="0"/>
                                  </p:stCondLst>
                                  <p:childTnLst>
                                    <p:anim calcmode="lin" valueType="num">
                                      <p:cBhvr>
                                        <p:cTn id="103" dur="4000"/>
                                        <p:tgtEl>
                                          <p:spTgt spid="16"/>
                                        </p:tgtEl>
                                        <p:attrNameLst>
                                          <p:attrName>ppt_w</p:attrName>
                                        </p:attrNameLst>
                                      </p:cBhvr>
                                      <p:tavLst>
                                        <p:tav tm="0">
                                          <p:val>
                                            <p:strVal val="ppt_w"/>
                                          </p:val>
                                        </p:tav>
                                        <p:tav tm="100000">
                                          <p:val>
                                            <p:strVal val="ppt_w"/>
                                          </p:val>
                                        </p:tav>
                                      </p:tavLst>
                                    </p:anim>
                                    <p:anim calcmode="lin" valueType="num">
                                      <p:cBhvr>
                                        <p:cTn id="104" dur="4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5" dur="1" fill="hold">
                                          <p:stCondLst>
                                            <p:cond delay="3999"/>
                                          </p:stCondLst>
                                        </p:cTn>
                                        <p:tgtEl>
                                          <p:spTgt spid="16"/>
                                        </p:tgtEl>
                                        <p:attrNameLst>
                                          <p:attrName>style.visibility</p:attrName>
                                        </p:attrNameLst>
                                      </p:cBhvr>
                                      <p:to>
                                        <p:strVal val="hidden"/>
                                      </p:to>
                                    </p:set>
                                  </p:childTnLst>
                                </p:cTn>
                              </p:par>
                              <p:par>
                                <p:cTn id="106" presetID="2" presetClass="exit" presetSubtype="8" fill="hold" grpId="1" nodeType="withEffect">
                                  <p:stCondLst>
                                    <p:cond delay="0"/>
                                  </p:stCondLst>
                                  <p:childTnLst>
                                    <p:anim calcmode="lin" valueType="num">
                                      <p:cBhvr additive="base">
                                        <p:cTn id="107" dur="5000"/>
                                        <p:tgtEl>
                                          <p:spTgt spid="17"/>
                                        </p:tgtEl>
                                        <p:attrNameLst>
                                          <p:attrName>ppt_x</p:attrName>
                                        </p:attrNameLst>
                                      </p:cBhvr>
                                      <p:tavLst>
                                        <p:tav tm="0">
                                          <p:val>
                                            <p:strVal val="ppt_x"/>
                                          </p:val>
                                        </p:tav>
                                        <p:tav tm="100000">
                                          <p:val>
                                            <p:strVal val="0-ppt_w/2"/>
                                          </p:val>
                                        </p:tav>
                                      </p:tavLst>
                                    </p:anim>
                                    <p:anim calcmode="lin" valueType="num">
                                      <p:cBhvr additive="base">
                                        <p:cTn id="108" dur="5000"/>
                                        <p:tgtEl>
                                          <p:spTgt spid="17"/>
                                        </p:tgtEl>
                                        <p:attrNameLst>
                                          <p:attrName>ppt_y</p:attrName>
                                        </p:attrNameLst>
                                      </p:cBhvr>
                                      <p:tavLst>
                                        <p:tav tm="0">
                                          <p:val>
                                            <p:strVal val="ppt_y"/>
                                          </p:val>
                                        </p:tav>
                                        <p:tav tm="100000">
                                          <p:val>
                                            <p:strVal val="ppt_y"/>
                                          </p:val>
                                        </p:tav>
                                      </p:tavLst>
                                    </p:anim>
                                    <p:set>
                                      <p:cBhvr>
                                        <p:cTn id="109" dur="1" fill="hold">
                                          <p:stCondLst>
                                            <p:cond delay="4999"/>
                                          </p:stCondLst>
                                        </p:cTn>
                                        <p:tgtEl>
                                          <p:spTgt spid="17"/>
                                        </p:tgtEl>
                                        <p:attrNameLst>
                                          <p:attrName>style.visibility</p:attrName>
                                        </p:attrNameLst>
                                      </p:cBhvr>
                                      <p:to>
                                        <p:strVal val="hidden"/>
                                      </p:to>
                                    </p:set>
                                  </p:childTnLst>
                                </p:cTn>
                              </p:par>
                              <p:par>
                                <p:cTn id="110" presetID="8" presetClass="emph" presetSubtype="0" fill="hold" grpId="2" nodeType="withEffect">
                                  <p:stCondLst>
                                    <p:cond delay="0"/>
                                  </p:stCondLst>
                                  <p:childTnLst>
                                    <p:animRot by="-21600000">
                                      <p:cBhvr>
                                        <p:cTn id="111" dur="4000" fill="hold"/>
                                        <p:tgtEl>
                                          <p:spTgt spid="17"/>
                                        </p:tgtEl>
                                        <p:attrNameLst>
                                          <p:attrName>r</p:attrName>
                                        </p:attrNameLst>
                                      </p:cBhvr>
                                    </p:animRot>
                                  </p:childTnLst>
                                </p:cTn>
                              </p:par>
                              <p:par>
                                <p:cTn id="112" presetID="19" presetClass="exit" presetSubtype="5" fill="hold" grpId="3" nodeType="withEffect">
                                  <p:stCondLst>
                                    <p:cond delay="0"/>
                                  </p:stCondLst>
                                  <p:childTnLst>
                                    <p:anim calcmode="lin" valueType="num">
                                      <p:cBhvr>
                                        <p:cTn id="113" dur="4000"/>
                                        <p:tgtEl>
                                          <p:spTgt spid="17"/>
                                        </p:tgtEl>
                                        <p:attrNameLst>
                                          <p:attrName>ppt_w</p:attrName>
                                        </p:attrNameLst>
                                      </p:cBhvr>
                                      <p:tavLst>
                                        <p:tav tm="0">
                                          <p:val>
                                            <p:strVal val="ppt_w"/>
                                          </p:val>
                                        </p:tav>
                                        <p:tav tm="100000">
                                          <p:val>
                                            <p:strVal val="ppt_w"/>
                                          </p:val>
                                        </p:tav>
                                      </p:tavLst>
                                    </p:anim>
                                    <p:anim calcmode="lin" valueType="num">
                                      <p:cBhvr>
                                        <p:cTn id="114" dur="4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5" dur="1" fill="hold">
                                          <p:stCondLst>
                                            <p:cond delay="3999"/>
                                          </p:stCondLst>
                                        </p:cTn>
                                        <p:tgtEl>
                                          <p:spTgt spid="17"/>
                                        </p:tgtEl>
                                        <p:attrNameLst>
                                          <p:attrName>style.visibility</p:attrName>
                                        </p:attrNameLst>
                                      </p:cBhvr>
                                      <p:to>
                                        <p:strVal val="hidden"/>
                                      </p:to>
                                    </p:set>
                                  </p:childTnLst>
                                </p:cTn>
                              </p:par>
                              <p:par>
                                <p:cTn id="116" presetID="2" presetClass="exit" presetSubtype="2" fill="hold" grpId="1" nodeType="withEffect">
                                  <p:stCondLst>
                                    <p:cond delay="0"/>
                                  </p:stCondLst>
                                  <p:childTnLst>
                                    <p:anim calcmode="lin" valueType="num">
                                      <p:cBhvr additive="base">
                                        <p:cTn id="117" dur="5000"/>
                                        <p:tgtEl>
                                          <p:spTgt spid="15"/>
                                        </p:tgtEl>
                                        <p:attrNameLst>
                                          <p:attrName>ppt_x</p:attrName>
                                        </p:attrNameLst>
                                      </p:cBhvr>
                                      <p:tavLst>
                                        <p:tav tm="0">
                                          <p:val>
                                            <p:strVal val="ppt_x"/>
                                          </p:val>
                                        </p:tav>
                                        <p:tav tm="100000">
                                          <p:val>
                                            <p:strVal val="1+ppt_w/2"/>
                                          </p:val>
                                        </p:tav>
                                      </p:tavLst>
                                    </p:anim>
                                    <p:anim calcmode="lin" valueType="num">
                                      <p:cBhvr additive="base">
                                        <p:cTn id="118" dur="5000"/>
                                        <p:tgtEl>
                                          <p:spTgt spid="15"/>
                                        </p:tgtEl>
                                        <p:attrNameLst>
                                          <p:attrName>ppt_y</p:attrName>
                                        </p:attrNameLst>
                                      </p:cBhvr>
                                      <p:tavLst>
                                        <p:tav tm="0">
                                          <p:val>
                                            <p:strVal val="ppt_y"/>
                                          </p:val>
                                        </p:tav>
                                        <p:tav tm="100000">
                                          <p:val>
                                            <p:strVal val="ppt_y"/>
                                          </p:val>
                                        </p:tav>
                                      </p:tavLst>
                                    </p:anim>
                                    <p:set>
                                      <p:cBhvr>
                                        <p:cTn id="119" dur="1" fill="hold">
                                          <p:stCondLst>
                                            <p:cond delay="4999"/>
                                          </p:stCondLst>
                                        </p:cTn>
                                        <p:tgtEl>
                                          <p:spTgt spid="15"/>
                                        </p:tgtEl>
                                        <p:attrNameLst>
                                          <p:attrName>style.visibility</p:attrName>
                                        </p:attrNameLst>
                                      </p:cBhvr>
                                      <p:to>
                                        <p:strVal val="hidden"/>
                                      </p:to>
                                    </p:set>
                                  </p:childTnLst>
                                </p:cTn>
                              </p:par>
                              <p:par>
                                <p:cTn id="120" presetID="19" presetClass="exit" presetSubtype="5" fill="hold" grpId="3" nodeType="withEffect">
                                  <p:stCondLst>
                                    <p:cond delay="0"/>
                                  </p:stCondLst>
                                  <p:childTnLst>
                                    <p:anim calcmode="lin" valueType="num">
                                      <p:cBhvr>
                                        <p:cTn id="121" dur="4000"/>
                                        <p:tgtEl>
                                          <p:spTgt spid="15"/>
                                        </p:tgtEl>
                                        <p:attrNameLst>
                                          <p:attrName>ppt_w</p:attrName>
                                        </p:attrNameLst>
                                      </p:cBhvr>
                                      <p:tavLst>
                                        <p:tav tm="0">
                                          <p:val>
                                            <p:strVal val="ppt_w"/>
                                          </p:val>
                                        </p:tav>
                                        <p:tav tm="100000">
                                          <p:val>
                                            <p:strVal val="ppt_w"/>
                                          </p:val>
                                        </p:tav>
                                      </p:tavLst>
                                    </p:anim>
                                    <p:anim calcmode="lin" valueType="num">
                                      <p:cBhvr>
                                        <p:cTn id="122" dur="4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3" dur="1" fill="hold">
                                          <p:stCondLst>
                                            <p:cond delay="3999"/>
                                          </p:stCondLst>
                                        </p:cTn>
                                        <p:tgtEl>
                                          <p:spTgt spid="15"/>
                                        </p:tgtEl>
                                        <p:attrNameLst>
                                          <p:attrName>style.visibility</p:attrName>
                                        </p:attrNameLst>
                                      </p:cBhvr>
                                      <p:to>
                                        <p:strVal val="hidden"/>
                                      </p:to>
                                    </p:set>
                                  </p:childTnLst>
                                </p:cTn>
                              </p:par>
                              <p:par>
                                <p:cTn id="124" presetID="8" presetClass="emph" presetSubtype="0" fill="hold" grpId="2" nodeType="withEffect">
                                  <p:stCondLst>
                                    <p:cond delay="0"/>
                                  </p:stCondLst>
                                  <p:childTnLst>
                                    <p:animRot by="21600000">
                                      <p:cBhvr>
                                        <p:cTn id="125" dur="4000" fill="hold"/>
                                        <p:tgtEl>
                                          <p:spTgt spid="15"/>
                                        </p:tgtEl>
                                        <p:attrNameLst>
                                          <p:attrName>r</p:attrName>
                                        </p:attrNameLst>
                                      </p:cBhvr>
                                    </p:animRot>
                                  </p:childTnLst>
                                </p:cTn>
                              </p:par>
                              <p:par>
                                <p:cTn id="126" presetID="2" presetClass="exit" presetSubtype="2" fill="hold" grpId="1" nodeType="withEffect">
                                  <p:stCondLst>
                                    <p:cond delay="0"/>
                                  </p:stCondLst>
                                  <p:childTnLst>
                                    <p:anim calcmode="lin" valueType="num">
                                      <p:cBhvr additive="base">
                                        <p:cTn id="127" dur="5000"/>
                                        <p:tgtEl>
                                          <p:spTgt spid="14"/>
                                        </p:tgtEl>
                                        <p:attrNameLst>
                                          <p:attrName>ppt_x</p:attrName>
                                        </p:attrNameLst>
                                      </p:cBhvr>
                                      <p:tavLst>
                                        <p:tav tm="0">
                                          <p:val>
                                            <p:strVal val="ppt_x"/>
                                          </p:val>
                                        </p:tav>
                                        <p:tav tm="100000">
                                          <p:val>
                                            <p:strVal val="1+ppt_w/2"/>
                                          </p:val>
                                        </p:tav>
                                      </p:tavLst>
                                    </p:anim>
                                    <p:anim calcmode="lin" valueType="num">
                                      <p:cBhvr additive="base">
                                        <p:cTn id="128" dur="5000"/>
                                        <p:tgtEl>
                                          <p:spTgt spid="14"/>
                                        </p:tgtEl>
                                        <p:attrNameLst>
                                          <p:attrName>ppt_y</p:attrName>
                                        </p:attrNameLst>
                                      </p:cBhvr>
                                      <p:tavLst>
                                        <p:tav tm="0">
                                          <p:val>
                                            <p:strVal val="ppt_y"/>
                                          </p:val>
                                        </p:tav>
                                        <p:tav tm="100000">
                                          <p:val>
                                            <p:strVal val="ppt_y"/>
                                          </p:val>
                                        </p:tav>
                                      </p:tavLst>
                                    </p:anim>
                                    <p:set>
                                      <p:cBhvr>
                                        <p:cTn id="129" dur="1" fill="hold">
                                          <p:stCondLst>
                                            <p:cond delay="4999"/>
                                          </p:stCondLst>
                                        </p:cTn>
                                        <p:tgtEl>
                                          <p:spTgt spid="14"/>
                                        </p:tgtEl>
                                        <p:attrNameLst>
                                          <p:attrName>style.visibility</p:attrName>
                                        </p:attrNameLst>
                                      </p:cBhvr>
                                      <p:to>
                                        <p:strVal val="hidden"/>
                                      </p:to>
                                    </p:set>
                                  </p:childTnLst>
                                </p:cTn>
                              </p:par>
                              <p:par>
                                <p:cTn id="130" presetID="19" presetClass="exit" presetSubtype="5" fill="hold" grpId="3" nodeType="withEffect">
                                  <p:stCondLst>
                                    <p:cond delay="0"/>
                                  </p:stCondLst>
                                  <p:childTnLst>
                                    <p:anim calcmode="lin" valueType="num">
                                      <p:cBhvr>
                                        <p:cTn id="131" dur="4000"/>
                                        <p:tgtEl>
                                          <p:spTgt spid="14"/>
                                        </p:tgtEl>
                                        <p:attrNameLst>
                                          <p:attrName>ppt_w</p:attrName>
                                        </p:attrNameLst>
                                      </p:cBhvr>
                                      <p:tavLst>
                                        <p:tav tm="0">
                                          <p:val>
                                            <p:strVal val="ppt_w"/>
                                          </p:val>
                                        </p:tav>
                                        <p:tav tm="100000">
                                          <p:val>
                                            <p:strVal val="ppt_w"/>
                                          </p:val>
                                        </p:tav>
                                      </p:tavLst>
                                    </p:anim>
                                    <p:anim calcmode="lin" valueType="num">
                                      <p:cBhvr>
                                        <p:cTn id="132" dur="4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3" dur="1" fill="hold">
                                          <p:stCondLst>
                                            <p:cond delay="3999"/>
                                          </p:stCondLst>
                                        </p:cTn>
                                        <p:tgtEl>
                                          <p:spTgt spid="14"/>
                                        </p:tgtEl>
                                        <p:attrNameLst>
                                          <p:attrName>style.visibility</p:attrName>
                                        </p:attrNameLst>
                                      </p:cBhvr>
                                      <p:to>
                                        <p:strVal val="hidden"/>
                                      </p:to>
                                    </p:set>
                                  </p:childTnLst>
                                </p:cTn>
                              </p:par>
                              <p:par>
                                <p:cTn id="134" presetID="8" presetClass="emph" presetSubtype="0" fill="hold" grpId="2" nodeType="withEffect">
                                  <p:stCondLst>
                                    <p:cond delay="0"/>
                                  </p:stCondLst>
                                  <p:childTnLst>
                                    <p:animRot by="21600000">
                                      <p:cBhvr>
                                        <p:cTn id="135" dur="4000" fill="hold"/>
                                        <p:tgtEl>
                                          <p:spTgt spid="14"/>
                                        </p:tgtEl>
                                        <p:attrNameLst>
                                          <p:attrName>r</p:attrName>
                                        </p:attrNameLst>
                                      </p:cBhvr>
                                    </p:animRot>
                                  </p:childTnLst>
                                </p:cTn>
                              </p:par>
                              <p:par>
                                <p:cTn id="136" presetID="2" presetClass="exit" presetSubtype="8" fill="hold" grpId="1" nodeType="withEffect">
                                  <p:stCondLst>
                                    <p:cond delay="0"/>
                                  </p:stCondLst>
                                  <p:childTnLst>
                                    <p:anim calcmode="lin" valueType="num">
                                      <p:cBhvr additive="base">
                                        <p:cTn id="137" dur="5000"/>
                                        <p:tgtEl>
                                          <p:spTgt spid="5"/>
                                        </p:tgtEl>
                                        <p:attrNameLst>
                                          <p:attrName>ppt_x</p:attrName>
                                        </p:attrNameLst>
                                      </p:cBhvr>
                                      <p:tavLst>
                                        <p:tav tm="0">
                                          <p:val>
                                            <p:strVal val="ppt_x"/>
                                          </p:val>
                                        </p:tav>
                                        <p:tav tm="100000">
                                          <p:val>
                                            <p:strVal val="0-ppt_w/2"/>
                                          </p:val>
                                        </p:tav>
                                      </p:tavLst>
                                    </p:anim>
                                    <p:anim calcmode="lin" valueType="num">
                                      <p:cBhvr additive="base">
                                        <p:cTn id="138" dur="5000"/>
                                        <p:tgtEl>
                                          <p:spTgt spid="5"/>
                                        </p:tgtEl>
                                        <p:attrNameLst>
                                          <p:attrName>ppt_y</p:attrName>
                                        </p:attrNameLst>
                                      </p:cBhvr>
                                      <p:tavLst>
                                        <p:tav tm="0">
                                          <p:val>
                                            <p:strVal val="ppt_y"/>
                                          </p:val>
                                        </p:tav>
                                        <p:tav tm="100000">
                                          <p:val>
                                            <p:strVal val="ppt_y"/>
                                          </p:val>
                                        </p:tav>
                                      </p:tavLst>
                                    </p:anim>
                                    <p:set>
                                      <p:cBhvr>
                                        <p:cTn id="139" dur="1" fill="hold">
                                          <p:stCondLst>
                                            <p:cond delay="4999"/>
                                          </p:stCondLst>
                                        </p:cTn>
                                        <p:tgtEl>
                                          <p:spTgt spid="5"/>
                                        </p:tgtEl>
                                        <p:attrNameLst>
                                          <p:attrName>style.visibility</p:attrName>
                                        </p:attrNameLst>
                                      </p:cBhvr>
                                      <p:to>
                                        <p:strVal val="hidden"/>
                                      </p:to>
                                    </p:set>
                                  </p:childTnLst>
                                </p:cTn>
                              </p:par>
                              <p:par>
                                <p:cTn id="140" presetID="8" presetClass="emph" presetSubtype="0" fill="hold" grpId="2" nodeType="withEffect">
                                  <p:stCondLst>
                                    <p:cond delay="0"/>
                                  </p:stCondLst>
                                  <p:childTnLst>
                                    <p:animRot by="21600000">
                                      <p:cBhvr>
                                        <p:cTn id="141" dur="4000" fill="hold"/>
                                        <p:tgtEl>
                                          <p:spTgt spid="5"/>
                                        </p:tgtEl>
                                        <p:attrNameLst>
                                          <p:attrName>r</p:attrName>
                                        </p:attrNameLst>
                                      </p:cBhvr>
                                    </p:animRot>
                                  </p:childTnLst>
                                </p:cTn>
                              </p:par>
                              <p:par>
                                <p:cTn id="142" presetID="19" presetClass="exit" presetSubtype="5" fill="hold" grpId="3" nodeType="withEffect">
                                  <p:stCondLst>
                                    <p:cond delay="0"/>
                                  </p:stCondLst>
                                  <p:childTnLst>
                                    <p:anim calcmode="lin" valueType="num">
                                      <p:cBhvr>
                                        <p:cTn id="143" dur="4000"/>
                                        <p:tgtEl>
                                          <p:spTgt spid="5"/>
                                        </p:tgtEl>
                                        <p:attrNameLst>
                                          <p:attrName>ppt_w</p:attrName>
                                        </p:attrNameLst>
                                      </p:cBhvr>
                                      <p:tavLst>
                                        <p:tav tm="0">
                                          <p:val>
                                            <p:strVal val="ppt_w"/>
                                          </p:val>
                                        </p:tav>
                                        <p:tav tm="100000">
                                          <p:val>
                                            <p:strVal val="ppt_w"/>
                                          </p:val>
                                        </p:tav>
                                      </p:tavLst>
                                    </p:anim>
                                    <p:anim calcmode="lin" valueType="num">
                                      <p:cBhvr>
                                        <p:cTn id="144" dur="4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5" dur="1" fill="hold">
                                          <p:stCondLst>
                                            <p:cond delay="3999"/>
                                          </p:stCondLst>
                                        </p:cTn>
                                        <p:tgtEl>
                                          <p:spTgt spid="5"/>
                                        </p:tgtEl>
                                        <p:attrNameLst>
                                          <p:attrName>style.visibility</p:attrName>
                                        </p:attrNameLst>
                                      </p:cBhvr>
                                      <p:to>
                                        <p:strVal val="hidden"/>
                                      </p:to>
                                    </p:set>
                                  </p:childTnLst>
                                </p:cTn>
                              </p:par>
                              <p:par>
                                <p:cTn id="146" presetID="2" presetClass="exit" presetSubtype="8" fill="hold" grpId="1" nodeType="withEffect">
                                  <p:stCondLst>
                                    <p:cond delay="0"/>
                                  </p:stCondLst>
                                  <p:childTnLst>
                                    <p:anim calcmode="lin" valueType="num">
                                      <p:cBhvr additive="base">
                                        <p:cTn id="147" dur="5000"/>
                                        <p:tgtEl>
                                          <p:spTgt spid="3"/>
                                        </p:tgtEl>
                                        <p:attrNameLst>
                                          <p:attrName>ppt_x</p:attrName>
                                        </p:attrNameLst>
                                      </p:cBhvr>
                                      <p:tavLst>
                                        <p:tav tm="0">
                                          <p:val>
                                            <p:strVal val="ppt_x"/>
                                          </p:val>
                                        </p:tav>
                                        <p:tav tm="100000">
                                          <p:val>
                                            <p:strVal val="0-ppt_w/2"/>
                                          </p:val>
                                        </p:tav>
                                      </p:tavLst>
                                    </p:anim>
                                    <p:anim calcmode="lin" valueType="num">
                                      <p:cBhvr additive="base">
                                        <p:cTn id="148" dur="5000"/>
                                        <p:tgtEl>
                                          <p:spTgt spid="3"/>
                                        </p:tgtEl>
                                        <p:attrNameLst>
                                          <p:attrName>ppt_y</p:attrName>
                                        </p:attrNameLst>
                                      </p:cBhvr>
                                      <p:tavLst>
                                        <p:tav tm="0">
                                          <p:val>
                                            <p:strVal val="ppt_y"/>
                                          </p:val>
                                        </p:tav>
                                        <p:tav tm="100000">
                                          <p:val>
                                            <p:strVal val="ppt_y"/>
                                          </p:val>
                                        </p:tav>
                                      </p:tavLst>
                                    </p:anim>
                                    <p:set>
                                      <p:cBhvr>
                                        <p:cTn id="149" dur="1" fill="hold">
                                          <p:stCondLst>
                                            <p:cond delay="4999"/>
                                          </p:stCondLst>
                                        </p:cTn>
                                        <p:tgtEl>
                                          <p:spTgt spid="3"/>
                                        </p:tgtEl>
                                        <p:attrNameLst>
                                          <p:attrName>style.visibility</p:attrName>
                                        </p:attrNameLst>
                                      </p:cBhvr>
                                      <p:to>
                                        <p:strVal val="hidden"/>
                                      </p:to>
                                    </p:set>
                                  </p:childTnLst>
                                </p:cTn>
                              </p:par>
                              <p:par>
                                <p:cTn id="150" presetID="8" presetClass="emph" presetSubtype="0" fill="hold" grpId="2" nodeType="withEffect">
                                  <p:stCondLst>
                                    <p:cond delay="0"/>
                                  </p:stCondLst>
                                  <p:childTnLst>
                                    <p:animRot by="-21600000">
                                      <p:cBhvr>
                                        <p:cTn id="151" dur="4000" fill="hold"/>
                                        <p:tgtEl>
                                          <p:spTgt spid="3"/>
                                        </p:tgtEl>
                                        <p:attrNameLst>
                                          <p:attrName>r</p:attrName>
                                        </p:attrNameLst>
                                      </p:cBhvr>
                                    </p:animRot>
                                  </p:childTnLst>
                                </p:cTn>
                              </p:par>
                              <p:par>
                                <p:cTn id="152" presetID="19" presetClass="exit" presetSubtype="5" fill="hold" grpId="3" nodeType="withEffect">
                                  <p:stCondLst>
                                    <p:cond delay="0"/>
                                  </p:stCondLst>
                                  <p:childTnLst>
                                    <p:anim calcmode="lin" valueType="num">
                                      <p:cBhvr>
                                        <p:cTn id="153" dur="4000"/>
                                        <p:tgtEl>
                                          <p:spTgt spid="3"/>
                                        </p:tgtEl>
                                        <p:attrNameLst>
                                          <p:attrName>ppt_w</p:attrName>
                                        </p:attrNameLst>
                                      </p:cBhvr>
                                      <p:tavLst>
                                        <p:tav tm="0">
                                          <p:val>
                                            <p:strVal val="ppt_w"/>
                                          </p:val>
                                        </p:tav>
                                        <p:tav tm="100000">
                                          <p:val>
                                            <p:strVal val="ppt_w"/>
                                          </p:val>
                                        </p:tav>
                                      </p:tavLst>
                                    </p:anim>
                                    <p:anim calcmode="lin" valueType="num">
                                      <p:cBhvr>
                                        <p:cTn id="154" dur="40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5" dur="1" fill="hold">
                                          <p:stCondLst>
                                            <p:cond delay="3999"/>
                                          </p:stCondLst>
                                        </p:cTn>
                                        <p:tgtEl>
                                          <p:spTgt spid="3"/>
                                        </p:tgtEl>
                                        <p:attrNameLst>
                                          <p:attrName>style.visibility</p:attrName>
                                        </p:attrNameLst>
                                      </p:cBhvr>
                                      <p:to>
                                        <p:strVal val="hidden"/>
                                      </p:to>
                                    </p:set>
                                  </p:childTnLst>
                                </p:cTn>
                              </p:par>
                              <p:par>
                                <p:cTn id="156" presetID="2" presetClass="exit" presetSubtype="2" fill="hold" grpId="1" nodeType="withEffect">
                                  <p:stCondLst>
                                    <p:cond delay="0"/>
                                  </p:stCondLst>
                                  <p:childTnLst>
                                    <p:anim calcmode="lin" valueType="num">
                                      <p:cBhvr additive="base">
                                        <p:cTn id="157" dur="5000"/>
                                        <p:tgtEl>
                                          <p:spTgt spid="4"/>
                                        </p:tgtEl>
                                        <p:attrNameLst>
                                          <p:attrName>ppt_x</p:attrName>
                                        </p:attrNameLst>
                                      </p:cBhvr>
                                      <p:tavLst>
                                        <p:tav tm="0">
                                          <p:val>
                                            <p:strVal val="ppt_x"/>
                                          </p:val>
                                        </p:tav>
                                        <p:tav tm="100000">
                                          <p:val>
                                            <p:strVal val="1+ppt_w/2"/>
                                          </p:val>
                                        </p:tav>
                                      </p:tavLst>
                                    </p:anim>
                                    <p:anim calcmode="lin" valueType="num">
                                      <p:cBhvr additive="base">
                                        <p:cTn id="158" dur="5000"/>
                                        <p:tgtEl>
                                          <p:spTgt spid="4"/>
                                        </p:tgtEl>
                                        <p:attrNameLst>
                                          <p:attrName>ppt_y</p:attrName>
                                        </p:attrNameLst>
                                      </p:cBhvr>
                                      <p:tavLst>
                                        <p:tav tm="0">
                                          <p:val>
                                            <p:strVal val="ppt_y"/>
                                          </p:val>
                                        </p:tav>
                                        <p:tav tm="100000">
                                          <p:val>
                                            <p:strVal val="ppt_y"/>
                                          </p:val>
                                        </p:tav>
                                      </p:tavLst>
                                    </p:anim>
                                    <p:set>
                                      <p:cBhvr>
                                        <p:cTn id="159" dur="1" fill="hold">
                                          <p:stCondLst>
                                            <p:cond delay="4999"/>
                                          </p:stCondLst>
                                        </p:cTn>
                                        <p:tgtEl>
                                          <p:spTgt spid="4"/>
                                        </p:tgtEl>
                                        <p:attrNameLst>
                                          <p:attrName>style.visibility</p:attrName>
                                        </p:attrNameLst>
                                      </p:cBhvr>
                                      <p:to>
                                        <p:strVal val="hidden"/>
                                      </p:to>
                                    </p:set>
                                  </p:childTnLst>
                                </p:cTn>
                              </p:par>
                              <p:par>
                                <p:cTn id="160" presetID="8" presetClass="emph" presetSubtype="0" fill="hold" grpId="2" nodeType="withEffect">
                                  <p:stCondLst>
                                    <p:cond delay="0"/>
                                  </p:stCondLst>
                                  <p:childTnLst>
                                    <p:animRot by="-21600000">
                                      <p:cBhvr>
                                        <p:cTn id="161" dur="4000" fill="hold"/>
                                        <p:tgtEl>
                                          <p:spTgt spid="4"/>
                                        </p:tgtEl>
                                        <p:attrNameLst>
                                          <p:attrName>r</p:attrName>
                                        </p:attrNameLst>
                                      </p:cBhvr>
                                    </p:animRot>
                                  </p:childTnLst>
                                </p:cTn>
                              </p:par>
                              <p:par>
                                <p:cTn id="162" presetID="19" presetClass="exit" presetSubtype="5" fill="hold" grpId="3" nodeType="withEffect">
                                  <p:stCondLst>
                                    <p:cond delay="0"/>
                                  </p:stCondLst>
                                  <p:childTnLst>
                                    <p:anim calcmode="lin" valueType="num">
                                      <p:cBhvr>
                                        <p:cTn id="163" dur="4000"/>
                                        <p:tgtEl>
                                          <p:spTgt spid="4"/>
                                        </p:tgtEl>
                                        <p:attrNameLst>
                                          <p:attrName>ppt_w</p:attrName>
                                        </p:attrNameLst>
                                      </p:cBhvr>
                                      <p:tavLst>
                                        <p:tav tm="0">
                                          <p:val>
                                            <p:strVal val="ppt_w"/>
                                          </p:val>
                                        </p:tav>
                                        <p:tav tm="100000">
                                          <p:val>
                                            <p:strVal val="ppt_w"/>
                                          </p:val>
                                        </p:tav>
                                      </p:tavLst>
                                    </p:anim>
                                    <p:anim calcmode="lin" valueType="num">
                                      <p:cBhvr>
                                        <p:cTn id="164" dur="4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5" dur="1" fill="hold">
                                          <p:stCondLst>
                                            <p:cond delay="3999"/>
                                          </p:stCondLst>
                                        </p:cTn>
                                        <p:tgtEl>
                                          <p:spTgt spid="4"/>
                                        </p:tgtEl>
                                        <p:attrNameLst>
                                          <p:attrName>style.visibility</p:attrName>
                                        </p:attrNameLst>
                                      </p:cBhvr>
                                      <p:to>
                                        <p:strVal val="hidden"/>
                                      </p:to>
                                    </p:set>
                                  </p:childTnLst>
                                </p:cTn>
                              </p:par>
                              <p:par>
                                <p:cTn id="166" presetID="2" presetClass="exit" presetSubtype="2" fill="hold" grpId="1" nodeType="withEffect">
                                  <p:stCondLst>
                                    <p:cond delay="0"/>
                                  </p:stCondLst>
                                  <p:childTnLst>
                                    <p:anim calcmode="lin" valueType="num">
                                      <p:cBhvr additive="base">
                                        <p:cTn id="167" dur="5000"/>
                                        <p:tgtEl>
                                          <p:spTgt spid="2"/>
                                        </p:tgtEl>
                                        <p:attrNameLst>
                                          <p:attrName>ppt_x</p:attrName>
                                        </p:attrNameLst>
                                      </p:cBhvr>
                                      <p:tavLst>
                                        <p:tav tm="0">
                                          <p:val>
                                            <p:strVal val="ppt_x"/>
                                          </p:val>
                                        </p:tav>
                                        <p:tav tm="100000">
                                          <p:val>
                                            <p:strVal val="1+ppt_w/2"/>
                                          </p:val>
                                        </p:tav>
                                      </p:tavLst>
                                    </p:anim>
                                    <p:anim calcmode="lin" valueType="num">
                                      <p:cBhvr additive="base">
                                        <p:cTn id="168" dur="5000"/>
                                        <p:tgtEl>
                                          <p:spTgt spid="2"/>
                                        </p:tgtEl>
                                        <p:attrNameLst>
                                          <p:attrName>ppt_y</p:attrName>
                                        </p:attrNameLst>
                                      </p:cBhvr>
                                      <p:tavLst>
                                        <p:tav tm="0">
                                          <p:val>
                                            <p:strVal val="ppt_y"/>
                                          </p:val>
                                        </p:tav>
                                        <p:tav tm="100000">
                                          <p:val>
                                            <p:strVal val="ppt_y"/>
                                          </p:val>
                                        </p:tav>
                                      </p:tavLst>
                                    </p:anim>
                                    <p:set>
                                      <p:cBhvr>
                                        <p:cTn id="169" dur="1" fill="hold">
                                          <p:stCondLst>
                                            <p:cond delay="4999"/>
                                          </p:stCondLst>
                                        </p:cTn>
                                        <p:tgtEl>
                                          <p:spTgt spid="2"/>
                                        </p:tgtEl>
                                        <p:attrNameLst>
                                          <p:attrName>style.visibility</p:attrName>
                                        </p:attrNameLst>
                                      </p:cBhvr>
                                      <p:to>
                                        <p:strVal val="hidden"/>
                                      </p:to>
                                    </p:set>
                                  </p:childTnLst>
                                </p:cTn>
                              </p:par>
                              <p:par>
                                <p:cTn id="170" presetID="19" presetClass="exit" presetSubtype="5" fill="hold" grpId="3" nodeType="withEffect">
                                  <p:stCondLst>
                                    <p:cond delay="0"/>
                                  </p:stCondLst>
                                  <p:childTnLst>
                                    <p:anim calcmode="lin" valueType="num">
                                      <p:cBhvr>
                                        <p:cTn id="171" dur="4000"/>
                                        <p:tgtEl>
                                          <p:spTgt spid="2"/>
                                        </p:tgtEl>
                                        <p:attrNameLst>
                                          <p:attrName>ppt_w</p:attrName>
                                        </p:attrNameLst>
                                      </p:cBhvr>
                                      <p:tavLst>
                                        <p:tav tm="0">
                                          <p:val>
                                            <p:strVal val="ppt_w"/>
                                          </p:val>
                                        </p:tav>
                                        <p:tav tm="100000">
                                          <p:val>
                                            <p:strVal val="ppt_w"/>
                                          </p:val>
                                        </p:tav>
                                      </p:tavLst>
                                    </p:anim>
                                    <p:anim calcmode="lin" valueType="num">
                                      <p:cBhvr>
                                        <p:cTn id="172" dur="4000"/>
                                        <p:tgtEl>
                                          <p:spTgt spid="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3" dur="1" fill="hold">
                                          <p:stCondLst>
                                            <p:cond delay="3999"/>
                                          </p:stCondLst>
                                        </p:cTn>
                                        <p:tgtEl>
                                          <p:spTgt spid="2"/>
                                        </p:tgtEl>
                                        <p:attrNameLst>
                                          <p:attrName>style.visibility</p:attrName>
                                        </p:attrNameLst>
                                      </p:cBhvr>
                                      <p:to>
                                        <p:strVal val="hidden"/>
                                      </p:to>
                                    </p:set>
                                  </p:childTnLst>
                                </p:cTn>
                              </p:par>
                              <p:par>
                                <p:cTn id="174" presetID="8" presetClass="emph" presetSubtype="0" fill="hold" grpId="2" nodeType="withEffect">
                                  <p:stCondLst>
                                    <p:cond delay="0"/>
                                  </p:stCondLst>
                                  <p:childTnLst>
                                    <p:animRot by="21600000">
                                      <p:cBhvr>
                                        <p:cTn id="175" dur="4000" fill="hold"/>
                                        <p:tgtEl>
                                          <p:spTgt spid="2"/>
                                        </p:tgtEl>
                                        <p:attrNameLst>
                                          <p:attrName>r</p:attrName>
                                        </p:attrNameLst>
                                      </p:cBhvr>
                                    </p:animRot>
                                  </p:childTnLst>
                                </p:cTn>
                              </p:par>
                              <p:par>
                                <p:cTn id="176" presetID="23" presetClass="entr" presetSubtype="272" fill="hold" nodeType="withEffect">
                                  <p:stCondLst>
                                    <p:cond delay="0"/>
                                  </p:stCondLst>
                                  <p:childTnLst>
                                    <p:set>
                                      <p:cBhvr>
                                        <p:cTn id="177" dur="1" fill="hold">
                                          <p:stCondLst>
                                            <p:cond delay="0"/>
                                          </p:stCondLst>
                                        </p:cTn>
                                        <p:tgtEl>
                                          <p:spTgt spid="22"/>
                                        </p:tgtEl>
                                        <p:attrNameLst>
                                          <p:attrName>style.visibility</p:attrName>
                                        </p:attrNameLst>
                                      </p:cBhvr>
                                      <p:to>
                                        <p:strVal val="visible"/>
                                      </p:to>
                                    </p:set>
                                    <p:anim calcmode="lin" valueType="num">
                                      <p:cBhvr>
                                        <p:cTn id="178" dur="4500" fill="hold"/>
                                        <p:tgtEl>
                                          <p:spTgt spid="22"/>
                                        </p:tgtEl>
                                        <p:attrNameLst>
                                          <p:attrName>ppt_w</p:attrName>
                                        </p:attrNameLst>
                                      </p:cBhvr>
                                      <p:tavLst>
                                        <p:tav tm="0">
                                          <p:val>
                                            <p:strVal val="2/3*#ppt_w"/>
                                          </p:val>
                                        </p:tav>
                                        <p:tav tm="100000">
                                          <p:val>
                                            <p:strVal val="#ppt_w"/>
                                          </p:val>
                                        </p:tav>
                                      </p:tavLst>
                                    </p:anim>
                                    <p:anim calcmode="lin" valueType="num">
                                      <p:cBhvr>
                                        <p:cTn id="179" dur="4500" fill="hold"/>
                                        <p:tgtEl>
                                          <p:spTgt spid="22"/>
                                        </p:tgtEl>
                                        <p:attrNameLst>
                                          <p:attrName>ppt_h</p:attrName>
                                        </p:attrNameLst>
                                      </p:cBhvr>
                                      <p:tavLst>
                                        <p:tav tm="0">
                                          <p:val>
                                            <p:strVal val="2/3*#ppt_h"/>
                                          </p:val>
                                        </p:tav>
                                        <p:tav tm="100000">
                                          <p:val>
                                            <p:strVal val="#ppt_h"/>
                                          </p:val>
                                        </p:tav>
                                      </p:tavLst>
                                    </p:anim>
                                  </p:childTnLst>
                                </p:cTn>
                              </p:par>
                              <p:par>
                                <p:cTn id="180" presetID="16" presetClass="entr" presetSubtype="37" fill="hold" nodeType="withEffect">
                                  <p:stCondLst>
                                    <p:cond delay="0"/>
                                  </p:stCondLst>
                                  <p:childTnLst>
                                    <p:set>
                                      <p:cBhvr>
                                        <p:cTn id="181" dur="1" fill="hold">
                                          <p:stCondLst>
                                            <p:cond delay="0"/>
                                          </p:stCondLst>
                                        </p:cTn>
                                        <p:tgtEl>
                                          <p:spTgt spid="22"/>
                                        </p:tgtEl>
                                        <p:attrNameLst>
                                          <p:attrName>style.visibility</p:attrName>
                                        </p:attrNameLst>
                                      </p:cBhvr>
                                      <p:to>
                                        <p:strVal val="visible"/>
                                      </p:to>
                                    </p:set>
                                    <p:animEffect transition="in" filter="barn(outVertical)">
                                      <p:cBhvr>
                                        <p:cTn id="182" dur="4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5"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15 Imagen" descr="Diapositiva32"/>
          <p:cNvPicPr>
            <a:picLocks noGrp="1" noChangeAspect="1"/>
          </p:cNvPicPr>
          <p:nvPr isPhoto="1"/>
        </p:nvPicPr>
        <p:blipFill rotWithShape="1">
          <a:blip r:embed="rId2" cstate="email">
            <a:extLst>
              <a:ext uri="{BEBA8EAE-BF5A-486C-A8C5-ECC9F3942E4B}">
                <a14:imgProps xmlns:a14="http://schemas.microsoft.com/office/drawing/2010/main">
                  <a14:imgLayer r:embed="rId3">
                    <a14:imgEffect>
                      <a14:brightnessContrast bright="12000" contrast="12000"/>
                    </a14:imgEffect>
                  </a14:imgLayer>
                </a14:imgProps>
              </a:ext>
              <a:ext uri="{28A0092B-C50C-407E-A947-70E740481C1C}">
                <a14:useLocalDpi xmlns:a14="http://schemas.microsoft.com/office/drawing/2010/main"/>
              </a:ext>
            </a:extLst>
          </a:blip>
          <a:srcRect/>
          <a:stretch/>
        </p:blipFill>
        <p:spPr>
          <a:xfrm>
            <a:off x="0" y="0"/>
            <a:ext cx="9144000" cy="6858000"/>
          </a:xfrm>
          <a:prstGeom prst="rect">
            <a:avLst/>
          </a:prstGeom>
          <a:noFill/>
          <a:ln>
            <a:noFill/>
          </a:ln>
        </p:spPr>
      </p:pic>
      <p:pic>
        <p:nvPicPr>
          <p:cNvPr id="1026"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a:off x="3032890" y="1909257"/>
            <a:ext cx="1530350" cy="146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flipH="1">
            <a:off x="4548368" y="1970278"/>
            <a:ext cx="1530350" cy="146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2"/>
          <p:cNvPicPr>
            <a:picLocks noChangeAspect="1" noChangeArrowheads="1"/>
          </p:cNvPicPr>
          <p:nvPr/>
        </p:nvPicPr>
        <p:blipFill>
          <a:blip r:embed="rId6" cstate="email">
            <a:extLst>
              <a:ext uri="{BEBA8EAE-BF5A-486C-A8C5-ECC9F3942E4B}">
                <a14:imgProps xmlns:a14="http://schemas.microsoft.com/office/drawing/2010/main">
                  <a14:imgLayer r:embed="rId7">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flipH="1">
            <a:off x="5682801" y="807943"/>
            <a:ext cx="1991231" cy="190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2"/>
          <p:cNvPicPr>
            <a:picLocks noChangeAspect="1" noChangeArrowheads="1"/>
          </p:cNvPicPr>
          <p:nvPr/>
        </p:nvPicPr>
        <p:blipFill>
          <a:blip r:embed="rId8" cstate="email">
            <a:extLst>
              <a:ext uri="{BEBA8EAE-BF5A-486C-A8C5-ECC9F3942E4B}">
                <a14:imgProps xmlns:a14="http://schemas.microsoft.com/office/drawing/2010/main">
                  <a14:imgLayer r:embed="rId9">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flipH="1">
            <a:off x="7215249" y="-250735"/>
            <a:ext cx="2213807" cy="2117355"/>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2"/>
          <p:cNvPicPr>
            <a:picLocks noChangeAspect="1" noChangeArrowheads="1"/>
          </p:cNvPicPr>
          <p:nvPr/>
        </p:nvPicPr>
        <p:blipFill>
          <a:blip r:embed="rId10" cstate="email">
            <a:extLst>
              <a:ext uri="{BEBA8EAE-BF5A-486C-A8C5-ECC9F3942E4B}">
                <a14:imgProps xmlns:a14="http://schemas.microsoft.com/office/drawing/2010/main">
                  <a14:imgLayer r:embed="rId11">
                    <a14:imgEffect>
                      <a14:colorTemperature colorTemp="1500"/>
                    </a14:imgEffect>
                    <a14:imgEffect>
                      <a14:brightnessContrast bright="-2000"/>
                    </a14:imgEffect>
                  </a14:imgLayer>
                </a14:imgProps>
              </a:ext>
              <a:ext uri="{28A0092B-C50C-407E-A947-70E740481C1C}">
                <a14:useLocalDpi xmlns:a14="http://schemas.microsoft.com/office/drawing/2010/main"/>
              </a:ext>
            </a:extLst>
          </a:blip>
          <a:srcRect/>
          <a:stretch>
            <a:fillRect/>
          </a:stretch>
        </p:blipFill>
        <p:spPr bwMode="auto">
          <a:xfrm>
            <a:off x="1475655" y="807943"/>
            <a:ext cx="2016225" cy="19283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2"/>
          <p:cNvPicPr>
            <a:picLocks noChangeAspect="1" noChangeArrowheads="1"/>
          </p:cNvPicPr>
          <p:nvPr/>
        </p:nvPicPr>
        <p:blipFill>
          <a:blip r:embed="rId12" cstate="email">
            <a:extLst>
              <a:ext uri="{BEBA8EAE-BF5A-486C-A8C5-ECC9F3942E4B}">
                <a14:imgProps xmlns:a14="http://schemas.microsoft.com/office/drawing/2010/main">
                  <a14:imgLayer r:embed="rId13">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a:off x="-324544" y="-351430"/>
            <a:ext cx="2159941" cy="2176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a:off x="4563240" y="3433953"/>
            <a:ext cx="1530350" cy="146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2"/>
          <p:cNvPicPr>
            <a:picLocks noChangeAspect="1" noChangeArrowheads="1"/>
          </p:cNvPicPr>
          <p:nvPr/>
        </p:nvPicPr>
        <p:blipFill>
          <a:blip r:embed="rId14" cstate="email">
            <a:extLst>
              <a:ext uri="{BEBA8EAE-BF5A-486C-A8C5-ECC9F3942E4B}">
                <a14:imgProps xmlns:a14="http://schemas.microsoft.com/office/drawing/2010/main">
                  <a14:imgLayer r:embed="rId15">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a:off x="5784270" y="4049291"/>
            <a:ext cx="1986152" cy="18996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2"/>
          <p:cNvPicPr>
            <a:picLocks noChangeAspect="1" noChangeArrowheads="1"/>
          </p:cNvPicPr>
          <p:nvPr/>
        </p:nvPicPr>
        <p:blipFill>
          <a:blip r:embed="rId16" cstate="email">
            <a:extLst>
              <a:ext uri="{BEBA8EAE-BF5A-486C-A8C5-ECC9F3942E4B}">
                <a14:imgProps xmlns:a14="http://schemas.microsoft.com/office/drawing/2010/main">
                  <a14:imgLayer r:embed="rId17">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a:off x="7272056" y="5041132"/>
            <a:ext cx="2157000" cy="20782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2"/>
          <p:cNvPicPr>
            <a:picLocks noChangeAspect="1" noChangeArrowheads="1"/>
          </p:cNvPicPr>
          <p:nvPr/>
        </p:nvPicPr>
        <p:blipFill>
          <a:blip r:embed="rId4" cstate="email">
            <a:extLst>
              <a:ext uri="{BEBA8EAE-BF5A-486C-A8C5-ECC9F3942E4B}">
                <a14:imgProps xmlns:a14="http://schemas.microsoft.com/office/drawing/2010/main">
                  <a14:imgLayer r:embed="rId5">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flipH="1">
            <a:off x="3032890" y="3443081"/>
            <a:ext cx="1530350" cy="146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 name="Picture 2"/>
          <p:cNvPicPr>
            <a:picLocks noChangeAspect="1" noChangeArrowheads="1"/>
          </p:cNvPicPr>
          <p:nvPr/>
        </p:nvPicPr>
        <p:blipFill>
          <a:blip r:embed="rId18" cstate="email">
            <a:extLst>
              <a:ext uri="{BEBA8EAE-BF5A-486C-A8C5-ECC9F3942E4B}">
                <a14:imgProps xmlns:a14="http://schemas.microsoft.com/office/drawing/2010/main">
                  <a14:imgLayer r:embed="rId19">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flipH="1">
            <a:off x="1475656" y="4122252"/>
            <a:ext cx="1903630" cy="18206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 name="Picture 2"/>
          <p:cNvPicPr>
            <a:picLocks noChangeAspect="1" noChangeArrowheads="1"/>
          </p:cNvPicPr>
          <p:nvPr/>
        </p:nvPicPr>
        <p:blipFill>
          <a:blip r:embed="rId16" cstate="email">
            <a:extLst>
              <a:ext uri="{BEBA8EAE-BF5A-486C-A8C5-ECC9F3942E4B}">
                <a14:imgProps xmlns:a14="http://schemas.microsoft.com/office/drawing/2010/main">
                  <a14:imgLayer r:embed="rId17">
                    <a14:imgEffect>
                      <a14:colorTemperature colorTemp="1500"/>
                    </a14:imgEffect>
                  </a14:imgLayer>
                </a14:imgProps>
              </a:ext>
              <a:ext uri="{28A0092B-C50C-407E-A947-70E740481C1C}">
                <a14:useLocalDpi xmlns:a14="http://schemas.microsoft.com/office/drawing/2010/main"/>
              </a:ext>
            </a:extLst>
          </a:blip>
          <a:srcRect/>
          <a:stretch>
            <a:fillRect/>
          </a:stretch>
        </p:blipFill>
        <p:spPr bwMode="auto">
          <a:xfrm rot="10800000" flipH="1">
            <a:off x="-324544" y="5041131"/>
            <a:ext cx="2172949" cy="20782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16 Forma libre"/>
          <p:cNvSpPr/>
          <p:nvPr/>
        </p:nvSpPr>
        <p:spPr>
          <a:xfrm>
            <a:off x="-28657" y="6262"/>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9000">
                <a:srgbClr val="002060">
                  <a:lumMod val="13000"/>
                </a:srgbClr>
              </a:gs>
              <a:gs pos="91000">
                <a:schemeClr val="bg1"/>
              </a:gs>
              <a:gs pos="27000">
                <a:srgbClr val="FFFF00">
                  <a:lumMod val="54000"/>
                  <a:lumOff val="46000"/>
                </a:srgbClr>
              </a:gs>
              <a:gs pos="50000">
                <a:srgbClr val="009999"/>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18" name="17 Forma libre"/>
          <p:cNvSpPr/>
          <p:nvPr/>
        </p:nvSpPr>
        <p:spPr>
          <a:xfrm rot="10800000">
            <a:off x="-41439" y="5524108"/>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9000">
                <a:srgbClr val="002060">
                  <a:lumMod val="13000"/>
                </a:srgbClr>
              </a:gs>
              <a:gs pos="91000">
                <a:schemeClr val="bg1"/>
              </a:gs>
              <a:gs pos="27000">
                <a:srgbClr val="FFFF00">
                  <a:lumMod val="54000"/>
                  <a:lumOff val="46000"/>
                </a:srgbClr>
              </a:gs>
              <a:gs pos="50000">
                <a:srgbClr val="009999"/>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19" name="18 Rectángulo"/>
          <p:cNvSpPr/>
          <p:nvPr/>
        </p:nvSpPr>
        <p:spPr>
          <a:xfrm>
            <a:off x="-374518" y="-351430"/>
            <a:ext cx="9915070" cy="7470838"/>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53980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9"/>
                                        </p:tgtEl>
                                        <p:attrNameLst>
                                          <p:attrName>style.opacity</p:attrName>
                                        </p:attrNameLst>
                                      </p:cBhvr>
                                      <p:to>
                                        <p:strVal val="0"/>
                                      </p:to>
                                    </p:set>
                                    <p:animEffect filter="image" prLst="opacity: 0">
                                      <p:cBhvr rctx="IE">
                                        <p:cTn id="7" dur="indefinite"/>
                                        <p:tgtEl>
                                          <p:spTgt spid="19"/>
                                        </p:tgtEl>
                                      </p:cBhvr>
                                    </p:animEffect>
                                  </p:childTnLst>
                                </p:cTn>
                              </p:par>
                              <p:par>
                                <p:cTn id="8" presetID="2" presetClass="entr" presetSubtype="6"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 calcmode="lin" valueType="num">
                                      <p:cBhvr additive="base">
                                        <p:cTn id="10" dur="7000" fill="hold"/>
                                        <p:tgtEl>
                                          <p:spTgt spid="9"/>
                                        </p:tgtEl>
                                        <p:attrNameLst>
                                          <p:attrName>ppt_x</p:attrName>
                                        </p:attrNameLst>
                                      </p:cBhvr>
                                      <p:tavLst>
                                        <p:tav tm="0">
                                          <p:val>
                                            <p:strVal val="1+#ppt_w/2"/>
                                          </p:val>
                                        </p:tav>
                                        <p:tav tm="100000">
                                          <p:val>
                                            <p:strVal val="#ppt_x"/>
                                          </p:val>
                                        </p:tav>
                                      </p:tavLst>
                                    </p:anim>
                                    <p:anim calcmode="lin" valueType="num">
                                      <p:cBhvr additive="base">
                                        <p:cTn id="11" dur="7000" fill="hold"/>
                                        <p:tgtEl>
                                          <p:spTgt spid="9"/>
                                        </p:tgtEl>
                                        <p:attrNameLst>
                                          <p:attrName>ppt_y</p:attrName>
                                        </p:attrNameLst>
                                      </p:cBhvr>
                                      <p:tavLst>
                                        <p:tav tm="0">
                                          <p:val>
                                            <p:strVal val="1+#ppt_h/2"/>
                                          </p:val>
                                        </p:tav>
                                        <p:tav tm="100000">
                                          <p:val>
                                            <p:strVal val="#ppt_y"/>
                                          </p:val>
                                        </p:tav>
                                      </p:tavLst>
                                    </p:anim>
                                  </p:childTnLst>
                                </p:cTn>
                              </p:par>
                              <p:par>
                                <p:cTn id="12" presetID="19" presetClass="entr" presetSubtype="10" fill="hold" nodeType="with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p:cTn id="14" dur="7000" fill="hold"/>
                                        <p:tgtEl>
                                          <p:spTgt spid="9"/>
                                        </p:tgtEl>
                                        <p:attrNameLst>
                                          <p:attrName>ppt_w</p:attrName>
                                        </p:attrNameLst>
                                      </p:cBhvr>
                                      <p:tavLst>
                                        <p:tav tm="0" fmla="#ppt_w*sin(2.5*pi*$)">
                                          <p:val>
                                            <p:fltVal val="0"/>
                                          </p:val>
                                        </p:tav>
                                        <p:tav tm="100000">
                                          <p:val>
                                            <p:fltVal val="1"/>
                                          </p:val>
                                        </p:tav>
                                      </p:tavLst>
                                    </p:anim>
                                    <p:anim calcmode="lin" valueType="num">
                                      <p:cBhvr>
                                        <p:cTn id="15" dur="7000" fill="hold"/>
                                        <p:tgtEl>
                                          <p:spTgt spid="9"/>
                                        </p:tgtEl>
                                        <p:attrNameLst>
                                          <p:attrName>ppt_h</p:attrName>
                                        </p:attrNameLst>
                                      </p:cBhvr>
                                      <p:tavLst>
                                        <p:tav tm="0">
                                          <p:val>
                                            <p:strVal val="#ppt_h"/>
                                          </p:val>
                                        </p:tav>
                                        <p:tav tm="100000">
                                          <p:val>
                                            <p:strVal val="#ppt_h"/>
                                          </p:val>
                                        </p:tav>
                                      </p:tavLst>
                                    </p:anim>
                                  </p:childTnLst>
                                </p:cTn>
                              </p:par>
                              <p:par>
                                <p:cTn id="16" presetID="8" presetClass="emph" presetSubtype="0" repeatCount="indefinite" fill="hold" nodeType="withEffect">
                                  <p:stCondLst>
                                    <p:cond delay="0"/>
                                  </p:stCondLst>
                                  <p:childTnLst>
                                    <p:animRot by="21600000">
                                      <p:cBhvr>
                                        <p:cTn id="17" dur="7000" fill="hold"/>
                                        <p:tgtEl>
                                          <p:spTgt spid="9"/>
                                        </p:tgtEl>
                                        <p:attrNameLst>
                                          <p:attrName>r</p:attrName>
                                        </p:attrNameLst>
                                      </p:cBhvr>
                                    </p:animRot>
                                  </p:childTnLst>
                                </p:cTn>
                              </p:par>
                              <p:par>
                                <p:cTn id="18" presetID="2" presetClass="exit" presetSubtype="6" fill="hold" nodeType="withEffect">
                                  <p:stCondLst>
                                    <p:cond delay="0"/>
                                  </p:stCondLst>
                                  <p:childTnLst>
                                    <p:anim calcmode="lin" valueType="num">
                                      <p:cBhvr additive="base">
                                        <p:cTn id="19" dur="7000"/>
                                        <p:tgtEl>
                                          <p:spTgt spid="9"/>
                                        </p:tgtEl>
                                        <p:attrNameLst>
                                          <p:attrName>ppt_x</p:attrName>
                                        </p:attrNameLst>
                                      </p:cBhvr>
                                      <p:tavLst>
                                        <p:tav tm="0">
                                          <p:val>
                                            <p:strVal val="ppt_x"/>
                                          </p:val>
                                        </p:tav>
                                        <p:tav tm="100000">
                                          <p:val>
                                            <p:strVal val="1+ppt_w/2"/>
                                          </p:val>
                                        </p:tav>
                                      </p:tavLst>
                                    </p:anim>
                                    <p:anim calcmode="lin" valueType="num">
                                      <p:cBhvr additive="base">
                                        <p:cTn id="20" dur="7000"/>
                                        <p:tgtEl>
                                          <p:spTgt spid="9"/>
                                        </p:tgtEl>
                                        <p:attrNameLst>
                                          <p:attrName>ppt_y</p:attrName>
                                        </p:attrNameLst>
                                      </p:cBhvr>
                                      <p:tavLst>
                                        <p:tav tm="0">
                                          <p:val>
                                            <p:strVal val="ppt_y"/>
                                          </p:val>
                                        </p:tav>
                                        <p:tav tm="100000">
                                          <p:val>
                                            <p:strVal val="1+ppt_h/2"/>
                                          </p:val>
                                        </p:tav>
                                      </p:tavLst>
                                    </p:anim>
                                    <p:set>
                                      <p:cBhvr>
                                        <p:cTn id="21" dur="1" fill="hold">
                                          <p:stCondLst>
                                            <p:cond delay="6999"/>
                                          </p:stCondLst>
                                        </p:cTn>
                                        <p:tgtEl>
                                          <p:spTgt spid="9"/>
                                        </p:tgtEl>
                                        <p:attrNameLst>
                                          <p:attrName>style.visibility</p:attrName>
                                        </p:attrNameLst>
                                      </p:cBhvr>
                                      <p:to>
                                        <p:strVal val="hidden"/>
                                      </p:to>
                                    </p:set>
                                  </p:childTnLst>
                                </p:cTn>
                              </p:par>
                              <p:par>
                                <p:cTn id="22" presetID="2" presetClass="entr" presetSubtype="6" fill="hold" nodeType="with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additive="base">
                                        <p:cTn id="24" dur="6000" fill="hold"/>
                                        <p:tgtEl>
                                          <p:spTgt spid="8"/>
                                        </p:tgtEl>
                                        <p:attrNameLst>
                                          <p:attrName>ppt_x</p:attrName>
                                        </p:attrNameLst>
                                      </p:cBhvr>
                                      <p:tavLst>
                                        <p:tav tm="0">
                                          <p:val>
                                            <p:strVal val="1+#ppt_w/2"/>
                                          </p:val>
                                        </p:tav>
                                        <p:tav tm="100000">
                                          <p:val>
                                            <p:strVal val="#ppt_x"/>
                                          </p:val>
                                        </p:tav>
                                      </p:tavLst>
                                    </p:anim>
                                    <p:anim calcmode="lin" valueType="num">
                                      <p:cBhvr additive="base">
                                        <p:cTn id="25" dur="6000" fill="hold"/>
                                        <p:tgtEl>
                                          <p:spTgt spid="8"/>
                                        </p:tgtEl>
                                        <p:attrNameLst>
                                          <p:attrName>ppt_y</p:attrName>
                                        </p:attrNameLst>
                                      </p:cBhvr>
                                      <p:tavLst>
                                        <p:tav tm="0">
                                          <p:val>
                                            <p:strVal val="1+#ppt_h/2"/>
                                          </p:val>
                                        </p:tav>
                                        <p:tav tm="100000">
                                          <p:val>
                                            <p:strVal val="#ppt_y"/>
                                          </p:val>
                                        </p:tav>
                                      </p:tavLst>
                                    </p:anim>
                                  </p:childTnLst>
                                </p:cTn>
                              </p:par>
                              <p:par>
                                <p:cTn id="26" presetID="19" presetClass="entr" presetSubtype="10"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6000" fill="hold"/>
                                        <p:tgtEl>
                                          <p:spTgt spid="8"/>
                                        </p:tgtEl>
                                        <p:attrNameLst>
                                          <p:attrName>ppt_w</p:attrName>
                                        </p:attrNameLst>
                                      </p:cBhvr>
                                      <p:tavLst>
                                        <p:tav tm="0" fmla="#ppt_w*sin(2.5*pi*$)">
                                          <p:val>
                                            <p:fltVal val="0"/>
                                          </p:val>
                                        </p:tav>
                                        <p:tav tm="100000">
                                          <p:val>
                                            <p:fltVal val="1"/>
                                          </p:val>
                                        </p:tav>
                                      </p:tavLst>
                                    </p:anim>
                                    <p:anim calcmode="lin" valueType="num">
                                      <p:cBhvr>
                                        <p:cTn id="29" dur="6000" fill="hold"/>
                                        <p:tgtEl>
                                          <p:spTgt spid="8"/>
                                        </p:tgtEl>
                                        <p:attrNameLst>
                                          <p:attrName>ppt_h</p:attrName>
                                        </p:attrNameLst>
                                      </p:cBhvr>
                                      <p:tavLst>
                                        <p:tav tm="0">
                                          <p:val>
                                            <p:strVal val="#ppt_h"/>
                                          </p:val>
                                        </p:tav>
                                        <p:tav tm="100000">
                                          <p:val>
                                            <p:strVal val="#ppt_h"/>
                                          </p:val>
                                        </p:tav>
                                      </p:tavLst>
                                    </p:anim>
                                  </p:childTnLst>
                                </p:cTn>
                              </p:par>
                              <p:par>
                                <p:cTn id="30" presetID="8" presetClass="emph" presetSubtype="0" repeatCount="indefinite" fill="hold" nodeType="withEffect">
                                  <p:stCondLst>
                                    <p:cond delay="0"/>
                                  </p:stCondLst>
                                  <p:childTnLst>
                                    <p:animRot by="21600000">
                                      <p:cBhvr>
                                        <p:cTn id="31" dur="6000" fill="hold"/>
                                        <p:tgtEl>
                                          <p:spTgt spid="8"/>
                                        </p:tgtEl>
                                        <p:attrNameLst>
                                          <p:attrName>r</p:attrName>
                                        </p:attrNameLst>
                                      </p:cBhvr>
                                    </p:animRot>
                                  </p:childTnLst>
                                </p:cTn>
                              </p:par>
                              <p:par>
                                <p:cTn id="32" presetID="2" presetClass="exit" presetSubtype="6" fill="hold" nodeType="withEffect">
                                  <p:stCondLst>
                                    <p:cond delay="0"/>
                                  </p:stCondLst>
                                  <p:childTnLst>
                                    <p:anim calcmode="lin" valueType="num">
                                      <p:cBhvr additive="base">
                                        <p:cTn id="33" dur="6000"/>
                                        <p:tgtEl>
                                          <p:spTgt spid="8"/>
                                        </p:tgtEl>
                                        <p:attrNameLst>
                                          <p:attrName>ppt_x</p:attrName>
                                        </p:attrNameLst>
                                      </p:cBhvr>
                                      <p:tavLst>
                                        <p:tav tm="0">
                                          <p:val>
                                            <p:strVal val="ppt_x"/>
                                          </p:val>
                                        </p:tav>
                                        <p:tav tm="100000">
                                          <p:val>
                                            <p:strVal val="1+ppt_w/2"/>
                                          </p:val>
                                        </p:tav>
                                      </p:tavLst>
                                    </p:anim>
                                    <p:anim calcmode="lin" valueType="num">
                                      <p:cBhvr additive="base">
                                        <p:cTn id="34" dur="6000"/>
                                        <p:tgtEl>
                                          <p:spTgt spid="8"/>
                                        </p:tgtEl>
                                        <p:attrNameLst>
                                          <p:attrName>ppt_y</p:attrName>
                                        </p:attrNameLst>
                                      </p:cBhvr>
                                      <p:tavLst>
                                        <p:tav tm="0">
                                          <p:val>
                                            <p:strVal val="ppt_y"/>
                                          </p:val>
                                        </p:tav>
                                        <p:tav tm="100000">
                                          <p:val>
                                            <p:strVal val="1+ppt_h/2"/>
                                          </p:val>
                                        </p:tav>
                                      </p:tavLst>
                                    </p:anim>
                                    <p:set>
                                      <p:cBhvr>
                                        <p:cTn id="35" dur="1" fill="hold">
                                          <p:stCondLst>
                                            <p:cond delay="5999"/>
                                          </p:stCondLst>
                                        </p:cTn>
                                        <p:tgtEl>
                                          <p:spTgt spid="8"/>
                                        </p:tgtEl>
                                        <p:attrNameLst>
                                          <p:attrName>style.visibility</p:attrName>
                                        </p:attrNameLst>
                                      </p:cBhvr>
                                      <p:to>
                                        <p:strVal val="hidden"/>
                                      </p:to>
                                    </p:set>
                                  </p:childTnLst>
                                </p:cTn>
                              </p:par>
                              <p:par>
                                <p:cTn id="36" presetID="2" presetClass="entr" presetSubtype="6" fill="hold" nodeType="withEffect">
                                  <p:stCondLst>
                                    <p:cond delay="0"/>
                                  </p:stCondLst>
                                  <p:childTnLst>
                                    <p:set>
                                      <p:cBhvr>
                                        <p:cTn id="37" dur="1" fill="hold">
                                          <p:stCondLst>
                                            <p:cond delay="0"/>
                                          </p:stCondLst>
                                        </p:cTn>
                                        <p:tgtEl>
                                          <p:spTgt spid="1026"/>
                                        </p:tgtEl>
                                        <p:attrNameLst>
                                          <p:attrName>style.visibility</p:attrName>
                                        </p:attrNameLst>
                                      </p:cBhvr>
                                      <p:to>
                                        <p:strVal val="visible"/>
                                      </p:to>
                                    </p:set>
                                    <p:anim calcmode="lin" valueType="num">
                                      <p:cBhvr additive="base">
                                        <p:cTn id="38" dur="5000" fill="hold"/>
                                        <p:tgtEl>
                                          <p:spTgt spid="1026"/>
                                        </p:tgtEl>
                                        <p:attrNameLst>
                                          <p:attrName>ppt_x</p:attrName>
                                        </p:attrNameLst>
                                      </p:cBhvr>
                                      <p:tavLst>
                                        <p:tav tm="0">
                                          <p:val>
                                            <p:strVal val="1+#ppt_w/2"/>
                                          </p:val>
                                        </p:tav>
                                        <p:tav tm="100000">
                                          <p:val>
                                            <p:strVal val="#ppt_x"/>
                                          </p:val>
                                        </p:tav>
                                      </p:tavLst>
                                    </p:anim>
                                    <p:anim calcmode="lin" valueType="num">
                                      <p:cBhvr additive="base">
                                        <p:cTn id="39" dur="5000" fill="hold"/>
                                        <p:tgtEl>
                                          <p:spTgt spid="1026"/>
                                        </p:tgtEl>
                                        <p:attrNameLst>
                                          <p:attrName>ppt_y</p:attrName>
                                        </p:attrNameLst>
                                      </p:cBhvr>
                                      <p:tavLst>
                                        <p:tav tm="0">
                                          <p:val>
                                            <p:strVal val="1+#ppt_h/2"/>
                                          </p:val>
                                        </p:tav>
                                        <p:tav tm="100000">
                                          <p:val>
                                            <p:strVal val="#ppt_y"/>
                                          </p:val>
                                        </p:tav>
                                      </p:tavLst>
                                    </p:anim>
                                  </p:childTnLst>
                                </p:cTn>
                              </p:par>
                              <p:par>
                                <p:cTn id="40" presetID="19" presetClass="entr" presetSubtype="10" fill="hold" nodeType="withEffect">
                                  <p:stCondLst>
                                    <p:cond delay="0"/>
                                  </p:stCondLst>
                                  <p:childTnLst>
                                    <p:set>
                                      <p:cBhvr>
                                        <p:cTn id="41" dur="1" fill="hold">
                                          <p:stCondLst>
                                            <p:cond delay="0"/>
                                          </p:stCondLst>
                                        </p:cTn>
                                        <p:tgtEl>
                                          <p:spTgt spid="1026"/>
                                        </p:tgtEl>
                                        <p:attrNameLst>
                                          <p:attrName>style.visibility</p:attrName>
                                        </p:attrNameLst>
                                      </p:cBhvr>
                                      <p:to>
                                        <p:strVal val="visible"/>
                                      </p:to>
                                    </p:set>
                                    <p:anim calcmode="lin" valueType="num">
                                      <p:cBhvr>
                                        <p:cTn id="42" dur="5000" fill="hold"/>
                                        <p:tgtEl>
                                          <p:spTgt spid="1026"/>
                                        </p:tgtEl>
                                        <p:attrNameLst>
                                          <p:attrName>ppt_w</p:attrName>
                                        </p:attrNameLst>
                                      </p:cBhvr>
                                      <p:tavLst>
                                        <p:tav tm="0" fmla="#ppt_w*sin(2.5*pi*$)">
                                          <p:val>
                                            <p:fltVal val="0"/>
                                          </p:val>
                                        </p:tav>
                                        <p:tav tm="100000">
                                          <p:val>
                                            <p:fltVal val="1"/>
                                          </p:val>
                                        </p:tav>
                                      </p:tavLst>
                                    </p:anim>
                                    <p:anim calcmode="lin" valueType="num">
                                      <p:cBhvr>
                                        <p:cTn id="43" dur="5000" fill="hold"/>
                                        <p:tgtEl>
                                          <p:spTgt spid="1026"/>
                                        </p:tgtEl>
                                        <p:attrNameLst>
                                          <p:attrName>ppt_h</p:attrName>
                                        </p:attrNameLst>
                                      </p:cBhvr>
                                      <p:tavLst>
                                        <p:tav tm="0">
                                          <p:val>
                                            <p:strVal val="#ppt_h"/>
                                          </p:val>
                                        </p:tav>
                                        <p:tav tm="100000">
                                          <p:val>
                                            <p:strVal val="#ppt_h"/>
                                          </p:val>
                                        </p:tav>
                                      </p:tavLst>
                                    </p:anim>
                                  </p:childTnLst>
                                </p:cTn>
                              </p:par>
                              <p:par>
                                <p:cTn id="44" presetID="8" presetClass="emph" presetSubtype="0" repeatCount="indefinite" fill="hold" nodeType="withEffect">
                                  <p:stCondLst>
                                    <p:cond delay="0"/>
                                  </p:stCondLst>
                                  <p:childTnLst>
                                    <p:animRot by="21600000">
                                      <p:cBhvr>
                                        <p:cTn id="45" dur="5000" fill="hold"/>
                                        <p:tgtEl>
                                          <p:spTgt spid="1026"/>
                                        </p:tgtEl>
                                        <p:attrNameLst>
                                          <p:attrName>r</p:attrName>
                                        </p:attrNameLst>
                                      </p:cBhvr>
                                    </p:animRot>
                                  </p:childTnLst>
                                </p:cTn>
                              </p:par>
                              <p:par>
                                <p:cTn id="46" presetID="2" presetClass="exit" presetSubtype="6" fill="hold" nodeType="withEffect">
                                  <p:stCondLst>
                                    <p:cond delay="0"/>
                                  </p:stCondLst>
                                  <p:childTnLst>
                                    <p:anim calcmode="lin" valueType="num">
                                      <p:cBhvr additive="base">
                                        <p:cTn id="47" dur="5000"/>
                                        <p:tgtEl>
                                          <p:spTgt spid="1026"/>
                                        </p:tgtEl>
                                        <p:attrNameLst>
                                          <p:attrName>ppt_x</p:attrName>
                                        </p:attrNameLst>
                                      </p:cBhvr>
                                      <p:tavLst>
                                        <p:tav tm="0">
                                          <p:val>
                                            <p:strVal val="ppt_x"/>
                                          </p:val>
                                        </p:tav>
                                        <p:tav tm="100000">
                                          <p:val>
                                            <p:strVal val="1+ppt_w/2"/>
                                          </p:val>
                                        </p:tav>
                                      </p:tavLst>
                                    </p:anim>
                                    <p:anim calcmode="lin" valueType="num">
                                      <p:cBhvr additive="base">
                                        <p:cTn id="48" dur="5000"/>
                                        <p:tgtEl>
                                          <p:spTgt spid="1026"/>
                                        </p:tgtEl>
                                        <p:attrNameLst>
                                          <p:attrName>ppt_y</p:attrName>
                                        </p:attrNameLst>
                                      </p:cBhvr>
                                      <p:tavLst>
                                        <p:tav tm="0">
                                          <p:val>
                                            <p:strVal val="ppt_y"/>
                                          </p:val>
                                        </p:tav>
                                        <p:tav tm="100000">
                                          <p:val>
                                            <p:strVal val="1+ppt_h/2"/>
                                          </p:val>
                                        </p:tav>
                                      </p:tavLst>
                                    </p:anim>
                                    <p:set>
                                      <p:cBhvr>
                                        <p:cTn id="49" dur="1" fill="hold">
                                          <p:stCondLst>
                                            <p:cond delay="4999"/>
                                          </p:stCondLst>
                                        </p:cTn>
                                        <p:tgtEl>
                                          <p:spTgt spid="1026"/>
                                        </p:tgtEl>
                                        <p:attrNameLst>
                                          <p:attrName>style.visibility</p:attrName>
                                        </p:attrNameLst>
                                      </p:cBhvr>
                                      <p:to>
                                        <p:strVal val="hidden"/>
                                      </p:to>
                                    </p:set>
                                  </p:childTnLst>
                                </p:cTn>
                              </p:par>
                              <p:par>
                                <p:cTn id="50" presetID="2" presetClass="entr" presetSubtype="12" fill="hold" nodeType="withEffect">
                                  <p:stCondLst>
                                    <p:cond delay="0"/>
                                  </p:stCondLst>
                                  <p:childTnLst>
                                    <p:set>
                                      <p:cBhvr>
                                        <p:cTn id="51" dur="1" fill="hold">
                                          <p:stCondLst>
                                            <p:cond delay="0"/>
                                          </p:stCondLst>
                                        </p:cTn>
                                        <p:tgtEl>
                                          <p:spTgt spid="7"/>
                                        </p:tgtEl>
                                        <p:attrNameLst>
                                          <p:attrName>style.visibility</p:attrName>
                                        </p:attrNameLst>
                                      </p:cBhvr>
                                      <p:to>
                                        <p:strVal val="visible"/>
                                      </p:to>
                                    </p:set>
                                    <p:anim calcmode="lin" valueType="num">
                                      <p:cBhvr additive="base">
                                        <p:cTn id="52" dur="7000" fill="hold"/>
                                        <p:tgtEl>
                                          <p:spTgt spid="7"/>
                                        </p:tgtEl>
                                        <p:attrNameLst>
                                          <p:attrName>ppt_x</p:attrName>
                                        </p:attrNameLst>
                                      </p:cBhvr>
                                      <p:tavLst>
                                        <p:tav tm="0">
                                          <p:val>
                                            <p:strVal val="0-#ppt_w/2"/>
                                          </p:val>
                                        </p:tav>
                                        <p:tav tm="100000">
                                          <p:val>
                                            <p:strVal val="#ppt_x"/>
                                          </p:val>
                                        </p:tav>
                                      </p:tavLst>
                                    </p:anim>
                                    <p:anim calcmode="lin" valueType="num">
                                      <p:cBhvr additive="base">
                                        <p:cTn id="53" dur="7000" fill="hold"/>
                                        <p:tgtEl>
                                          <p:spTgt spid="7"/>
                                        </p:tgtEl>
                                        <p:attrNameLst>
                                          <p:attrName>ppt_y</p:attrName>
                                        </p:attrNameLst>
                                      </p:cBhvr>
                                      <p:tavLst>
                                        <p:tav tm="0">
                                          <p:val>
                                            <p:strVal val="1+#ppt_h/2"/>
                                          </p:val>
                                        </p:tav>
                                        <p:tav tm="100000">
                                          <p:val>
                                            <p:strVal val="#ppt_y"/>
                                          </p:val>
                                        </p:tav>
                                      </p:tavLst>
                                    </p:anim>
                                  </p:childTnLst>
                                </p:cTn>
                              </p:par>
                              <p:par>
                                <p:cTn id="54" presetID="19" presetClass="entr" presetSubtype="10" fill="hold" nodeType="withEffect">
                                  <p:stCondLst>
                                    <p:cond delay="0"/>
                                  </p:stCondLst>
                                  <p:childTnLst>
                                    <p:set>
                                      <p:cBhvr>
                                        <p:cTn id="55" dur="1" fill="hold">
                                          <p:stCondLst>
                                            <p:cond delay="0"/>
                                          </p:stCondLst>
                                        </p:cTn>
                                        <p:tgtEl>
                                          <p:spTgt spid="7"/>
                                        </p:tgtEl>
                                        <p:attrNameLst>
                                          <p:attrName>style.visibility</p:attrName>
                                        </p:attrNameLst>
                                      </p:cBhvr>
                                      <p:to>
                                        <p:strVal val="visible"/>
                                      </p:to>
                                    </p:set>
                                    <p:anim calcmode="lin" valueType="num">
                                      <p:cBhvr>
                                        <p:cTn id="56" dur="7000" fill="hold"/>
                                        <p:tgtEl>
                                          <p:spTgt spid="7"/>
                                        </p:tgtEl>
                                        <p:attrNameLst>
                                          <p:attrName>ppt_w</p:attrName>
                                        </p:attrNameLst>
                                      </p:cBhvr>
                                      <p:tavLst>
                                        <p:tav tm="0" fmla="#ppt_w*sin(2.5*pi*$)">
                                          <p:val>
                                            <p:fltVal val="0"/>
                                          </p:val>
                                        </p:tav>
                                        <p:tav tm="100000">
                                          <p:val>
                                            <p:fltVal val="1"/>
                                          </p:val>
                                        </p:tav>
                                      </p:tavLst>
                                    </p:anim>
                                    <p:anim calcmode="lin" valueType="num">
                                      <p:cBhvr>
                                        <p:cTn id="57" dur="7000" fill="hold"/>
                                        <p:tgtEl>
                                          <p:spTgt spid="7"/>
                                        </p:tgtEl>
                                        <p:attrNameLst>
                                          <p:attrName>ppt_h</p:attrName>
                                        </p:attrNameLst>
                                      </p:cBhvr>
                                      <p:tavLst>
                                        <p:tav tm="0">
                                          <p:val>
                                            <p:strVal val="#ppt_h"/>
                                          </p:val>
                                        </p:tav>
                                        <p:tav tm="100000">
                                          <p:val>
                                            <p:strVal val="#ppt_h"/>
                                          </p:val>
                                        </p:tav>
                                      </p:tavLst>
                                    </p:anim>
                                  </p:childTnLst>
                                </p:cTn>
                              </p:par>
                              <p:par>
                                <p:cTn id="58" presetID="8" presetClass="emph" presetSubtype="0" fill="hold" nodeType="withEffect">
                                  <p:stCondLst>
                                    <p:cond delay="0"/>
                                  </p:stCondLst>
                                  <p:childTnLst>
                                    <p:animRot by="-21600000">
                                      <p:cBhvr>
                                        <p:cTn id="59" dur="7000" fill="hold"/>
                                        <p:tgtEl>
                                          <p:spTgt spid="7"/>
                                        </p:tgtEl>
                                        <p:attrNameLst>
                                          <p:attrName>r</p:attrName>
                                        </p:attrNameLst>
                                      </p:cBhvr>
                                    </p:animRot>
                                  </p:childTnLst>
                                </p:cTn>
                              </p:par>
                              <p:par>
                                <p:cTn id="60" presetID="2" presetClass="exit" presetSubtype="12" fill="hold" nodeType="withEffect">
                                  <p:stCondLst>
                                    <p:cond delay="0"/>
                                  </p:stCondLst>
                                  <p:childTnLst>
                                    <p:anim calcmode="lin" valueType="num">
                                      <p:cBhvr additive="base">
                                        <p:cTn id="61" dur="7000"/>
                                        <p:tgtEl>
                                          <p:spTgt spid="7"/>
                                        </p:tgtEl>
                                        <p:attrNameLst>
                                          <p:attrName>ppt_x</p:attrName>
                                        </p:attrNameLst>
                                      </p:cBhvr>
                                      <p:tavLst>
                                        <p:tav tm="0">
                                          <p:val>
                                            <p:strVal val="ppt_x"/>
                                          </p:val>
                                        </p:tav>
                                        <p:tav tm="100000">
                                          <p:val>
                                            <p:strVal val="0-ppt_w/2"/>
                                          </p:val>
                                        </p:tav>
                                      </p:tavLst>
                                    </p:anim>
                                    <p:anim calcmode="lin" valueType="num">
                                      <p:cBhvr additive="base">
                                        <p:cTn id="62" dur="7000"/>
                                        <p:tgtEl>
                                          <p:spTgt spid="7"/>
                                        </p:tgtEl>
                                        <p:attrNameLst>
                                          <p:attrName>ppt_y</p:attrName>
                                        </p:attrNameLst>
                                      </p:cBhvr>
                                      <p:tavLst>
                                        <p:tav tm="0">
                                          <p:val>
                                            <p:strVal val="ppt_y"/>
                                          </p:val>
                                        </p:tav>
                                        <p:tav tm="100000">
                                          <p:val>
                                            <p:strVal val="1+ppt_h/2"/>
                                          </p:val>
                                        </p:tav>
                                      </p:tavLst>
                                    </p:anim>
                                    <p:set>
                                      <p:cBhvr>
                                        <p:cTn id="63" dur="1" fill="hold">
                                          <p:stCondLst>
                                            <p:cond delay="6999"/>
                                          </p:stCondLst>
                                        </p:cTn>
                                        <p:tgtEl>
                                          <p:spTgt spid="7"/>
                                        </p:tgtEl>
                                        <p:attrNameLst>
                                          <p:attrName>style.visibility</p:attrName>
                                        </p:attrNameLst>
                                      </p:cBhvr>
                                      <p:to>
                                        <p:strVal val="hidden"/>
                                      </p:to>
                                    </p:set>
                                  </p:childTnLst>
                                </p:cTn>
                              </p:par>
                              <p:par>
                                <p:cTn id="64" presetID="2" presetClass="entr" presetSubtype="12" fill="hold" nodeType="withEffect">
                                  <p:stCondLst>
                                    <p:cond delay="0"/>
                                  </p:stCondLst>
                                  <p:childTnLst>
                                    <p:set>
                                      <p:cBhvr>
                                        <p:cTn id="65" dur="1" fill="hold">
                                          <p:stCondLst>
                                            <p:cond delay="0"/>
                                          </p:stCondLst>
                                        </p:cTn>
                                        <p:tgtEl>
                                          <p:spTgt spid="6"/>
                                        </p:tgtEl>
                                        <p:attrNameLst>
                                          <p:attrName>style.visibility</p:attrName>
                                        </p:attrNameLst>
                                      </p:cBhvr>
                                      <p:to>
                                        <p:strVal val="visible"/>
                                      </p:to>
                                    </p:set>
                                    <p:anim calcmode="lin" valueType="num">
                                      <p:cBhvr additive="base">
                                        <p:cTn id="66" dur="6000" fill="hold"/>
                                        <p:tgtEl>
                                          <p:spTgt spid="6"/>
                                        </p:tgtEl>
                                        <p:attrNameLst>
                                          <p:attrName>ppt_x</p:attrName>
                                        </p:attrNameLst>
                                      </p:cBhvr>
                                      <p:tavLst>
                                        <p:tav tm="0">
                                          <p:val>
                                            <p:strVal val="0-#ppt_w/2"/>
                                          </p:val>
                                        </p:tav>
                                        <p:tav tm="100000">
                                          <p:val>
                                            <p:strVal val="#ppt_x"/>
                                          </p:val>
                                        </p:tav>
                                      </p:tavLst>
                                    </p:anim>
                                    <p:anim calcmode="lin" valueType="num">
                                      <p:cBhvr additive="base">
                                        <p:cTn id="67" dur="6000" fill="hold"/>
                                        <p:tgtEl>
                                          <p:spTgt spid="6"/>
                                        </p:tgtEl>
                                        <p:attrNameLst>
                                          <p:attrName>ppt_y</p:attrName>
                                        </p:attrNameLst>
                                      </p:cBhvr>
                                      <p:tavLst>
                                        <p:tav tm="0">
                                          <p:val>
                                            <p:strVal val="1+#ppt_h/2"/>
                                          </p:val>
                                        </p:tav>
                                        <p:tav tm="100000">
                                          <p:val>
                                            <p:strVal val="#ppt_y"/>
                                          </p:val>
                                        </p:tav>
                                      </p:tavLst>
                                    </p:anim>
                                  </p:childTnLst>
                                </p:cTn>
                              </p:par>
                              <p:par>
                                <p:cTn id="68" presetID="19" presetClass="entr" presetSubtype="10" fill="hold" nodeType="with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p:cTn id="70" dur="6000" fill="hold"/>
                                        <p:tgtEl>
                                          <p:spTgt spid="6"/>
                                        </p:tgtEl>
                                        <p:attrNameLst>
                                          <p:attrName>ppt_w</p:attrName>
                                        </p:attrNameLst>
                                      </p:cBhvr>
                                      <p:tavLst>
                                        <p:tav tm="0" fmla="#ppt_w*sin(2.5*pi*$)">
                                          <p:val>
                                            <p:fltVal val="0"/>
                                          </p:val>
                                        </p:tav>
                                        <p:tav tm="100000">
                                          <p:val>
                                            <p:fltVal val="1"/>
                                          </p:val>
                                        </p:tav>
                                      </p:tavLst>
                                    </p:anim>
                                    <p:anim calcmode="lin" valueType="num">
                                      <p:cBhvr>
                                        <p:cTn id="71" dur="6000" fill="hold"/>
                                        <p:tgtEl>
                                          <p:spTgt spid="6"/>
                                        </p:tgtEl>
                                        <p:attrNameLst>
                                          <p:attrName>ppt_h</p:attrName>
                                        </p:attrNameLst>
                                      </p:cBhvr>
                                      <p:tavLst>
                                        <p:tav tm="0">
                                          <p:val>
                                            <p:strVal val="#ppt_h"/>
                                          </p:val>
                                        </p:tav>
                                        <p:tav tm="100000">
                                          <p:val>
                                            <p:strVal val="#ppt_h"/>
                                          </p:val>
                                        </p:tav>
                                      </p:tavLst>
                                    </p:anim>
                                  </p:childTnLst>
                                </p:cTn>
                              </p:par>
                              <p:par>
                                <p:cTn id="72" presetID="8" presetClass="emph" presetSubtype="0" fill="hold" nodeType="withEffect">
                                  <p:stCondLst>
                                    <p:cond delay="0"/>
                                  </p:stCondLst>
                                  <p:childTnLst>
                                    <p:animRot by="-21600000">
                                      <p:cBhvr>
                                        <p:cTn id="73" dur="6000" fill="hold"/>
                                        <p:tgtEl>
                                          <p:spTgt spid="6"/>
                                        </p:tgtEl>
                                        <p:attrNameLst>
                                          <p:attrName>r</p:attrName>
                                        </p:attrNameLst>
                                      </p:cBhvr>
                                    </p:animRot>
                                  </p:childTnLst>
                                </p:cTn>
                              </p:par>
                              <p:par>
                                <p:cTn id="74" presetID="2" presetClass="exit" presetSubtype="12" fill="hold" nodeType="withEffect">
                                  <p:stCondLst>
                                    <p:cond delay="0"/>
                                  </p:stCondLst>
                                  <p:childTnLst>
                                    <p:anim calcmode="lin" valueType="num">
                                      <p:cBhvr additive="base">
                                        <p:cTn id="75" dur="6000"/>
                                        <p:tgtEl>
                                          <p:spTgt spid="6"/>
                                        </p:tgtEl>
                                        <p:attrNameLst>
                                          <p:attrName>ppt_x</p:attrName>
                                        </p:attrNameLst>
                                      </p:cBhvr>
                                      <p:tavLst>
                                        <p:tav tm="0">
                                          <p:val>
                                            <p:strVal val="ppt_x"/>
                                          </p:val>
                                        </p:tav>
                                        <p:tav tm="100000">
                                          <p:val>
                                            <p:strVal val="0-ppt_w/2"/>
                                          </p:val>
                                        </p:tav>
                                      </p:tavLst>
                                    </p:anim>
                                    <p:anim calcmode="lin" valueType="num">
                                      <p:cBhvr additive="base">
                                        <p:cTn id="76" dur="6000"/>
                                        <p:tgtEl>
                                          <p:spTgt spid="6"/>
                                        </p:tgtEl>
                                        <p:attrNameLst>
                                          <p:attrName>ppt_y</p:attrName>
                                        </p:attrNameLst>
                                      </p:cBhvr>
                                      <p:tavLst>
                                        <p:tav tm="0">
                                          <p:val>
                                            <p:strVal val="ppt_y"/>
                                          </p:val>
                                        </p:tav>
                                        <p:tav tm="100000">
                                          <p:val>
                                            <p:strVal val="1+ppt_h/2"/>
                                          </p:val>
                                        </p:tav>
                                      </p:tavLst>
                                    </p:anim>
                                    <p:set>
                                      <p:cBhvr>
                                        <p:cTn id="77" dur="1" fill="hold">
                                          <p:stCondLst>
                                            <p:cond delay="5999"/>
                                          </p:stCondLst>
                                        </p:cTn>
                                        <p:tgtEl>
                                          <p:spTgt spid="6"/>
                                        </p:tgtEl>
                                        <p:attrNameLst>
                                          <p:attrName>style.visibility</p:attrName>
                                        </p:attrNameLst>
                                      </p:cBhvr>
                                      <p:to>
                                        <p:strVal val="hidden"/>
                                      </p:to>
                                    </p:set>
                                  </p:childTnLst>
                                </p:cTn>
                              </p:par>
                              <p:par>
                                <p:cTn id="78" presetID="2" presetClass="entr" presetSubtype="12" fill="hold" nodeType="withEffect">
                                  <p:stCondLst>
                                    <p:cond delay="0"/>
                                  </p:stCondLst>
                                  <p:childTnLst>
                                    <p:set>
                                      <p:cBhvr>
                                        <p:cTn id="79" dur="1" fill="hold">
                                          <p:stCondLst>
                                            <p:cond delay="0"/>
                                          </p:stCondLst>
                                        </p:cTn>
                                        <p:tgtEl>
                                          <p:spTgt spid="5"/>
                                        </p:tgtEl>
                                        <p:attrNameLst>
                                          <p:attrName>style.visibility</p:attrName>
                                        </p:attrNameLst>
                                      </p:cBhvr>
                                      <p:to>
                                        <p:strVal val="visible"/>
                                      </p:to>
                                    </p:set>
                                    <p:anim calcmode="lin" valueType="num">
                                      <p:cBhvr additive="base">
                                        <p:cTn id="80" dur="5000" fill="hold"/>
                                        <p:tgtEl>
                                          <p:spTgt spid="5"/>
                                        </p:tgtEl>
                                        <p:attrNameLst>
                                          <p:attrName>ppt_x</p:attrName>
                                        </p:attrNameLst>
                                      </p:cBhvr>
                                      <p:tavLst>
                                        <p:tav tm="0">
                                          <p:val>
                                            <p:strVal val="0-#ppt_w/2"/>
                                          </p:val>
                                        </p:tav>
                                        <p:tav tm="100000">
                                          <p:val>
                                            <p:strVal val="#ppt_x"/>
                                          </p:val>
                                        </p:tav>
                                      </p:tavLst>
                                    </p:anim>
                                    <p:anim calcmode="lin" valueType="num">
                                      <p:cBhvr additive="base">
                                        <p:cTn id="81" dur="5000" fill="hold"/>
                                        <p:tgtEl>
                                          <p:spTgt spid="5"/>
                                        </p:tgtEl>
                                        <p:attrNameLst>
                                          <p:attrName>ppt_y</p:attrName>
                                        </p:attrNameLst>
                                      </p:cBhvr>
                                      <p:tavLst>
                                        <p:tav tm="0">
                                          <p:val>
                                            <p:strVal val="1+#ppt_h/2"/>
                                          </p:val>
                                        </p:tav>
                                        <p:tav tm="100000">
                                          <p:val>
                                            <p:strVal val="#ppt_y"/>
                                          </p:val>
                                        </p:tav>
                                      </p:tavLst>
                                    </p:anim>
                                  </p:childTnLst>
                                </p:cTn>
                              </p:par>
                              <p:par>
                                <p:cTn id="82" presetID="19" presetClass="entr" presetSubtype="10" fill="hold" nodeType="withEffect">
                                  <p:stCondLst>
                                    <p:cond delay="0"/>
                                  </p:stCondLst>
                                  <p:childTnLst>
                                    <p:set>
                                      <p:cBhvr>
                                        <p:cTn id="83" dur="1" fill="hold">
                                          <p:stCondLst>
                                            <p:cond delay="0"/>
                                          </p:stCondLst>
                                        </p:cTn>
                                        <p:tgtEl>
                                          <p:spTgt spid="5"/>
                                        </p:tgtEl>
                                        <p:attrNameLst>
                                          <p:attrName>style.visibility</p:attrName>
                                        </p:attrNameLst>
                                      </p:cBhvr>
                                      <p:to>
                                        <p:strVal val="visible"/>
                                      </p:to>
                                    </p:set>
                                    <p:anim calcmode="lin" valueType="num">
                                      <p:cBhvr>
                                        <p:cTn id="84" dur="5000" fill="hold"/>
                                        <p:tgtEl>
                                          <p:spTgt spid="5"/>
                                        </p:tgtEl>
                                        <p:attrNameLst>
                                          <p:attrName>ppt_w</p:attrName>
                                        </p:attrNameLst>
                                      </p:cBhvr>
                                      <p:tavLst>
                                        <p:tav tm="0" fmla="#ppt_w*sin(2.5*pi*$)">
                                          <p:val>
                                            <p:fltVal val="0"/>
                                          </p:val>
                                        </p:tav>
                                        <p:tav tm="100000">
                                          <p:val>
                                            <p:fltVal val="1"/>
                                          </p:val>
                                        </p:tav>
                                      </p:tavLst>
                                    </p:anim>
                                    <p:anim calcmode="lin" valueType="num">
                                      <p:cBhvr>
                                        <p:cTn id="85" dur="5000" fill="hold"/>
                                        <p:tgtEl>
                                          <p:spTgt spid="5"/>
                                        </p:tgtEl>
                                        <p:attrNameLst>
                                          <p:attrName>ppt_h</p:attrName>
                                        </p:attrNameLst>
                                      </p:cBhvr>
                                      <p:tavLst>
                                        <p:tav tm="0">
                                          <p:val>
                                            <p:strVal val="#ppt_h"/>
                                          </p:val>
                                        </p:tav>
                                        <p:tav tm="100000">
                                          <p:val>
                                            <p:strVal val="#ppt_h"/>
                                          </p:val>
                                        </p:tav>
                                      </p:tavLst>
                                    </p:anim>
                                  </p:childTnLst>
                                </p:cTn>
                              </p:par>
                              <p:par>
                                <p:cTn id="86" presetID="8" presetClass="emph" presetSubtype="0" fill="hold" nodeType="withEffect">
                                  <p:stCondLst>
                                    <p:cond delay="0"/>
                                  </p:stCondLst>
                                  <p:childTnLst>
                                    <p:animRot by="-21600000">
                                      <p:cBhvr>
                                        <p:cTn id="87" dur="5000" fill="hold"/>
                                        <p:tgtEl>
                                          <p:spTgt spid="5"/>
                                        </p:tgtEl>
                                        <p:attrNameLst>
                                          <p:attrName>r</p:attrName>
                                        </p:attrNameLst>
                                      </p:cBhvr>
                                    </p:animRot>
                                  </p:childTnLst>
                                </p:cTn>
                              </p:par>
                              <p:par>
                                <p:cTn id="88" presetID="2" presetClass="exit" presetSubtype="12" fill="hold" nodeType="withEffect">
                                  <p:stCondLst>
                                    <p:cond delay="0"/>
                                  </p:stCondLst>
                                  <p:childTnLst>
                                    <p:anim calcmode="lin" valueType="num">
                                      <p:cBhvr additive="base">
                                        <p:cTn id="89" dur="5000"/>
                                        <p:tgtEl>
                                          <p:spTgt spid="5"/>
                                        </p:tgtEl>
                                        <p:attrNameLst>
                                          <p:attrName>ppt_x</p:attrName>
                                        </p:attrNameLst>
                                      </p:cBhvr>
                                      <p:tavLst>
                                        <p:tav tm="0">
                                          <p:val>
                                            <p:strVal val="ppt_x"/>
                                          </p:val>
                                        </p:tav>
                                        <p:tav tm="100000">
                                          <p:val>
                                            <p:strVal val="0-ppt_w/2"/>
                                          </p:val>
                                        </p:tav>
                                      </p:tavLst>
                                    </p:anim>
                                    <p:anim calcmode="lin" valueType="num">
                                      <p:cBhvr additive="base">
                                        <p:cTn id="90" dur="5000"/>
                                        <p:tgtEl>
                                          <p:spTgt spid="5"/>
                                        </p:tgtEl>
                                        <p:attrNameLst>
                                          <p:attrName>ppt_y</p:attrName>
                                        </p:attrNameLst>
                                      </p:cBhvr>
                                      <p:tavLst>
                                        <p:tav tm="0">
                                          <p:val>
                                            <p:strVal val="ppt_y"/>
                                          </p:val>
                                        </p:tav>
                                        <p:tav tm="100000">
                                          <p:val>
                                            <p:strVal val="1+ppt_h/2"/>
                                          </p:val>
                                        </p:tav>
                                      </p:tavLst>
                                    </p:anim>
                                    <p:set>
                                      <p:cBhvr>
                                        <p:cTn id="91" dur="1" fill="hold">
                                          <p:stCondLst>
                                            <p:cond delay="4999"/>
                                          </p:stCondLst>
                                        </p:cTn>
                                        <p:tgtEl>
                                          <p:spTgt spid="5"/>
                                        </p:tgtEl>
                                        <p:attrNameLst>
                                          <p:attrName>style.visibility</p:attrName>
                                        </p:attrNameLst>
                                      </p:cBhvr>
                                      <p:to>
                                        <p:strVal val="hidden"/>
                                      </p:to>
                                    </p:set>
                                  </p:childTnLst>
                                </p:cTn>
                              </p:par>
                              <p:par>
                                <p:cTn id="92" presetID="2" presetClass="entr" presetSubtype="3" fill="hold" nodeType="withEffect">
                                  <p:stCondLst>
                                    <p:cond delay="0"/>
                                  </p:stCondLst>
                                  <p:childTnLst>
                                    <p:set>
                                      <p:cBhvr>
                                        <p:cTn id="93" dur="1" fill="hold">
                                          <p:stCondLst>
                                            <p:cond delay="0"/>
                                          </p:stCondLst>
                                        </p:cTn>
                                        <p:tgtEl>
                                          <p:spTgt spid="13"/>
                                        </p:tgtEl>
                                        <p:attrNameLst>
                                          <p:attrName>style.visibility</p:attrName>
                                        </p:attrNameLst>
                                      </p:cBhvr>
                                      <p:to>
                                        <p:strVal val="visible"/>
                                      </p:to>
                                    </p:set>
                                    <p:anim calcmode="lin" valueType="num">
                                      <p:cBhvr additive="base">
                                        <p:cTn id="94" dur="5000" fill="hold"/>
                                        <p:tgtEl>
                                          <p:spTgt spid="13"/>
                                        </p:tgtEl>
                                        <p:attrNameLst>
                                          <p:attrName>ppt_x</p:attrName>
                                        </p:attrNameLst>
                                      </p:cBhvr>
                                      <p:tavLst>
                                        <p:tav tm="0">
                                          <p:val>
                                            <p:strVal val="1+#ppt_w/2"/>
                                          </p:val>
                                        </p:tav>
                                        <p:tav tm="100000">
                                          <p:val>
                                            <p:strVal val="#ppt_x"/>
                                          </p:val>
                                        </p:tav>
                                      </p:tavLst>
                                    </p:anim>
                                    <p:anim calcmode="lin" valueType="num">
                                      <p:cBhvr additive="base">
                                        <p:cTn id="95" dur="5000" fill="hold"/>
                                        <p:tgtEl>
                                          <p:spTgt spid="13"/>
                                        </p:tgtEl>
                                        <p:attrNameLst>
                                          <p:attrName>ppt_y</p:attrName>
                                        </p:attrNameLst>
                                      </p:cBhvr>
                                      <p:tavLst>
                                        <p:tav tm="0">
                                          <p:val>
                                            <p:strVal val="0-#ppt_h/2"/>
                                          </p:val>
                                        </p:tav>
                                        <p:tav tm="100000">
                                          <p:val>
                                            <p:strVal val="#ppt_y"/>
                                          </p:val>
                                        </p:tav>
                                      </p:tavLst>
                                    </p:anim>
                                  </p:childTnLst>
                                </p:cTn>
                              </p:par>
                              <p:par>
                                <p:cTn id="96" presetID="19" presetClass="entr" presetSubtype="10" fill="hold" nodeType="withEffect">
                                  <p:stCondLst>
                                    <p:cond delay="0"/>
                                  </p:stCondLst>
                                  <p:childTnLst>
                                    <p:set>
                                      <p:cBhvr>
                                        <p:cTn id="97" dur="1" fill="hold">
                                          <p:stCondLst>
                                            <p:cond delay="0"/>
                                          </p:stCondLst>
                                        </p:cTn>
                                        <p:tgtEl>
                                          <p:spTgt spid="13"/>
                                        </p:tgtEl>
                                        <p:attrNameLst>
                                          <p:attrName>style.visibility</p:attrName>
                                        </p:attrNameLst>
                                      </p:cBhvr>
                                      <p:to>
                                        <p:strVal val="visible"/>
                                      </p:to>
                                    </p:set>
                                    <p:anim calcmode="lin" valueType="num">
                                      <p:cBhvr>
                                        <p:cTn id="98" dur="5000" fill="hold"/>
                                        <p:tgtEl>
                                          <p:spTgt spid="13"/>
                                        </p:tgtEl>
                                        <p:attrNameLst>
                                          <p:attrName>ppt_w</p:attrName>
                                        </p:attrNameLst>
                                      </p:cBhvr>
                                      <p:tavLst>
                                        <p:tav tm="0" fmla="#ppt_w*sin(2.5*pi*$)">
                                          <p:val>
                                            <p:fltVal val="0"/>
                                          </p:val>
                                        </p:tav>
                                        <p:tav tm="100000">
                                          <p:val>
                                            <p:fltVal val="1"/>
                                          </p:val>
                                        </p:tav>
                                      </p:tavLst>
                                    </p:anim>
                                    <p:anim calcmode="lin" valueType="num">
                                      <p:cBhvr>
                                        <p:cTn id="99" dur="5000" fill="hold"/>
                                        <p:tgtEl>
                                          <p:spTgt spid="13"/>
                                        </p:tgtEl>
                                        <p:attrNameLst>
                                          <p:attrName>ppt_h</p:attrName>
                                        </p:attrNameLst>
                                      </p:cBhvr>
                                      <p:tavLst>
                                        <p:tav tm="0">
                                          <p:val>
                                            <p:strVal val="#ppt_h"/>
                                          </p:val>
                                        </p:tav>
                                        <p:tav tm="100000">
                                          <p:val>
                                            <p:strVal val="#ppt_h"/>
                                          </p:val>
                                        </p:tav>
                                      </p:tavLst>
                                    </p:anim>
                                  </p:childTnLst>
                                </p:cTn>
                              </p:par>
                              <p:par>
                                <p:cTn id="100" presetID="8" presetClass="emph" presetSubtype="0" fill="hold" nodeType="withEffect">
                                  <p:stCondLst>
                                    <p:cond delay="0"/>
                                  </p:stCondLst>
                                  <p:childTnLst>
                                    <p:animRot by="-21600000">
                                      <p:cBhvr>
                                        <p:cTn id="101" dur="5000" fill="hold"/>
                                        <p:tgtEl>
                                          <p:spTgt spid="13"/>
                                        </p:tgtEl>
                                        <p:attrNameLst>
                                          <p:attrName>r</p:attrName>
                                        </p:attrNameLst>
                                      </p:cBhvr>
                                    </p:animRot>
                                  </p:childTnLst>
                                </p:cTn>
                              </p:par>
                              <p:par>
                                <p:cTn id="102" presetID="2" presetClass="exit" presetSubtype="3" fill="hold" nodeType="withEffect">
                                  <p:stCondLst>
                                    <p:cond delay="0"/>
                                  </p:stCondLst>
                                  <p:childTnLst>
                                    <p:anim calcmode="lin" valueType="num">
                                      <p:cBhvr additive="base">
                                        <p:cTn id="103" dur="5000"/>
                                        <p:tgtEl>
                                          <p:spTgt spid="13"/>
                                        </p:tgtEl>
                                        <p:attrNameLst>
                                          <p:attrName>ppt_x</p:attrName>
                                        </p:attrNameLst>
                                      </p:cBhvr>
                                      <p:tavLst>
                                        <p:tav tm="0">
                                          <p:val>
                                            <p:strVal val="ppt_x"/>
                                          </p:val>
                                        </p:tav>
                                        <p:tav tm="100000">
                                          <p:val>
                                            <p:strVal val="1+ppt_w/2"/>
                                          </p:val>
                                        </p:tav>
                                      </p:tavLst>
                                    </p:anim>
                                    <p:anim calcmode="lin" valueType="num">
                                      <p:cBhvr additive="base">
                                        <p:cTn id="104" dur="5000"/>
                                        <p:tgtEl>
                                          <p:spTgt spid="13"/>
                                        </p:tgtEl>
                                        <p:attrNameLst>
                                          <p:attrName>ppt_y</p:attrName>
                                        </p:attrNameLst>
                                      </p:cBhvr>
                                      <p:tavLst>
                                        <p:tav tm="0">
                                          <p:val>
                                            <p:strVal val="ppt_y"/>
                                          </p:val>
                                        </p:tav>
                                        <p:tav tm="100000">
                                          <p:val>
                                            <p:strVal val="0-ppt_h/2"/>
                                          </p:val>
                                        </p:tav>
                                      </p:tavLst>
                                    </p:anim>
                                    <p:set>
                                      <p:cBhvr>
                                        <p:cTn id="105" dur="1" fill="hold">
                                          <p:stCondLst>
                                            <p:cond delay="4999"/>
                                          </p:stCondLst>
                                        </p:cTn>
                                        <p:tgtEl>
                                          <p:spTgt spid="13"/>
                                        </p:tgtEl>
                                        <p:attrNameLst>
                                          <p:attrName>style.visibility</p:attrName>
                                        </p:attrNameLst>
                                      </p:cBhvr>
                                      <p:to>
                                        <p:strVal val="hidden"/>
                                      </p:to>
                                    </p:set>
                                  </p:childTnLst>
                                </p:cTn>
                              </p:par>
                              <p:par>
                                <p:cTn id="106" presetID="2" presetClass="entr" presetSubtype="3" fill="hold" nodeType="withEffect">
                                  <p:stCondLst>
                                    <p:cond delay="0"/>
                                  </p:stCondLst>
                                  <p:childTnLst>
                                    <p:set>
                                      <p:cBhvr>
                                        <p:cTn id="107" dur="1" fill="hold">
                                          <p:stCondLst>
                                            <p:cond delay="0"/>
                                          </p:stCondLst>
                                        </p:cTn>
                                        <p:tgtEl>
                                          <p:spTgt spid="14"/>
                                        </p:tgtEl>
                                        <p:attrNameLst>
                                          <p:attrName>style.visibility</p:attrName>
                                        </p:attrNameLst>
                                      </p:cBhvr>
                                      <p:to>
                                        <p:strVal val="visible"/>
                                      </p:to>
                                    </p:set>
                                    <p:anim calcmode="lin" valueType="num">
                                      <p:cBhvr additive="base">
                                        <p:cTn id="108" dur="6000" fill="hold"/>
                                        <p:tgtEl>
                                          <p:spTgt spid="14"/>
                                        </p:tgtEl>
                                        <p:attrNameLst>
                                          <p:attrName>ppt_x</p:attrName>
                                        </p:attrNameLst>
                                      </p:cBhvr>
                                      <p:tavLst>
                                        <p:tav tm="0">
                                          <p:val>
                                            <p:strVal val="1+#ppt_w/2"/>
                                          </p:val>
                                        </p:tav>
                                        <p:tav tm="100000">
                                          <p:val>
                                            <p:strVal val="#ppt_x"/>
                                          </p:val>
                                        </p:tav>
                                      </p:tavLst>
                                    </p:anim>
                                    <p:anim calcmode="lin" valueType="num">
                                      <p:cBhvr additive="base">
                                        <p:cTn id="109" dur="6000" fill="hold"/>
                                        <p:tgtEl>
                                          <p:spTgt spid="14"/>
                                        </p:tgtEl>
                                        <p:attrNameLst>
                                          <p:attrName>ppt_y</p:attrName>
                                        </p:attrNameLst>
                                      </p:cBhvr>
                                      <p:tavLst>
                                        <p:tav tm="0">
                                          <p:val>
                                            <p:strVal val="0-#ppt_h/2"/>
                                          </p:val>
                                        </p:tav>
                                        <p:tav tm="100000">
                                          <p:val>
                                            <p:strVal val="#ppt_y"/>
                                          </p:val>
                                        </p:tav>
                                      </p:tavLst>
                                    </p:anim>
                                  </p:childTnLst>
                                </p:cTn>
                              </p:par>
                              <p:par>
                                <p:cTn id="110" presetID="19" presetClass="entr" presetSubtype="10" fill="hold" nodeType="withEffect">
                                  <p:stCondLst>
                                    <p:cond delay="0"/>
                                  </p:stCondLst>
                                  <p:childTnLst>
                                    <p:set>
                                      <p:cBhvr>
                                        <p:cTn id="111" dur="1" fill="hold">
                                          <p:stCondLst>
                                            <p:cond delay="0"/>
                                          </p:stCondLst>
                                        </p:cTn>
                                        <p:tgtEl>
                                          <p:spTgt spid="14"/>
                                        </p:tgtEl>
                                        <p:attrNameLst>
                                          <p:attrName>style.visibility</p:attrName>
                                        </p:attrNameLst>
                                      </p:cBhvr>
                                      <p:to>
                                        <p:strVal val="visible"/>
                                      </p:to>
                                    </p:set>
                                    <p:anim calcmode="lin" valueType="num">
                                      <p:cBhvr>
                                        <p:cTn id="112" dur="6000" fill="hold"/>
                                        <p:tgtEl>
                                          <p:spTgt spid="14"/>
                                        </p:tgtEl>
                                        <p:attrNameLst>
                                          <p:attrName>ppt_w</p:attrName>
                                        </p:attrNameLst>
                                      </p:cBhvr>
                                      <p:tavLst>
                                        <p:tav tm="0" fmla="#ppt_w*sin(2.5*pi*$)">
                                          <p:val>
                                            <p:fltVal val="0"/>
                                          </p:val>
                                        </p:tav>
                                        <p:tav tm="100000">
                                          <p:val>
                                            <p:fltVal val="1"/>
                                          </p:val>
                                        </p:tav>
                                      </p:tavLst>
                                    </p:anim>
                                    <p:anim calcmode="lin" valueType="num">
                                      <p:cBhvr>
                                        <p:cTn id="113" dur="6000" fill="hold"/>
                                        <p:tgtEl>
                                          <p:spTgt spid="14"/>
                                        </p:tgtEl>
                                        <p:attrNameLst>
                                          <p:attrName>ppt_h</p:attrName>
                                        </p:attrNameLst>
                                      </p:cBhvr>
                                      <p:tavLst>
                                        <p:tav tm="0">
                                          <p:val>
                                            <p:strVal val="#ppt_h"/>
                                          </p:val>
                                        </p:tav>
                                        <p:tav tm="100000">
                                          <p:val>
                                            <p:strVal val="#ppt_h"/>
                                          </p:val>
                                        </p:tav>
                                      </p:tavLst>
                                    </p:anim>
                                  </p:childTnLst>
                                </p:cTn>
                              </p:par>
                              <p:par>
                                <p:cTn id="114" presetID="8" presetClass="emph" presetSubtype="0" fill="hold" nodeType="withEffect">
                                  <p:stCondLst>
                                    <p:cond delay="0"/>
                                  </p:stCondLst>
                                  <p:childTnLst>
                                    <p:animRot by="-21600000">
                                      <p:cBhvr>
                                        <p:cTn id="115" dur="6000" fill="hold"/>
                                        <p:tgtEl>
                                          <p:spTgt spid="14"/>
                                        </p:tgtEl>
                                        <p:attrNameLst>
                                          <p:attrName>r</p:attrName>
                                        </p:attrNameLst>
                                      </p:cBhvr>
                                    </p:animRot>
                                  </p:childTnLst>
                                </p:cTn>
                              </p:par>
                              <p:par>
                                <p:cTn id="116" presetID="2" presetClass="exit" presetSubtype="3" fill="hold" nodeType="withEffect">
                                  <p:stCondLst>
                                    <p:cond delay="0"/>
                                  </p:stCondLst>
                                  <p:childTnLst>
                                    <p:anim calcmode="lin" valueType="num">
                                      <p:cBhvr additive="base">
                                        <p:cTn id="117" dur="6000"/>
                                        <p:tgtEl>
                                          <p:spTgt spid="14"/>
                                        </p:tgtEl>
                                        <p:attrNameLst>
                                          <p:attrName>ppt_x</p:attrName>
                                        </p:attrNameLst>
                                      </p:cBhvr>
                                      <p:tavLst>
                                        <p:tav tm="0">
                                          <p:val>
                                            <p:strVal val="ppt_x"/>
                                          </p:val>
                                        </p:tav>
                                        <p:tav tm="100000">
                                          <p:val>
                                            <p:strVal val="1+ppt_w/2"/>
                                          </p:val>
                                        </p:tav>
                                      </p:tavLst>
                                    </p:anim>
                                    <p:anim calcmode="lin" valueType="num">
                                      <p:cBhvr additive="base">
                                        <p:cTn id="118" dur="6000"/>
                                        <p:tgtEl>
                                          <p:spTgt spid="14"/>
                                        </p:tgtEl>
                                        <p:attrNameLst>
                                          <p:attrName>ppt_y</p:attrName>
                                        </p:attrNameLst>
                                      </p:cBhvr>
                                      <p:tavLst>
                                        <p:tav tm="0">
                                          <p:val>
                                            <p:strVal val="ppt_y"/>
                                          </p:val>
                                        </p:tav>
                                        <p:tav tm="100000">
                                          <p:val>
                                            <p:strVal val="0-ppt_h/2"/>
                                          </p:val>
                                        </p:tav>
                                      </p:tavLst>
                                    </p:anim>
                                    <p:set>
                                      <p:cBhvr>
                                        <p:cTn id="119" dur="1" fill="hold">
                                          <p:stCondLst>
                                            <p:cond delay="5999"/>
                                          </p:stCondLst>
                                        </p:cTn>
                                        <p:tgtEl>
                                          <p:spTgt spid="14"/>
                                        </p:tgtEl>
                                        <p:attrNameLst>
                                          <p:attrName>style.visibility</p:attrName>
                                        </p:attrNameLst>
                                      </p:cBhvr>
                                      <p:to>
                                        <p:strVal val="hidden"/>
                                      </p:to>
                                    </p:set>
                                  </p:childTnLst>
                                </p:cTn>
                              </p:par>
                              <p:par>
                                <p:cTn id="120" presetID="2" presetClass="entr" presetSubtype="3" fill="hold" nodeType="withEffect">
                                  <p:stCondLst>
                                    <p:cond delay="0"/>
                                  </p:stCondLst>
                                  <p:childTnLst>
                                    <p:set>
                                      <p:cBhvr>
                                        <p:cTn id="121" dur="1" fill="hold">
                                          <p:stCondLst>
                                            <p:cond delay="0"/>
                                          </p:stCondLst>
                                        </p:cTn>
                                        <p:tgtEl>
                                          <p:spTgt spid="15"/>
                                        </p:tgtEl>
                                        <p:attrNameLst>
                                          <p:attrName>style.visibility</p:attrName>
                                        </p:attrNameLst>
                                      </p:cBhvr>
                                      <p:to>
                                        <p:strVal val="visible"/>
                                      </p:to>
                                    </p:set>
                                    <p:anim calcmode="lin" valueType="num">
                                      <p:cBhvr additive="base">
                                        <p:cTn id="122" dur="7000" fill="hold"/>
                                        <p:tgtEl>
                                          <p:spTgt spid="15"/>
                                        </p:tgtEl>
                                        <p:attrNameLst>
                                          <p:attrName>ppt_x</p:attrName>
                                        </p:attrNameLst>
                                      </p:cBhvr>
                                      <p:tavLst>
                                        <p:tav tm="0">
                                          <p:val>
                                            <p:strVal val="1+#ppt_w/2"/>
                                          </p:val>
                                        </p:tav>
                                        <p:tav tm="100000">
                                          <p:val>
                                            <p:strVal val="#ppt_x"/>
                                          </p:val>
                                        </p:tav>
                                      </p:tavLst>
                                    </p:anim>
                                    <p:anim calcmode="lin" valueType="num">
                                      <p:cBhvr additive="base">
                                        <p:cTn id="123" dur="7000" fill="hold"/>
                                        <p:tgtEl>
                                          <p:spTgt spid="15"/>
                                        </p:tgtEl>
                                        <p:attrNameLst>
                                          <p:attrName>ppt_y</p:attrName>
                                        </p:attrNameLst>
                                      </p:cBhvr>
                                      <p:tavLst>
                                        <p:tav tm="0">
                                          <p:val>
                                            <p:strVal val="0-#ppt_h/2"/>
                                          </p:val>
                                        </p:tav>
                                        <p:tav tm="100000">
                                          <p:val>
                                            <p:strVal val="#ppt_y"/>
                                          </p:val>
                                        </p:tav>
                                      </p:tavLst>
                                    </p:anim>
                                  </p:childTnLst>
                                </p:cTn>
                              </p:par>
                              <p:par>
                                <p:cTn id="124" presetID="19" presetClass="entr" presetSubtype="10" fill="hold" nodeType="withEffect">
                                  <p:stCondLst>
                                    <p:cond delay="0"/>
                                  </p:stCondLst>
                                  <p:childTnLst>
                                    <p:set>
                                      <p:cBhvr>
                                        <p:cTn id="125" dur="1" fill="hold">
                                          <p:stCondLst>
                                            <p:cond delay="0"/>
                                          </p:stCondLst>
                                        </p:cTn>
                                        <p:tgtEl>
                                          <p:spTgt spid="15"/>
                                        </p:tgtEl>
                                        <p:attrNameLst>
                                          <p:attrName>style.visibility</p:attrName>
                                        </p:attrNameLst>
                                      </p:cBhvr>
                                      <p:to>
                                        <p:strVal val="visible"/>
                                      </p:to>
                                    </p:set>
                                    <p:anim calcmode="lin" valueType="num">
                                      <p:cBhvr>
                                        <p:cTn id="126" dur="7000" fill="hold"/>
                                        <p:tgtEl>
                                          <p:spTgt spid="15"/>
                                        </p:tgtEl>
                                        <p:attrNameLst>
                                          <p:attrName>ppt_w</p:attrName>
                                        </p:attrNameLst>
                                      </p:cBhvr>
                                      <p:tavLst>
                                        <p:tav tm="0" fmla="#ppt_w*sin(2.5*pi*$)">
                                          <p:val>
                                            <p:fltVal val="0"/>
                                          </p:val>
                                        </p:tav>
                                        <p:tav tm="100000">
                                          <p:val>
                                            <p:fltVal val="1"/>
                                          </p:val>
                                        </p:tav>
                                      </p:tavLst>
                                    </p:anim>
                                    <p:anim calcmode="lin" valueType="num">
                                      <p:cBhvr>
                                        <p:cTn id="127" dur="7000" fill="hold"/>
                                        <p:tgtEl>
                                          <p:spTgt spid="15"/>
                                        </p:tgtEl>
                                        <p:attrNameLst>
                                          <p:attrName>ppt_h</p:attrName>
                                        </p:attrNameLst>
                                      </p:cBhvr>
                                      <p:tavLst>
                                        <p:tav tm="0">
                                          <p:val>
                                            <p:strVal val="#ppt_h"/>
                                          </p:val>
                                        </p:tav>
                                        <p:tav tm="100000">
                                          <p:val>
                                            <p:strVal val="#ppt_h"/>
                                          </p:val>
                                        </p:tav>
                                      </p:tavLst>
                                    </p:anim>
                                  </p:childTnLst>
                                </p:cTn>
                              </p:par>
                              <p:par>
                                <p:cTn id="128" presetID="8" presetClass="emph" presetSubtype="0" fill="hold" nodeType="withEffect">
                                  <p:stCondLst>
                                    <p:cond delay="0"/>
                                  </p:stCondLst>
                                  <p:childTnLst>
                                    <p:animRot by="-21600000">
                                      <p:cBhvr>
                                        <p:cTn id="129" dur="7000" fill="hold"/>
                                        <p:tgtEl>
                                          <p:spTgt spid="15"/>
                                        </p:tgtEl>
                                        <p:attrNameLst>
                                          <p:attrName>r</p:attrName>
                                        </p:attrNameLst>
                                      </p:cBhvr>
                                    </p:animRot>
                                  </p:childTnLst>
                                </p:cTn>
                              </p:par>
                              <p:par>
                                <p:cTn id="130" presetID="2" presetClass="exit" presetSubtype="3" fill="hold" nodeType="withEffect">
                                  <p:stCondLst>
                                    <p:cond delay="0"/>
                                  </p:stCondLst>
                                  <p:childTnLst>
                                    <p:anim calcmode="lin" valueType="num">
                                      <p:cBhvr additive="base">
                                        <p:cTn id="131" dur="7000"/>
                                        <p:tgtEl>
                                          <p:spTgt spid="15"/>
                                        </p:tgtEl>
                                        <p:attrNameLst>
                                          <p:attrName>ppt_x</p:attrName>
                                        </p:attrNameLst>
                                      </p:cBhvr>
                                      <p:tavLst>
                                        <p:tav tm="0">
                                          <p:val>
                                            <p:strVal val="ppt_x"/>
                                          </p:val>
                                        </p:tav>
                                        <p:tav tm="100000">
                                          <p:val>
                                            <p:strVal val="1+ppt_w/2"/>
                                          </p:val>
                                        </p:tav>
                                      </p:tavLst>
                                    </p:anim>
                                    <p:anim calcmode="lin" valueType="num">
                                      <p:cBhvr additive="base">
                                        <p:cTn id="132" dur="7000"/>
                                        <p:tgtEl>
                                          <p:spTgt spid="15"/>
                                        </p:tgtEl>
                                        <p:attrNameLst>
                                          <p:attrName>ppt_y</p:attrName>
                                        </p:attrNameLst>
                                      </p:cBhvr>
                                      <p:tavLst>
                                        <p:tav tm="0">
                                          <p:val>
                                            <p:strVal val="ppt_y"/>
                                          </p:val>
                                        </p:tav>
                                        <p:tav tm="100000">
                                          <p:val>
                                            <p:strVal val="0-ppt_h/2"/>
                                          </p:val>
                                        </p:tav>
                                      </p:tavLst>
                                    </p:anim>
                                    <p:set>
                                      <p:cBhvr>
                                        <p:cTn id="133" dur="1" fill="hold">
                                          <p:stCondLst>
                                            <p:cond delay="6999"/>
                                          </p:stCondLst>
                                        </p:cTn>
                                        <p:tgtEl>
                                          <p:spTgt spid="15"/>
                                        </p:tgtEl>
                                        <p:attrNameLst>
                                          <p:attrName>style.visibility</p:attrName>
                                        </p:attrNameLst>
                                      </p:cBhvr>
                                      <p:to>
                                        <p:strVal val="hidden"/>
                                      </p:to>
                                    </p:set>
                                  </p:childTnLst>
                                </p:cTn>
                              </p:par>
                              <p:par>
                                <p:cTn id="134" presetID="2" presetClass="entr" presetSubtype="9" fill="hold" nodeType="withEffect">
                                  <p:stCondLst>
                                    <p:cond delay="0"/>
                                  </p:stCondLst>
                                  <p:childTnLst>
                                    <p:set>
                                      <p:cBhvr>
                                        <p:cTn id="135" dur="1" fill="hold">
                                          <p:stCondLst>
                                            <p:cond delay="0"/>
                                          </p:stCondLst>
                                        </p:cTn>
                                        <p:tgtEl>
                                          <p:spTgt spid="10"/>
                                        </p:tgtEl>
                                        <p:attrNameLst>
                                          <p:attrName>style.visibility</p:attrName>
                                        </p:attrNameLst>
                                      </p:cBhvr>
                                      <p:to>
                                        <p:strVal val="visible"/>
                                      </p:to>
                                    </p:set>
                                    <p:anim calcmode="lin" valueType="num">
                                      <p:cBhvr additive="base">
                                        <p:cTn id="136" dur="5000" fill="hold"/>
                                        <p:tgtEl>
                                          <p:spTgt spid="10"/>
                                        </p:tgtEl>
                                        <p:attrNameLst>
                                          <p:attrName>ppt_x</p:attrName>
                                        </p:attrNameLst>
                                      </p:cBhvr>
                                      <p:tavLst>
                                        <p:tav tm="0">
                                          <p:val>
                                            <p:strVal val="0-#ppt_w/2"/>
                                          </p:val>
                                        </p:tav>
                                        <p:tav tm="100000">
                                          <p:val>
                                            <p:strVal val="#ppt_x"/>
                                          </p:val>
                                        </p:tav>
                                      </p:tavLst>
                                    </p:anim>
                                    <p:anim calcmode="lin" valueType="num">
                                      <p:cBhvr additive="base">
                                        <p:cTn id="137" dur="5000" fill="hold"/>
                                        <p:tgtEl>
                                          <p:spTgt spid="10"/>
                                        </p:tgtEl>
                                        <p:attrNameLst>
                                          <p:attrName>ppt_y</p:attrName>
                                        </p:attrNameLst>
                                      </p:cBhvr>
                                      <p:tavLst>
                                        <p:tav tm="0">
                                          <p:val>
                                            <p:strVal val="0-#ppt_h/2"/>
                                          </p:val>
                                        </p:tav>
                                        <p:tav tm="100000">
                                          <p:val>
                                            <p:strVal val="#ppt_y"/>
                                          </p:val>
                                        </p:tav>
                                      </p:tavLst>
                                    </p:anim>
                                  </p:childTnLst>
                                </p:cTn>
                              </p:par>
                              <p:par>
                                <p:cTn id="138" presetID="19" presetClass="entr" presetSubtype="10" fill="hold" nodeType="withEffect">
                                  <p:stCondLst>
                                    <p:cond delay="0"/>
                                  </p:stCondLst>
                                  <p:childTnLst>
                                    <p:set>
                                      <p:cBhvr>
                                        <p:cTn id="139" dur="1" fill="hold">
                                          <p:stCondLst>
                                            <p:cond delay="0"/>
                                          </p:stCondLst>
                                        </p:cTn>
                                        <p:tgtEl>
                                          <p:spTgt spid="10"/>
                                        </p:tgtEl>
                                        <p:attrNameLst>
                                          <p:attrName>style.visibility</p:attrName>
                                        </p:attrNameLst>
                                      </p:cBhvr>
                                      <p:to>
                                        <p:strVal val="visible"/>
                                      </p:to>
                                    </p:set>
                                    <p:anim calcmode="lin" valueType="num">
                                      <p:cBhvr>
                                        <p:cTn id="140" dur="5000" fill="hold"/>
                                        <p:tgtEl>
                                          <p:spTgt spid="10"/>
                                        </p:tgtEl>
                                        <p:attrNameLst>
                                          <p:attrName>ppt_w</p:attrName>
                                        </p:attrNameLst>
                                      </p:cBhvr>
                                      <p:tavLst>
                                        <p:tav tm="0" fmla="#ppt_w*sin(2.5*pi*$)">
                                          <p:val>
                                            <p:fltVal val="0"/>
                                          </p:val>
                                        </p:tav>
                                        <p:tav tm="100000">
                                          <p:val>
                                            <p:fltVal val="1"/>
                                          </p:val>
                                        </p:tav>
                                      </p:tavLst>
                                    </p:anim>
                                    <p:anim calcmode="lin" valueType="num">
                                      <p:cBhvr>
                                        <p:cTn id="141" dur="5000" fill="hold"/>
                                        <p:tgtEl>
                                          <p:spTgt spid="10"/>
                                        </p:tgtEl>
                                        <p:attrNameLst>
                                          <p:attrName>ppt_h</p:attrName>
                                        </p:attrNameLst>
                                      </p:cBhvr>
                                      <p:tavLst>
                                        <p:tav tm="0">
                                          <p:val>
                                            <p:strVal val="#ppt_h"/>
                                          </p:val>
                                        </p:tav>
                                        <p:tav tm="100000">
                                          <p:val>
                                            <p:strVal val="#ppt_h"/>
                                          </p:val>
                                        </p:tav>
                                      </p:tavLst>
                                    </p:anim>
                                  </p:childTnLst>
                                </p:cTn>
                              </p:par>
                              <p:par>
                                <p:cTn id="142" presetID="8" presetClass="emph" presetSubtype="0" repeatCount="indefinite" fill="hold" nodeType="withEffect">
                                  <p:stCondLst>
                                    <p:cond delay="0"/>
                                  </p:stCondLst>
                                  <p:childTnLst>
                                    <p:animRot by="21600000">
                                      <p:cBhvr>
                                        <p:cTn id="143" dur="5000" fill="hold"/>
                                        <p:tgtEl>
                                          <p:spTgt spid="10"/>
                                        </p:tgtEl>
                                        <p:attrNameLst>
                                          <p:attrName>r</p:attrName>
                                        </p:attrNameLst>
                                      </p:cBhvr>
                                    </p:animRot>
                                  </p:childTnLst>
                                </p:cTn>
                              </p:par>
                              <p:par>
                                <p:cTn id="144" presetID="2" presetClass="exit" presetSubtype="9" fill="hold" nodeType="withEffect">
                                  <p:stCondLst>
                                    <p:cond delay="0"/>
                                  </p:stCondLst>
                                  <p:childTnLst>
                                    <p:anim calcmode="lin" valueType="num">
                                      <p:cBhvr additive="base">
                                        <p:cTn id="145" dur="5000"/>
                                        <p:tgtEl>
                                          <p:spTgt spid="10"/>
                                        </p:tgtEl>
                                        <p:attrNameLst>
                                          <p:attrName>ppt_x</p:attrName>
                                        </p:attrNameLst>
                                      </p:cBhvr>
                                      <p:tavLst>
                                        <p:tav tm="0">
                                          <p:val>
                                            <p:strVal val="ppt_x"/>
                                          </p:val>
                                        </p:tav>
                                        <p:tav tm="100000">
                                          <p:val>
                                            <p:strVal val="0-ppt_w/2"/>
                                          </p:val>
                                        </p:tav>
                                      </p:tavLst>
                                    </p:anim>
                                    <p:anim calcmode="lin" valueType="num">
                                      <p:cBhvr additive="base">
                                        <p:cTn id="146" dur="5000"/>
                                        <p:tgtEl>
                                          <p:spTgt spid="10"/>
                                        </p:tgtEl>
                                        <p:attrNameLst>
                                          <p:attrName>ppt_y</p:attrName>
                                        </p:attrNameLst>
                                      </p:cBhvr>
                                      <p:tavLst>
                                        <p:tav tm="0">
                                          <p:val>
                                            <p:strVal val="ppt_y"/>
                                          </p:val>
                                        </p:tav>
                                        <p:tav tm="100000">
                                          <p:val>
                                            <p:strVal val="0-ppt_h/2"/>
                                          </p:val>
                                        </p:tav>
                                      </p:tavLst>
                                    </p:anim>
                                    <p:set>
                                      <p:cBhvr>
                                        <p:cTn id="147" dur="1" fill="hold">
                                          <p:stCondLst>
                                            <p:cond delay="4999"/>
                                          </p:stCondLst>
                                        </p:cTn>
                                        <p:tgtEl>
                                          <p:spTgt spid="10"/>
                                        </p:tgtEl>
                                        <p:attrNameLst>
                                          <p:attrName>style.visibility</p:attrName>
                                        </p:attrNameLst>
                                      </p:cBhvr>
                                      <p:to>
                                        <p:strVal val="hidden"/>
                                      </p:to>
                                    </p:set>
                                  </p:childTnLst>
                                </p:cTn>
                              </p:par>
                              <p:par>
                                <p:cTn id="148" presetID="2" presetClass="entr" presetSubtype="9" fill="hold" nodeType="withEffect">
                                  <p:stCondLst>
                                    <p:cond delay="0"/>
                                  </p:stCondLst>
                                  <p:childTnLst>
                                    <p:set>
                                      <p:cBhvr>
                                        <p:cTn id="149" dur="1" fill="hold">
                                          <p:stCondLst>
                                            <p:cond delay="0"/>
                                          </p:stCondLst>
                                        </p:cTn>
                                        <p:tgtEl>
                                          <p:spTgt spid="11"/>
                                        </p:tgtEl>
                                        <p:attrNameLst>
                                          <p:attrName>style.visibility</p:attrName>
                                        </p:attrNameLst>
                                      </p:cBhvr>
                                      <p:to>
                                        <p:strVal val="visible"/>
                                      </p:to>
                                    </p:set>
                                    <p:anim calcmode="lin" valueType="num">
                                      <p:cBhvr additive="base">
                                        <p:cTn id="150" dur="6000" fill="hold"/>
                                        <p:tgtEl>
                                          <p:spTgt spid="11"/>
                                        </p:tgtEl>
                                        <p:attrNameLst>
                                          <p:attrName>ppt_x</p:attrName>
                                        </p:attrNameLst>
                                      </p:cBhvr>
                                      <p:tavLst>
                                        <p:tav tm="0">
                                          <p:val>
                                            <p:strVal val="0-#ppt_w/2"/>
                                          </p:val>
                                        </p:tav>
                                        <p:tav tm="100000">
                                          <p:val>
                                            <p:strVal val="#ppt_x"/>
                                          </p:val>
                                        </p:tav>
                                      </p:tavLst>
                                    </p:anim>
                                    <p:anim calcmode="lin" valueType="num">
                                      <p:cBhvr additive="base">
                                        <p:cTn id="151" dur="6000" fill="hold"/>
                                        <p:tgtEl>
                                          <p:spTgt spid="11"/>
                                        </p:tgtEl>
                                        <p:attrNameLst>
                                          <p:attrName>ppt_y</p:attrName>
                                        </p:attrNameLst>
                                      </p:cBhvr>
                                      <p:tavLst>
                                        <p:tav tm="0">
                                          <p:val>
                                            <p:strVal val="0-#ppt_h/2"/>
                                          </p:val>
                                        </p:tav>
                                        <p:tav tm="100000">
                                          <p:val>
                                            <p:strVal val="#ppt_y"/>
                                          </p:val>
                                        </p:tav>
                                      </p:tavLst>
                                    </p:anim>
                                  </p:childTnLst>
                                </p:cTn>
                              </p:par>
                              <p:par>
                                <p:cTn id="152" presetID="19" presetClass="entr" presetSubtype="10" fill="hold" nodeType="withEffect">
                                  <p:stCondLst>
                                    <p:cond delay="0"/>
                                  </p:stCondLst>
                                  <p:childTnLst>
                                    <p:set>
                                      <p:cBhvr>
                                        <p:cTn id="153" dur="1" fill="hold">
                                          <p:stCondLst>
                                            <p:cond delay="0"/>
                                          </p:stCondLst>
                                        </p:cTn>
                                        <p:tgtEl>
                                          <p:spTgt spid="11"/>
                                        </p:tgtEl>
                                        <p:attrNameLst>
                                          <p:attrName>style.visibility</p:attrName>
                                        </p:attrNameLst>
                                      </p:cBhvr>
                                      <p:to>
                                        <p:strVal val="visible"/>
                                      </p:to>
                                    </p:set>
                                    <p:anim calcmode="lin" valueType="num">
                                      <p:cBhvr>
                                        <p:cTn id="154" dur="6000" fill="hold"/>
                                        <p:tgtEl>
                                          <p:spTgt spid="11"/>
                                        </p:tgtEl>
                                        <p:attrNameLst>
                                          <p:attrName>ppt_w</p:attrName>
                                        </p:attrNameLst>
                                      </p:cBhvr>
                                      <p:tavLst>
                                        <p:tav tm="0" fmla="#ppt_w*sin(2.5*pi*$)">
                                          <p:val>
                                            <p:fltVal val="0"/>
                                          </p:val>
                                        </p:tav>
                                        <p:tav tm="100000">
                                          <p:val>
                                            <p:fltVal val="1"/>
                                          </p:val>
                                        </p:tav>
                                      </p:tavLst>
                                    </p:anim>
                                    <p:anim calcmode="lin" valueType="num">
                                      <p:cBhvr>
                                        <p:cTn id="155" dur="6000" fill="hold"/>
                                        <p:tgtEl>
                                          <p:spTgt spid="11"/>
                                        </p:tgtEl>
                                        <p:attrNameLst>
                                          <p:attrName>ppt_h</p:attrName>
                                        </p:attrNameLst>
                                      </p:cBhvr>
                                      <p:tavLst>
                                        <p:tav tm="0">
                                          <p:val>
                                            <p:strVal val="#ppt_h"/>
                                          </p:val>
                                        </p:tav>
                                        <p:tav tm="100000">
                                          <p:val>
                                            <p:strVal val="#ppt_h"/>
                                          </p:val>
                                        </p:tav>
                                      </p:tavLst>
                                    </p:anim>
                                  </p:childTnLst>
                                </p:cTn>
                              </p:par>
                              <p:par>
                                <p:cTn id="156" presetID="8" presetClass="emph" presetSubtype="0" repeatCount="indefinite" fill="hold" nodeType="withEffect">
                                  <p:stCondLst>
                                    <p:cond delay="0"/>
                                  </p:stCondLst>
                                  <p:childTnLst>
                                    <p:animRot by="21600000">
                                      <p:cBhvr>
                                        <p:cTn id="157" dur="6000" fill="hold"/>
                                        <p:tgtEl>
                                          <p:spTgt spid="11"/>
                                        </p:tgtEl>
                                        <p:attrNameLst>
                                          <p:attrName>r</p:attrName>
                                        </p:attrNameLst>
                                      </p:cBhvr>
                                    </p:animRot>
                                  </p:childTnLst>
                                </p:cTn>
                              </p:par>
                              <p:par>
                                <p:cTn id="158" presetID="2" presetClass="exit" presetSubtype="9" fill="hold" nodeType="withEffect">
                                  <p:stCondLst>
                                    <p:cond delay="0"/>
                                  </p:stCondLst>
                                  <p:childTnLst>
                                    <p:anim calcmode="lin" valueType="num">
                                      <p:cBhvr additive="base">
                                        <p:cTn id="159" dur="6000"/>
                                        <p:tgtEl>
                                          <p:spTgt spid="11"/>
                                        </p:tgtEl>
                                        <p:attrNameLst>
                                          <p:attrName>ppt_x</p:attrName>
                                        </p:attrNameLst>
                                      </p:cBhvr>
                                      <p:tavLst>
                                        <p:tav tm="0">
                                          <p:val>
                                            <p:strVal val="ppt_x"/>
                                          </p:val>
                                        </p:tav>
                                        <p:tav tm="100000">
                                          <p:val>
                                            <p:strVal val="0-ppt_w/2"/>
                                          </p:val>
                                        </p:tav>
                                      </p:tavLst>
                                    </p:anim>
                                    <p:anim calcmode="lin" valueType="num">
                                      <p:cBhvr additive="base">
                                        <p:cTn id="160" dur="6000"/>
                                        <p:tgtEl>
                                          <p:spTgt spid="11"/>
                                        </p:tgtEl>
                                        <p:attrNameLst>
                                          <p:attrName>ppt_y</p:attrName>
                                        </p:attrNameLst>
                                      </p:cBhvr>
                                      <p:tavLst>
                                        <p:tav tm="0">
                                          <p:val>
                                            <p:strVal val="ppt_y"/>
                                          </p:val>
                                        </p:tav>
                                        <p:tav tm="100000">
                                          <p:val>
                                            <p:strVal val="0-ppt_h/2"/>
                                          </p:val>
                                        </p:tav>
                                      </p:tavLst>
                                    </p:anim>
                                    <p:set>
                                      <p:cBhvr>
                                        <p:cTn id="161" dur="1" fill="hold">
                                          <p:stCondLst>
                                            <p:cond delay="5999"/>
                                          </p:stCondLst>
                                        </p:cTn>
                                        <p:tgtEl>
                                          <p:spTgt spid="11"/>
                                        </p:tgtEl>
                                        <p:attrNameLst>
                                          <p:attrName>style.visibility</p:attrName>
                                        </p:attrNameLst>
                                      </p:cBhvr>
                                      <p:to>
                                        <p:strVal val="hidden"/>
                                      </p:to>
                                    </p:set>
                                  </p:childTnLst>
                                </p:cTn>
                              </p:par>
                              <p:par>
                                <p:cTn id="162" presetID="2" presetClass="entr" presetSubtype="9" fill="hold" nodeType="withEffect">
                                  <p:stCondLst>
                                    <p:cond delay="0"/>
                                  </p:stCondLst>
                                  <p:childTnLst>
                                    <p:set>
                                      <p:cBhvr>
                                        <p:cTn id="163" dur="1" fill="hold">
                                          <p:stCondLst>
                                            <p:cond delay="0"/>
                                          </p:stCondLst>
                                        </p:cTn>
                                        <p:tgtEl>
                                          <p:spTgt spid="12"/>
                                        </p:tgtEl>
                                        <p:attrNameLst>
                                          <p:attrName>style.visibility</p:attrName>
                                        </p:attrNameLst>
                                      </p:cBhvr>
                                      <p:to>
                                        <p:strVal val="visible"/>
                                      </p:to>
                                    </p:set>
                                    <p:anim calcmode="lin" valueType="num">
                                      <p:cBhvr additive="base">
                                        <p:cTn id="164" dur="7000" fill="hold"/>
                                        <p:tgtEl>
                                          <p:spTgt spid="12"/>
                                        </p:tgtEl>
                                        <p:attrNameLst>
                                          <p:attrName>ppt_x</p:attrName>
                                        </p:attrNameLst>
                                      </p:cBhvr>
                                      <p:tavLst>
                                        <p:tav tm="0">
                                          <p:val>
                                            <p:strVal val="0-#ppt_w/2"/>
                                          </p:val>
                                        </p:tav>
                                        <p:tav tm="100000">
                                          <p:val>
                                            <p:strVal val="#ppt_x"/>
                                          </p:val>
                                        </p:tav>
                                      </p:tavLst>
                                    </p:anim>
                                    <p:anim calcmode="lin" valueType="num">
                                      <p:cBhvr additive="base">
                                        <p:cTn id="165" dur="7000" fill="hold"/>
                                        <p:tgtEl>
                                          <p:spTgt spid="12"/>
                                        </p:tgtEl>
                                        <p:attrNameLst>
                                          <p:attrName>ppt_y</p:attrName>
                                        </p:attrNameLst>
                                      </p:cBhvr>
                                      <p:tavLst>
                                        <p:tav tm="0">
                                          <p:val>
                                            <p:strVal val="0-#ppt_h/2"/>
                                          </p:val>
                                        </p:tav>
                                        <p:tav tm="100000">
                                          <p:val>
                                            <p:strVal val="#ppt_y"/>
                                          </p:val>
                                        </p:tav>
                                      </p:tavLst>
                                    </p:anim>
                                  </p:childTnLst>
                                </p:cTn>
                              </p:par>
                              <p:par>
                                <p:cTn id="166" presetID="19" presetClass="entr" presetSubtype="10" fill="hold" nodeType="withEffect">
                                  <p:stCondLst>
                                    <p:cond delay="0"/>
                                  </p:stCondLst>
                                  <p:childTnLst>
                                    <p:set>
                                      <p:cBhvr>
                                        <p:cTn id="167" dur="1" fill="hold">
                                          <p:stCondLst>
                                            <p:cond delay="0"/>
                                          </p:stCondLst>
                                        </p:cTn>
                                        <p:tgtEl>
                                          <p:spTgt spid="12"/>
                                        </p:tgtEl>
                                        <p:attrNameLst>
                                          <p:attrName>style.visibility</p:attrName>
                                        </p:attrNameLst>
                                      </p:cBhvr>
                                      <p:to>
                                        <p:strVal val="visible"/>
                                      </p:to>
                                    </p:set>
                                    <p:anim calcmode="lin" valueType="num">
                                      <p:cBhvr>
                                        <p:cTn id="168" dur="7000" fill="hold"/>
                                        <p:tgtEl>
                                          <p:spTgt spid="12"/>
                                        </p:tgtEl>
                                        <p:attrNameLst>
                                          <p:attrName>ppt_w</p:attrName>
                                        </p:attrNameLst>
                                      </p:cBhvr>
                                      <p:tavLst>
                                        <p:tav tm="0" fmla="#ppt_w*sin(2.5*pi*$)">
                                          <p:val>
                                            <p:fltVal val="0"/>
                                          </p:val>
                                        </p:tav>
                                        <p:tav tm="100000">
                                          <p:val>
                                            <p:fltVal val="1"/>
                                          </p:val>
                                        </p:tav>
                                      </p:tavLst>
                                    </p:anim>
                                    <p:anim calcmode="lin" valueType="num">
                                      <p:cBhvr>
                                        <p:cTn id="169" dur="7000" fill="hold"/>
                                        <p:tgtEl>
                                          <p:spTgt spid="12"/>
                                        </p:tgtEl>
                                        <p:attrNameLst>
                                          <p:attrName>ppt_h</p:attrName>
                                        </p:attrNameLst>
                                      </p:cBhvr>
                                      <p:tavLst>
                                        <p:tav tm="0">
                                          <p:val>
                                            <p:strVal val="#ppt_h"/>
                                          </p:val>
                                        </p:tav>
                                        <p:tav tm="100000">
                                          <p:val>
                                            <p:strVal val="#ppt_h"/>
                                          </p:val>
                                        </p:tav>
                                      </p:tavLst>
                                    </p:anim>
                                  </p:childTnLst>
                                </p:cTn>
                              </p:par>
                              <p:par>
                                <p:cTn id="170" presetID="8" presetClass="emph" presetSubtype="0" repeatCount="indefinite" fill="hold" nodeType="withEffect">
                                  <p:stCondLst>
                                    <p:cond delay="0"/>
                                  </p:stCondLst>
                                  <p:childTnLst>
                                    <p:animRot by="21600000">
                                      <p:cBhvr>
                                        <p:cTn id="171" dur="7000" fill="hold"/>
                                        <p:tgtEl>
                                          <p:spTgt spid="12"/>
                                        </p:tgtEl>
                                        <p:attrNameLst>
                                          <p:attrName>r</p:attrName>
                                        </p:attrNameLst>
                                      </p:cBhvr>
                                    </p:animRot>
                                  </p:childTnLst>
                                </p:cTn>
                              </p:par>
                              <p:par>
                                <p:cTn id="172" presetID="2" presetClass="exit" presetSubtype="9" fill="hold" nodeType="withEffect">
                                  <p:stCondLst>
                                    <p:cond delay="0"/>
                                  </p:stCondLst>
                                  <p:childTnLst>
                                    <p:anim calcmode="lin" valueType="num">
                                      <p:cBhvr additive="base">
                                        <p:cTn id="173" dur="7000"/>
                                        <p:tgtEl>
                                          <p:spTgt spid="12"/>
                                        </p:tgtEl>
                                        <p:attrNameLst>
                                          <p:attrName>ppt_x</p:attrName>
                                        </p:attrNameLst>
                                      </p:cBhvr>
                                      <p:tavLst>
                                        <p:tav tm="0">
                                          <p:val>
                                            <p:strVal val="ppt_x"/>
                                          </p:val>
                                        </p:tav>
                                        <p:tav tm="100000">
                                          <p:val>
                                            <p:strVal val="0-ppt_w/2"/>
                                          </p:val>
                                        </p:tav>
                                      </p:tavLst>
                                    </p:anim>
                                    <p:anim calcmode="lin" valueType="num">
                                      <p:cBhvr additive="base">
                                        <p:cTn id="174" dur="7000"/>
                                        <p:tgtEl>
                                          <p:spTgt spid="12"/>
                                        </p:tgtEl>
                                        <p:attrNameLst>
                                          <p:attrName>ppt_y</p:attrName>
                                        </p:attrNameLst>
                                      </p:cBhvr>
                                      <p:tavLst>
                                        <p:tav tm="0">
                                          <p:val>
                                            <p:strVal val="ppt_y"/>
                                          </p:val>
                                        </p:tav>
                                        <p:tav tm="100000">
                                          <p:val>
                                            <p:strVal val="0-ppt_h/2"/>
                                          </p:val>
                                        </p:tav>
                                      </p:tavLst>
                                    </p:anim>
                                    <p:set>
                                      <p:cBhvr>
                                        <p:cTn id="175" dur="1" fill="hold">
                                          <p:stCondLst>
                                            <p:cond delay="6999"/>
                                          </p:stCondLst>
                                        </p:cTn>
                                        <p:tgtEl>
                                          <p:spTgt spid="12"/>
                                        </p:tgtEl>
                                        <p:attrNameLst>
                                          <p:attrName>style.visibility</p:attrName>
                                        </p:attrNameLst>
                                      </p:cBhvr>
                                      <p:to>
                                        <p:strVal val="hidden"/>
                                      </p:to>
                                    </p:set>
                                  </p:childTnLst>
                                </p:cTn>
                              </p:par>
                              <p:par>
                                <p:cTn id="176" presetID="17" presetClass="entr" presetSubtype="10" fill="hold" nodeType="withEffect">
                                  <p:stCondLst>
                                    <p:cond delay="750"/>
                                  </p:stCondLst>
                                  <p:childTnLst>
                                    <p:set>
                                      <p:cBhvr>
                                        <p:cTn id="177" dur="1" fill="hold">
                                          <p:stCondLst>
                                            <p:cond delay="0"/>
                                          </p:stCondLst>
                                        </p:cTn>
                                        <p:tgtEl>
                                          <p:spTgt spid="16"/>
                                        </p:tgtEl>
                                        <p:attrNameLst>
                                          <p:attrName>style.visibility</p:attrName>
                                        </p:attrNameLst>
                                      </p:cBhvr>
                                      <p:to>
                                        <p:strVal val="visible"/>
                                      </p:to>
                                    </p:set>
                                    <p:anim calcmode="lin" valueType="num">
                                      <p:cBhvr>
                                        <p:cTn id="178" dur="4750" fill="hold"/>
                                        <p:tgtEl>
                                          <p:spTgt spid="16"/>
                                        </p:tgtEl>
                                        <p:attrNameLst>
                                          <p:attrName>ppt_w</p:attrName>
                                        </p:attrNameLst>
                                      </p:cBhvr>
                                      <p:tavLst>
                                        <p:tav tm="0">
                                          <p:val>
                                            <p:fltVal val="0"/>
                                          </p:val>
                                        </p:tav>
                                        <p:tav tm="100000">
                                          <p:val>
                                            <p:strVal val="#ppt_w"/>
                                          </p:val>
                                        </p:tav>
                                      </p:tavLst>
                                    </p:anim>
                                    <p:anim calcmode="lin" valueType="num">
                                      <p:cBhvr>
                                        <p:cTn id="179" dur="4750" fill="hold"/>
                                        <p:tgtEl>
                                          <p:spTgt spid="16"/>
                                        </p:tgtEl>
                                        <p:attrNameLst>
                                          <p:attrName>ppt_h</p:attrName>
                                        </p:attrNameLst>
                                      </p:cBhvr>
                                      <p:tavLst>
                                        <p:tav tm="0">
                                          <p:val>
                                            <p:strVal val="#ppt_h"/>
                                          </p:val>
                                        </p:tav>
                                        <p:tav tm="100000">
                                          <p:val>
                                            <p:strVal val="#ppt_h"/>
                                          </p:val>
                                        </p:tav>
                                      </p:tavLst>
                                    </p:anim>
                                  </p:childTnLst>
                                </p:cTn>
                              </p:par>
                              <p:par>
                                <p:cTn id="180" presetID="4" presetClass="entr" presetSubtype="32" fill="hold" nodeType="withEffect">
                                  <p:stCondLst>
                                    <p:cond delay="750"/>
                                  </p:stCondLst>
                                  <p:childTnLst>
                                    <p:set>
                                      <p:cBhvr>
                                        <p:cTn id="181" dur="1" fill="hold">
                                          <p:stCondLst>
                                            <p:cond delay="0"/>
                                          </p:stCondLst>
                                        </p:cTn>
                                        <p:tgtEl>
                                          <p:spTgt spid="16"/>
                                        </p:tgtEl>
                                        <p:attrNameLst>
                                          <p:attrName>style.visibility</p:attrName>
                                        </p:attrNameLst>
                                      </p:cBhvr>
                                      <p:to>
                                        <p:strVal val="visible"/>
                                      </p:to>
                                    </p:set>
                                    <p:animEffect transition="in" filter="box(out)">
                                      <p:cBhvr>
                                        <p:cTn id="182" dur="475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5"/>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Forma libre"/>
          <p:cNvSpPr/>
          <p:nvPr/>
        </p:nvSpPr>
        <p:spPr>
          <a:xfrm>
            <a:off x="-66558" y="0"/>
            <a:ext cx="9239214"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8000">
                <a:srgbClr val="CC0000">
                  <a:lumMod val="49000"/>
                </a:srgbClr>
              </a:gs>
              <a:gs pos="91000">
                <a:srgbClr val="391B03">
                  <a:lumMod val="0"/>
                </a:srgbClr>
              </a:gs>
              <a:gs pos="21000">
                <a:srgbClr val="FFFF00">
                  <a:lumMod val="54000"/>
                  <a:lumOff val="46000"/>
                </a:srgbClr>
              </a:gs>
              <a:gs pos="55000">
                <a:srgbClr val="C00000">
                  <a:lumMod val="60000"/>
                </a:srgbClr>
              </a:gs>
              <a:gs pos="47000">
                <a:srgbClr val="AC0056">
                  <a:lumMod val="96000"/>
                </a:srgb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4" name="3 Forma libre"/>
          <p:cNvSpPr/>
          <p:nvPr/>
        </p:nvSpPr>
        <p:spPr>
          <a:xfrm rot="10800000">
            <a:off x="-28657" y="5524108"/>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8000">
                <a:srgbClr val="CC0000">
                  <a:lumMod val="49000"/>
                </a:srgbClr>
              </a:gs>
              <a:gs pos="91000">
                <a:srgbClr val="391B03">
                  <a:lumMod val="0"/>
                </a:srgbClr>
              </a:gs>
              <a:gs pos="21000">
                <a:srgbClr val="FFFF00">
                  <a:lumMod val="54000"/>
                  <a:lumOff val="46000"/>
                </a:srgbClr>
              </a:gs>
              <a:gs pos="55000">
                <a:srgbClr val="C00000">
                  <a:lumMod val="60000"/>
                </a:srgbClr>
              </a:gs>
              <a:gs pos="47000">
                <a:srgbClr val="AC0056">
                  <a:lumMod val="96000"/>
                </a:srgb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6" name="Forma libre 6"/>
          <p:cNvSpPr/>
          <p:nvPr/>
        </p:nvSpPr>
        <p:spPr>
          <a:xfrm>
            <a:off x="-66558" y="548680"/>
            <a:ext cx="4600655" cy="5760640"/>
          </a:xfrm>
          <a:custGeom>
            <a:avLst/>
            <a:gdLst>
              <a:gd name="connsiteX0" fmla="*/ 2198912 w 4627223"/>
              <a:gd name="connsiteY0" fmla="*/ 3176125 h 6120679"/>
              <a:gd name="connsiteX1" fmla="*/ 2273442 w 4627223"/>
              <a:gd name="connsiteY1" fmla="*/ 3224275 h 6120679"/>
              <a:gd name="connsiteX2" fmla="*/ 2251466 w 4627223"/>
              <a:gd name="connsiteY2" fmla="*/ 3201943 h 6120679"/>
              <a:gd name="connsiteX3" fmla="*/ 2217658 w 4627223"/>
              <a:gd name="connsiteY3" fmla="*/ 3178732 h 6120679"/>
              <a:gd name="connsiteX4" fmla="*/ 2388825 w 4627223"/>
              <a:gd name="connsiteY4" fmla="*/ 3256502 h 6120679"/>
              <a:gd name="connsiteX5" fmla="*/ 2619243 w 4627223"/>
              <a:gd name="connsiteY5" fmla="*/ 3758166 h 6120679"/>
              <a:gd name="connsiteX6" fmla="*/ 2448075 w 4627223"/>
              <a:gd name="connsiteY6" fmla="*/ 3680396 h 6120679"/>
              <a:gd name="connsiteX7" fmla="*/ 2428678 w 4627223"/>
              <a:gd name="connsiteY7" fmla="*/ 3667079 h 6120679"/>
              <a:gd name="connsiteX8" fmla="*/ 2430560 w 4627223"/>
              <a:gd name="connsiteY8" fmla="*/ 3683112 h 6120679"/>
              <a:gd name="connsiteX9" fmla="*/ 2505379 w 4627223"/>
              <a:gd name="connsiteY9" fmla="*/ 3805612 h 6120679"/>
              <a:gd name="connsiteX10" fmla="*/ 2347905 w 4627223"/>
              <a:gd name="connsiteY10" fmla="*/ 3703875 h 6120679"/>
              <a:gd name="connsiteX11" fmla="*/ 2198912 w 4627223"/>
              <a:gd name="connsiteY11" fmla="*/ 3176125 h 6120679"/>
              <a:gd name="connsiteX12" fmla="*/ 2131266 w 4627223"/>
              <a:gd name="connsiteY12" fmla="*/ 3115515 h 6120679"/>
              <a:gd name="connsiteX13" fmla="*/ 2154469 w 4627223"/>
              <a:gd name="connsiteY13" fmla="*/ 3191700 h 6120679"/>
              <a:gd name="connsiteX14" fmla="*/ 2154530 w 4627223"/>
              <a:gd name="connsiteY14" fmla="*/ 3190185 h 6120679"/>
              <a:gd name="connsiteX15" fmla="*/ 2141446 w 4627223"/>
              <a:gd name="connsiteY15" fmla="*/ 3128550 h 6120679"/>
              <a:gd name="connsiteX16" fmla="*/ 2221894 w 4627223"/>
              <a:gd name="connsiteY16" fmla="*/ 3294764 h 6120679"/>
              <a:gd name="connsiteX17" fmla="*/ 2065300 w 4627223"/>
              <a:gd name="connsiteY17" fmla="*/ 3815857 h 6120679"/>
              <a:gd name="connsiteX18" fmla="*/ 1984852 w 4627223"/>
              <a:gd name="connsiteY18" fmla="*/ 3649644 h 6120679"/>
              <a:gd name="connsiteX19" fmla="*/ 1979026 w 4627223"/>
              <a:gd name="connsiteY19" fmla="*/ 3630261 h 6120679"/>
              <a:gd name="connsiteX20" fmla="*/ 1970875 w 4627223"/>
              <a:gd name="connsiteY20" fmla="*/ 3641885 h 6120679"/>
              <a:gd name="connsiteX21" fmla="*/ 1946660 w 4627223"/>
              <a:gd name="connsiteY21" fmla="*/ 3780926 h 6120679"/>
              <a:gd name="connsiteX22" fmla="*/ 1893222 w 4627223"/>
              <a:gd name="connsiteY22" fmla="*/ 3605466 h 6120679"/>
              <a:gd name="connsiteX23" fmla="*/ 1893995 w 4627223"/>
              <a:gd name="connsiteY23" fmla="*/ 3521229 h 6120679"/>
              <a:gd name="connsiteX24" fmla="*/ 1902008 w 4627223"/>
              <a:gd name="connsiteY24" fmla="*/ 3496788 h 6120679"/>
              <a:gd name="connsiteX25" fmla="*/ 2131266 w 4627223"/>
              <a:gd name="connsiteY25" fmla="*/ 3115515 h 6120679"/>
              <a:gd name="connsiteX26" fmla="*/ 2530188 w 4627223"/>
              <a:gd name="connsiteY26" fmla="*/ 3050665 h 6120679"/>
              <a:gd name="connsiteX27" fmla="*/ 2992297 w 4627223"/>
              <a:gd name="connsiteY27" fmla="*/ 3224006 h 6120679"/>
              <a:gd name="connsiteX28" fmla="*/ 2822804 w 4627223"/>
              <a:gd name="connsiteY28" fmla="*/ 3299141 h 6120679"/>
              <a:gd name="connsiteX29" fmla="*/ 2807429 w 4627223"/>
              <a:gd name="connsiteY29" fmla="*/ 3302880 h 6120679"/>
              <a:gd name="connsiteX30" fmla="*/ 2816484 w 4627223"/>
              <a:gd name="connsiteY30" fmla="*/ 3308927 h 6120679"/>
              <a:gd name="connsiteX31" fmla="*/ 2960246 w 4627223"/>
              <a:gd name="connsiteY31" fmla="*/ 3334635 h 6120679"/>
              <a:gd name="connsiteX32" fmla="*/ 2780170 w 4627223"/>
              <a:gd name="connsiteY32" fmla="*/ 3383670 h 6120679"/>
              <a:gd name="connsiteX33" fmla="*/ 2271148 w 4627223"/>
              <a:gd name="connsiteY33" fmla="*/ 3144943 h 6120679"/>
              <a:gd name="connsiteX34" fmla="*/ 2337480 w 4627223"/>
              <a:gd name="connsiteY34" fmla="*/ 3126881 h 6120679"/>
              <a:gd name="connsiteX35" fmla="*/ 2323446 w 4627223"/>
              <a:gd name="connsiteY35" fmla="*/ 3127534 h 6120679"/>
              <a:gd name="connsiteX36" fmla="*/ 2283821 w 4627223"/>
              <a:gd name="connsiteY36" fmla="*/ 3137171 h 6120679"/>
              <a:gd name="connsiteX37" fmla="*/ 2453314 w 4627223"/>
              <a:gd name="connsiteY37" fmla="*/ 3062036 h 6120679"/>
              <a:gd name="connsiteX38" fmla="*/ 2530188 w 4627223"/>
              <a:gd name="connsiteY38" fmla="*/ 3050665 h 6120679"/>
              <a:gd name="connsiteX39" fmla="*/ 2114238 w 4627223"/>
              <a:gd name="connsiteY39" fmla="*/ 3024952 h 6120679"/>
              <a:gd name="connsiteX40" fmla="*/ 2072314 w 4627223"/>
              <a:gd name="connsiteY40" fmla="*/ 3088127 h 6120679"/>
              <a:gd name="connsiteX41" fmla="*/ 2087380 w 4627223"/>
              <a:gd name="connsiteY41" fmla="*/ 3073867 h 6120679"/>
              <a:gd name="connsiteX42" fmla="*/ 2110313 w 4627223"/>
              <a:gd name="connsiteY42" fmla="*/ 3041208 h 6120679"/>
              <a:gd name="connsiteX43" fmla="*/ 2035095 w 4627223"/>
              <a:gd name="connsiteY43" fmla="*/ 3206924 h 6120679"/>
              <a:gd name="connsiteX44" fmla="*/ 1525476 w 4627223"/>
              <a:gd name="connsiteY44" fmla="*/ 3426322 h 6120679"/>
              <a:gd name="connsiteX45" fmla="*/ 1600694 w 4627223"/>
              <a:gd name="connsiteY45" fmla="*/ 3260606 h 6120679"/>
              <a:gd name="connsiteX46" fmla="*/ 1611808 w 4627223"/>
              <a:gd name="connsiteY46" fmla="*/ 3244779 h 6120679"/>
              <a:gd name="connsiteX47" fmla="*/ 1597333 w 4627223"/>
              <a:gd name="connsiteY47" fmla="*/ 3246289 h 6120679"/>
              <a:gd name="connsiteX48" fmla="*/ 1472913 w 4627223"/>
              <a:gd name="connsiteY48" fmla="*/ 3318050 h 6120679"/>
              <a:gd name="connsiteX49" fmla="*/ 1573833 w 4627223"/>
              <a:gd name="connsiteY49" fmla="*/ 3165977 h 6120679"/>
              <a:gd name="connsiteX50" fmla="*/ 2114238 w 4627223"/>
              <a:gd name="connsiteY50" fmla="*/ 3024952 h 6120679"/>
              <a:gd name="connsiteX51" fmla="*/ 1671950 w 4627223"/>
              <a:gd name="connsiteY51" fmla="*/ 2723816 h 6120679"/>
              <a:gd name="connsiteX52" fmla="*/ 2180972 w 4627223"/>
              <a:gd name="connsiteY52" fmla="*/ 2962543 h 6120679"/>
              <a:gd name="connsiteX53" fmla="*/ 2118808 w 4627223"/>
              <a:gd name="connsiteY53" fmla="*/ 2979471 h 6120679"/>
              <a:gd name="connsiteX54" fmla="*/ 2126481 w 4627223"/>
              <a:gd name="connsiteY54" fmla="*/ 2979114 h 6120679"/>
              <a:gd name="connsiteX55" fmla="*/ 2166106 w 4627223"/>
              <a:gd name="connsiteY55" fmla="*/ 2969477 h 6120679"/>
              <a:gd name="connsiteX56" fmla="*/ 1996613 w 4627223"/>
              <a:gd name="connsiteY56" fmla="*/ 3044611 h 6120679"/>
              <a:gd name="connsiteX57" fmla="*/ 1457630 w 4627223"/>
              <a:gd name="connsiteY57" fmla="*/ 2882641 h 6120679"/>
              <a:gd name="connsiteX58" fmla="*/ 1627123 w 4627223"/>
              <a:gd name="connsiteY58" fmla="*/ 2807506 h 6120679"/>
              <a:gd name="connsiteX59" fmla="*/ 1643185 w 4627223"/>
              <a:gd name="connsiteY59" fmla="*/ 2803600 h 6120679"/>
              <a:gd name="connsiteX60" fmla="*/ 1635636 w 4627223"/>
              <a:gd name="connsiteY60" fmla="*/ 2798559 h 6120679"/>
              <a:gd name="connsiteX61" fmla="*/ 1491875 w 4627223"/>
              <a:gd name="connsiteY61" fmla="*/ 2772851 h 6120679"/>
              <a:gd name="connsiteX62" fmla="*/ 2864066 w 4627223"/>
              <a:gd name="connsiteY62" fmla="*/ 2622306 h 6120679"/>
              <a:gd name="connsiteX63" fmla="*/ 2809187 w 4627223"/>
              <a:gd name="connsiteY63" fmla="*/ 2795712 h 6120679"/>
              <a:gd name="connsiteX64" fmla="*/ 2800617 w 4627223"/>
              <a:gd name="connsiteY64" fmla="*/ 2811661 h 6120679"/>
              <a:gd name="connsiteX65" fmla="*/ 2813687 w 4627223"/>
              <a:gd name="connsiteY65" fmla="*/ 2808780 h 6120679"/>
              <a:gd name="connsiteX66" fmla="*/ 2928505 w 4627223"/>
              <a:gd name="connsiteY66" fmla="*/ 2723437 h 6120679"/>
              <a:gd name="connsiteX67" fmla="*/ 2846545 w 4627223"/>
              <a:gd name="connsiteY67" fmla="*/ 2886072 h 6120679"/>
              <a:gd name="connsiteX68" fmla="*/ 2327530 w 4627223"/>
              <a:gd name="connsiteY68" fmla="*/ 3086916 h 6120679"/>
              <a:gd name="connsiteX69" fmla="*/ 2359354 w 4627223"/>
              <a:gd name="connsiteY69" fmla="*/ 3023767 h 6120679"/>
              <a:gd name="connsiteX70" fmla="*/ 2348971 w 4627223"/>
              <a:gd name="connsiteY70" fmla="*/ 3036224 h 6120679"/>
              <a:gd name="connsiteX71" fmla="*/ 2330118 w 4627223"/>
              <a:gd name="connsiteY71" fmla="*/ 3071309 h 6120679"/>
              <a:gd name="connsiteX72" fmla="*/ 2384997 w 4627223"/>
              <a:gd name="connsiteY72" fmla="*/ 2897903 h 6120679"/>
              <a:gd name="connsiteX73" fmla="*/ 2864066 w 4627223"/>
              <a:gd name="connsiteY73" fmla="*/ 2622306 h 6120679"/>
              <a:gd name="connsiteX74" fmla="*/ 1896225 w 4627223"/>
              <a:gd name="connsiteY74" fmla="*/ 2330928 h 6120679"/>
              <a:gd name="connsiteX75" fmla="*/ 2060942 w 4627223"/>
              <a:gd name="connsiteY75" fmla="*/ 2421033 h 6120679"/>
              <a:gd name="connsiteX76" fmla="*/ 2250188 w 4627223"/>
              <a:gd name="connsiteY76" fmla="*/ 2937077 h 6120679"/>
              <a:gd name="connsiteX77" fmla="*/ 2174806 w 4627223"/>
              <a:gd name="connsiteY77" fmla="*/ 2895841 h 6120679"/>
              <a:gd name="connsiteX78" fmla="*/ 2194744 w 4627223"/>
              <a:gd name="connsiteY78" fmla="*/ 2913320 h 6120679"/>
              <a:gd name="connsiteX79" fmla="*/ 2230203 w 4627223"/>
              <a:gd name="connsiteY79" fmla="*/ 2934031 h 6120679"/>
              <a:gd name="connsiteX80" fmla="*/ 2053752 w 4627223"/>
              <a:gd name="connsiteY80" fmla="*/ 2868865 h 6120679"/>
              <a:gd name="connsiteX81" fmla="*/ 1785565 w 4627223"/>
              <a:gd name="connsiteY81" fmla="*/ 2384736 h 6120679"/>
              <a:gd name="connsiteX82" fmla="*/ 1962017 w 4627223"/>
              <a:gd name="connsiteY82" fmla="*/ 2449901 h 6120679"/>
              <a:gd name="connsiteX83" fmla="*/ 1983055 w 4627223"/>
              <a:gd name="connsiteY83" fmla="*/ 2462188 h 6120679"/>
              <a:gd name="connsiteX84" fmla="*/ 1980226 w 4627223"/>
              <a:gd name="connsiteY84" fmla="*/ 2447781 h 6120679"/>
              <a:gd name="connsiteX85" fmla="*/ 1896225 w 4627223"/>
              <a:gd name="connsiteY85" fmla="*/ 2330928 h 6120679"/>
              <a:gd name="connsiteX86" fmla="*/ 2384342 w 4627223"/>
              <a:gd name="connsiteY86" fmla="*/ 2306004 h 6120679"/>
              <a:gd name="connsiteX87" fmla="*/ 2464791 w 4627223"/>
              <a:gd name="connsiteY87" fmla="*/ 2472217 h 6120679"/>
              <a:gd name="connsiteX88" fmla="*/ 2470370 w 4627223"/>
              <a:gd name="connsiteY88" fmla="*/ 2492495 h 6120679"/>
              <a:gd name="connsiteX89" fmla="*/ 2477428 w 4627223"/>
              <a:gd name="connsiteY89" fmla="*/ 2482360 h 6120679"/>
              <a:gd name="connsiteX90" fmla="*/ 2502764 w 4627223"/>
              <a:gd name="connsiteY90" fmla="*/ 2341494 h 6120679"/>
              <a:gd name="connsiteX91" fmla="*/ 2556202 w 4627223"/>
              <a:gd name="connsiteY91" fmla="*/ 2516954 h 6120679"/>
              <a:gd name="connsiteX92" fmla="*/ 2318158 w 4627223"/>
              <a:gd name="connsiteY92" fmla="*/ 3006906 h 6120679"/>
              <a:gd name="connsiteX93" fmla="*/ 2296191 w 4627223"/>
              <a:gd name="connsiteY93" fmla="*/ 2934777 h 6120679"/>
              <a:gd name="connsiteX94" fmla="*/ 2297545 w 4627223"/>
              <a:gd name="connsiteY94" fmla="*/ 2954600 h 6120679"/>
              <a:gd name="connsiteX95" fmla="*/ 2308197 w 4627223"/>
              <a:gd name="connsiteY95" fmla="*/ 2993310 h 6120679"/>
              <a:gd name="connsiteX96" fmla="*/ 2227748 w 4627223"/>
              <a:gd name="connsiteY96" fmla="*/ 2827097 h 6120679"/>
              <a:gd name="connsiteX97" fmla="*/ 2219152 w 4627223"/>
              <a:gd name="connsiteY97" fmla="*/ 2717985 h 6120679"/>
              <a:gd name="connsiteX98" fmla="*/ 2384342 w 4627223"/>
              <a:gd name="connsiteY98" fmla="*/ 2306004 h 6120679"/>
              <a:gd name="connsiteX99" fmla="*/ 2199370 w 4627223"/>
              <a:gd name="connsiteY99" fmla="*/ 1933126 h 6120679"/>
              <a:gd name="connsiteX100" fmla="*/ 1053283 w 4627223"/>
              <a:gd name="connsiteY100" fmla="*/ 3083735 h 6120679"/>
              <a:gd name="connsiteX101" fmla="*/ 2246340 w 4627223"/>
              <a:gd name="connsiteY101" fmla="*/ 4187554 h 6120679"/>
              <a:gd name="connsiteX102" fmla="*/ 3392426 w 4627223"/>
              <a:gd name="connsiteY102" fmla="*/ 3036945 h 6120679"/>
              <a:gd name="connsiteX103" fmla="*/ 4627223 w 4627223"/>
              <a:gd name="connsiteY103" fmla="*/ 0 h 6120679"/>
              <a:gd name="connsiteX104" fmla="*/ 4627222 w 4627223"/>
              <a:gd name="connsiteY104" fmla="*/ 6120679 h 6120679"/>
              <a:gd name="connsiteX105" fmla="*/ 280180 w 4627223"/>
              <a:gd name="connsiteY105" fmla="*/ 5506617 h 6120679"/>
              <a:gd name="connsiteX106" fmla="*/ 0 w 4627223"/>
              <a:gd name="connsiteY106" fmla="*/ 5428505 h 6120679"/>
              <a:gd name="connsiteX107" fmla="*/ 0 w 4627223"/>
              <a:gd name="connsiteY107" fmla="*/ 677755 h 6120679"/>
              <a:gd name="connsiteX108" fmla="*/ 340045 w 4627223"/>
              <a:gd name="connsiteY108" fmla="*/ 584382 h 6120679"/>
              <a:gd name="connsiteX109" fmla="*/ 4627223 w 4627223"/>
              <a:gd name="connsiteY109"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4627223" h="6120679">
                <a:moveTo>
                  <a:pt x="2198912" y="3176125"/>
                </a:moveTo>
                <a:lnTo>
                  <a:pt x="2273442" y="3224275"/>
                </a:lnTo>
                <a:lnTo>
                  <a:pt x="2251466" y="3201943"/>
                </a:lnTo>
                <a:cubicBezTo>
                  <a:pt x="2241552" y="3193637"/>
                  <a:pt x="2230344" y="3185874"/>
                  <a:pt x="2217658" y="3178732"/>
                </a:cubicBezTo>
                <a:lnTo>
                  <a:pt x="2388825" y="3256502"/>
                </a:lnTo>
                <a:cubicBezTo>
                  <a:pt x="2591813" y="3370784"/>
                  <a:pt x="2416255" y="3643885"/>
                  <a:pt x="2619243" y="3758166"/>
                </a:cubicBezTo>
                <a:lnTo>
                  <a:pt x="2448075" y="3680396"/>
                </a:lnTo>
                <a:lnTo>
                  <a:pt x="2428678" y="3667079"/>
                </a:lnTo>
                <a:lnTo>
                  <a:pt x="2430560" y="3683112"/>
                </a:lnTo>
                <a:cubicBezTo>
                  <a:pt x="2438802" y="3728140"/>
                  <a:pt x="2459567" y="3770022"/>
                  <a:pt x="2505379" y="3805612"/>
                </a:cubicBezTo>
                <a:lnTo>
                  <a:pt x="2347905" y="3703875"/>
                </a:lnTo>
                <a:cubicBezTo>
                  <a:pt x="2164656" y="3561514"/>
                  <a:pt x="2382161" y="3318486"/>
                  <a:pt x="2198912" y="3176125"/>
                </a:cubicBezTo>
                <a:close/>
                <a:moveTo>
                  <a:pt x="2131266" y="3115515"/>
                </a:moveTo>
                <a:lnTo>
                  <a:pt x="2154469" y="3191700"/>
                </a:lnTo>
                <a:lnTo>
                  <a:pt x="2154530" y="3190185"/>
                </a:lnTo>
                <a:cubicBezTo>
                  <a:pt x="2153724" y="3170708"/>
                  <a:pt x="2149641" y="3150247"/>
                  <a:pt x="2141446" y="3128550"/>
                </a:cubicBezTo>
                <a:lnTo>
                  <a:pt x="2221894" y="3294764"/>
                </a:lnTo>
                <a:cubicBezTo>
                  <a:pt x="2302582" y="3508395"/>
                  <a:pt x="1984613" y="3602226"/>
                  <a:pt x="2065300" y="3815857"/>
                </a:cubicBezTo>
                <a:lnTo>
                  <a:pt x="1984852" y="3649644"/>
                </a:lnTo>
                <a:lnTo>
                  <a:pt x="1979026" y="3630261"/>
                </a:lnTo>
                <a:lnTo>
                  <a:pt x="1970875" y="3641885"/>
                </a:lnTo>
                <a:cubicBezTo>
                  <a:pt x="1947116" y="3680874"/>
                  <a:pt x="1935122" y="3725383"/>
                  <a:pt x="1946660" y="3780926"/>
                </a:cubicBezTo>
                <a:lnTo>
                  <a:pt x="1893222" y="3605466"/>
                </a:lnTo>
                <a:cubicBezTo>
                  <a:pt x="1886732" y="3574223"/>
                  <a:pt x="1887688" y="3546471"/>
                  <a:pt x="1893995" y="3521229"/>
                </a:cubicBezTo>
                <a:cubicBezTo>
                  <a:pt x="1896097" y="3512815"/>
                  <a:pt x="1898794" y="3504680"/>
                  <a:pt x="1902008" y="3496788"/>
                </a:cubicBezTo>
                <a:cubicBezTo>
                  <a:pt x="1957715" y="3359983"/>
                  <a:pt x="2168763" y="3296032"/>
                  <a:pt x="2131266" y="3115515"/>
                </a:cubicBezTo>
                <a:close/>
                <a:moveTo>
                  <a:pt x="2530188" y="3050665"/>
                </a:moveTo>
                <a:cubicBezTo>
                  <a:pt x="2699004" y="3059264"/>
                  <a:pt x="2801312" y="3289180"/>
                  <a:pt x="2992297" y="3224006"/>
                </a:cubicBezTo>
                <a:lnTo>
                  <a:pt x="2822804" y="3299141"/>
                </a:lnTo>
                <a:lnTo>
                  <a:pt x="2807429" y="3302880"/>
                </a:lnTo>
                <a:lnTo>
                  <a:pt x="2816484" y="3308927"/>
                </a:lnTo>
                <a:cubicBezTo>
                  <a:pt x="2857068" y="3332596"/>
                  <a:pt x="2903155" y="3344940"/>
                  <a:pt x="2960246" y="3334635"/>
                </a:cubicBezTo>
                <a:lnTo>
                  <a:pt x="2780170" y="3383670"/>
                </a:lnTo>
                <a:cubicBezTo>
                  <a:pt x="2551807" y="3424891"/>
                  <a:pt x="2499511" y="3103722"/>
                  <a:pt x="2271148" y="3144943"/>
                </a:cubicBezTo>
                <a:lnTo>
                  <a:pt x="2337480" y="3126881"/>
                </a:lnTo>
                <a:lnTo>
                  <a:pt x="2323446" y="3127534"/>
                </a:lnTo>
                <a:cubicBezTo>
                  <a:pt x="2310653" y="3129366"/>
                  <a:pt x="2297463" y="3132515"/>
                  <a:pt x="2283821" y="3137171"/>
                </a:cubicBezTo>
                <a:lnTo>
                  <a:pt x="2453314" y="3062036"/>
                </a:lnTo>
                <a:cubicBezTo>
                  <a:pt x="2480598" y="3052725"/>
                  <a:pt x="2506071" y="3049437"/>
                  <a:pt x="2530188" y="3050665"/>
                </a:cubicBezTo>
                <a:close/>
                <a:moveTo>
                  <a:pt x="2114238" y="3024952"/>
                </a:moveTo>
                <a:lnTo>
                  <a:pt x="2072314" y="3088127"/>
                </a:lnTo>
                <a:lnTo>
                  <a:pt x="2087380" y="3073867"/>
                </a:lnTo>
                <a:cubicBezTo>
                  <a:pt x="2095647" y="3064304"/>
                  <a:pt x="2103320" y="3053478"/>
                  <a:pt x="2110313" y="3041208"/>
                </a:cubicBezTo>
                <a:lnTo>
                  <a:pt x="2035095" y="3206924"/>
                </a:lnTo>
                <a:cubicBezTo>
                  <a:pt x="1923207" y="3403241"/>
                  <a:pt x="1637364" y="3230005"/>
                  <a:pt x="1525476" y="3426322"/>
                </a:cubicBezTo>
                <a:lnTo>
                  <a:pt x="1600694" y="3260606"/>
                </a:lnTo>
                <a:lnTo>
                  <a:pt x="1611808" y="3244779"/>
                </a:lnTo>
                <a:lnTo>
                  <a:pt x="1597333" y="3246289"/>
                </a:lnTo>
                <a:cubicBezTo>
                  <a:pt x="1551112" y="3253985"/>
                  <a:pt x="1508452" y="3273849"/>
                  <a:pt x="1472913" y="3318050"/>
                </a:cubicBezTo>
                <a:lnTo>
                  <a:pt x="1573833" y="3165977"/>
                </a:lnTo>
                <a:cubicBezTo>
                  <a:pt x="1715988" y="2989172"/>
                  <a:pt x="1972083" y="3201757"/>
                  <a:pt x="2114238" y="3024952"/>
                </a:cubicBezTo>
                <a:close/>
                <a:moveTo>
                  <a:pt x="1671950" y="2723816"/>
                </a:moveTo>
                <a:cubicBezTo>
                  <a:pt x="1900314" y="2682595"/>
                  <a:pt x="1952609" y="3003764"/>
                  <a:pt x="2180972" y="2962543"/>
                </a:cubicBezTo>
                <a:lnTo>
                  <a:pt x="2118808" y="2979471"/>
                </a:lnTo>
                <a:lnTo>
                  <a:pt x="2126481" y="2979114"/>
                </a:lnTo>
                <a:cubicBezTo>
                  <a:pt x="2139275" y="2977282"/>
                  <a:pt x="2152464" y="2974132"/>
                  <a:pt x="2166106" y="2969477"/>
                </a:cubicBezTo>
                <a:lnTo>
                  <a:pt x="1996613" y="3044611"/>
                </a:lnTo>
                <a:cubicBezTo>
                  <a:pt x="1778344" y="3119096"/>
                  <a:pt x="1675899" y="2808157"/>
                  <a:pt x="1457630" y="2882641"/>
                </a:cubicBezTo>
                <a:lnTo>
                  <a:pt x="1627123" y="2807506"/>
                </a:lnTo>
                <a:lnTo>
                  <a:pt x="1643185" y="2803600"/>
                </a:lnTo>
                <a:lnTo>
                  <a:pt x="1635636" y="2798559"/>
                </a:lnTo>
                <a:cubicBezTo>
                  <a:pt x="1595052" y="2774889"/>
                  <a:pt x="1548965" y="2762545"/>
                  <a:pt x="1491875" y="2772851"/>
                </a:cubicBezTo>
                <a:close/>
                <a:moveTo>
                  <a:pt x="2864066" y="2622306"/>
                </a:moveTo>
                <a:lnTo>
                  <a:pt x="2809187" y="2795712"/>
                </a:lnTo>
                <a:lnTo>
                  <a:pt x="2800617" y="2811661"/>
                </a:lnTo>
                <a:lnTo>
                  <a:pt x="2813687" y="2808780"/>
                </a:lnTo>
                <a:cubicBezTo>
                  <a:pt x="2858597" y="2795947"/>
                  <a:pt x="2898530" y="2771403"/>
                  <a:pt x="2928505" y="2723437"/>
                </a:cubicBezTo>
                <a:lnTo>
                  <a:pt x="2846545" y="2886072"/>
                </a:lnTo>
                <a:cubicBezTo>
                  <a:pt x="2726643" y="3077937"/>
                  <a:pt x="2447431" y="2895051"/>
                  <a:pt x="2327530" y="3086916"/>
                </a:cubicBezTo>
                <a:lnTo>
                  <a:pt x="2359354" y="3023767"/>
                </a:lnTo>
                <a:lnTo>
                  <a:pt x="2348971" y="3036224"/>
                </a:lnTo>
                <a:cubicBezTo>
                  <a:pt x="2341912" y="3046672"/>
                  <a:pt x="2335593" y="3058310"/>
                  <a:pt x="2330118" y="3071309"/>
                </a:cubicBezTo>
                <a:lnTo>
                  <a:pt x="2384997" y="2897903"/>
                </a:lnTo>
                <a:cubicBezTo>
                  <a:pt x="2472587" y="2689919"/>
                  <a:pt x="2776475" y="2830290"/>
                  <a:pt x="2864066" y="2622306"/>
                </a:cubicBezTo>
                <a:close/>
                <a:moveTo>
                  <a:pt x="1896225" y="2330928"/>
                </a:moveTo>
                <a:lnTo>
                  <a:pt x="2060942" y="2421033"/>
                </a:lnTo>
                <a:cubicBezTo>
                  <a:pt x="2254474" y="2549819"/>
                  <a:pt x="2056655" y="2808291"/>
                  <a:pt x="2250188" y="2937077"/>
                </a:cubicBezTo>
                <a:lnTo>
                  <a:pt x="2174806" y="2895841"/>
                </a:lnTo>
                <a:lnTo>
                  <a:pt x="2194744" y="2913320"/>
                </a:lnTo>
                <a:cubicBezTo>
                  <a:pt x="2205258" y="2920890"/>
                  <a:pt x="2217018" y="2927824"/>
                  <a:pt x="2230203" y="2934031"/>
                </a:cubicBezTo>
                <a:lnTo>
                  <a:pt x="2053752" y="2868865"/>
                </a:lnTo>
                <a:cubicBezTo>
                  <a:pt x="1842795" y="2769564"/>
                  <a:pt x="1996522" y="2484038"/>
                  <a:pt x="1785565" y="2384736"/>
                </a:cubicBezTo>
                <a:lnTo>
                  <a:pt x="1962017" y="2449901"/>
                </a:lnTo>
                <a:lnTo>
                  <a:pt x="1983055" y="2462188"/>
                </a:lnTo>
                <a:lnTo>
                  <a:pt x="1980226" y="2447781"/>
                </a:lnTo>
                <a:cubicBezTo>
                  <a:pt x="1968532" y="2403427"/>
                  <a:pt x="1944608" y="2363125"/>
                  <a:pt x="1896225" y="2330928"/>
                </a:cubicBezTo>
                <a:close/>
                <a:moveTo>
                  <a:pt x="2384342" y="2306004"/>
                </a:moveTo>
                <a:lnTo>
                  <a:pt x="2464791" y="2472217"/>
                </a:lnTo>
                <a:lnTo>
                  <a:pt x="2470370" y="2492495"/>
                </a:lnTo>
                <a:lnTo>
                  <a:pt x="2477428" y="2482360"/>
                </a:lnTo>
                <a:cubicBezTo>
                  <a:pt x="2501928" y="2442934"/>
                  <a:pt x="2514482" y="2397906"/>
                  <a:pt x="2502764" y="2341494"/>
                </a:cubicBezTo>
                <a:lnTo>
                  <a:pt x="2556202" y="2516954"/>
                </a:lnTo>
                <a:cubicBezTo>
                  <a:pt x="2602352" y="2739130"/>
                  <a:pt x="2272008" y="2784731"/>
                  <a:pt x="2318158" y="3006906"/>
                </a:cubicBezTo>
                <a:lnTo>
                  <a:pt x="2296191" y="2934777"/>
                </a:lnTo>
                <a:lnTo>
                  <a:pt x="2297545" y="2954600"/>
                </a:lnTo>
                <a:cubicBezTo>
                  <a:pt x="2299668" y="2967074"/>
                  <a:pt x="2303154" y="2979958"/>
                  <a:pt x="2308197" y="2993310"/>
                </a:cubicBezTo>
                <a:lnTo>
                  <a:pt x="2227748" y="2827097"/>
                </a:lnTo>
                <a:cubicBezTo>
                  <a:pt x="2212620" y="2787041"/>
                  <a:pt x="2211506" y="2751197"/>
                  <a:pt x="2219152" y="2717985"/>
                </a:cubicBezTo>
                <a:cubicBezTo>
                  <a:pt x="2252284" y="2574067"/>
                  <a:pt x="2449901" y="2479579"/>
                  <a:pt x="2384342" y="2306004"/>
                </a:cubicBezTo>
                <a:close/>
                <a:moveTo>
                  <a:pt x="2199370" y="1933126"/>
                </a:moveTo>
                <a:lnTo>
                  <a:pt x="1053283" y="3083735"/>
                </a:lnTo>
                <a:lnTo>
                  <a:pt x="2246340" y="4187554"/>
                </a:lnTo>
                <a:lnTo>
                  <a:pt x="3392426" y="3036945"/>
                </a:lnTo>
                <a:close/>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path>
            </a:pathLst>
          </a:custGeom>
          <a:gradFill flip="none" rotWithShape="1">
            <a:gsLst>
              <a:gs pos="9000">
                <a:srgbClr val="A50021"/>
              </a:gs>
              <a:gs pos="32000">
                <a:schemeClr val="accent6">
                  <a:alpha val="75000"/>
                  <a:lumMod val="99000"/>
                </a:schemeClr>
              </a:gs>
              <a:gs pos="27000">
                <a:schemeClr val="accent6">
                  <a:lumMod val="87000"/>
                  <a:lumOff val="13000"/>
                </a:schemeClr>
              </a:gs>
              <a:gs pos="80008">
                <a:srgbClr val="A50021">
                  <a:lumMod val="52000"/>
                </a:srgbClr>
              </a:gs>
              <a:gs pos="100000">
                <a:schemeClr val="bg1"/>
              </a:gs>
            </a:gsLst>
            <a:path path="circle">
              <a:fillToRect l="50000" t="50000" r="50000" b="50000"/>
            </a:path>
            <a:tileRect/>
          </a:gradFill>
          <a:ln>
            <a:noFill/>
          </a:ln>
          <a:scene3d>
            <a:camera prst="orthographicFront"/>
            <a:lightRig rig="chilly" dir="t"/>
          </a:scene3d>
          <a:sp3d prstMaterial="powder">
            <a:bevelT w="323850" h="69850" prst="convex"/>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7" name="Forma libre 6"/>
          <p:cNvSpPr/>
          <p:nvPr/>
        </p:nvSpPr>
        <p:spPr>
          <a:xfrm flipH="1">
            <a:off x="4544117" y="548680"/>
            <a:ext cx="4600658" cy="5760640"/>
          </a:xfrm>
          <a:custGeom>
            <a:avLst/>
            <a:gdLst>
              <a:gd name="connsiteX0" fmla="*/ 2198912 w 4627223"/>
              <a:gd name="connsiteY0" fmla="*/ 3176125 h 6120679"/>
              <a:gd name="connsiteX1" fmla="*/ 2273442 w 4627223"/>
              <a:gd name="connsiteY1" fmla="*/ 3224275 h 6120679"/>
              <a:gd name="connsiteX2" fmla="*/ 2251466 w 4627223"/>
              <a:gd name="connsiteY2" fmla="*/ 3201943 h 6120679"/>
              <a:gd name="connsiteX3" fmla="*/ 2217658 w 4627223"/>
              <a:gd name="connsiteY3" fmla="*/ 3178732 h 6120679"/>
              <a:gd name="connsiteX4" fmla="*/ 2388825 w 4627223"/>
              <a:gd name="connsiteY4" fmla="*/ 3256502 h 6120679"/>
              <a:gd name="connsiteX5" fmla="*/ 2619243 w 4627223"/>
              <a:gd name="connsiteY5" fmla="*/ 3758166 h 6120679"/>
              <a:gd name="connsiteX6" fmla="*/ 2448075 w 4627223"/>
              <a:gd name="connsiteY6" fmla="*/ 3680396 h 6120679"/>
              <a:gd name="connsiteX7" fmla="*/ 2428678 w 4627223"/>
              <a:gd name="connsiteY7" fmla="*/ 3667079 h 6120679"/>
              <a:gd name="connsiteX8" fmla="*/ 2430560 w 4627223"/>
              <a:gd name="connsiteY8" fmla="*/ 3683112 h 6120679"/>
              <a:gd name="connsiteX9" fmla="*/ 2505379 w 4627223"/>
              <a:gd name="connsiteY9" fmla="*/ 3805612 h 6120679"/>
              <a:gd name="connsiteX10" fmla="*/ 2347905 w 4627223"/>
              <a:gd name="connsiteY10" fmla="*/ 3703875 h 6120679"/>
              <a:gd name="connsiteX11" fmla="*/ 2198912 w 4627223"/>
              <a:gd name="connsiteY11" fmla="*/ 3176125 h 6120679"/>
              <a:gd name="connsiteX12" fmla="*/ 2131266 w 4627223"/>
              <a:gd name="connsiteY12" fmla="*/ 3115515 h 6120679"/>
              <a:gd name="connsiteX13" fmla="*/ 2154469 w 4627223"/>
              <a:gd name="connsiteY13" fmla="*/ 3191700 h 6120679"/>
              <a:gd name="connsiteX14" fmla="*/ 2154530 w 4627223"/>
              <a:gd name="connsiteY14" fmla="*/ 3190185 h 6120679"/>
              <a:gd name="connsiteX15" fmla="*/ 2141446 w 4627223"/>
              <a:gd name="connsiteY15" fmla="*/ 3128550 h 6120679"/>
              <a:gd name="connsiteX16" fmla="*/ 2221894 w 4627223"/>
              <a:gd name="connsiteY16" fmla="*/ 3294764 h 6120679"/>
              <a:gd name="connsiteX17" fmla="*/ 2065300 w 4627223"/>
              <a:gd name="connsiteY17" fmla="*/ 3815857 h 6120679"/>
              <a:gd name="connsiteX18" fmla="*/ 1984852 w 4627223"/>
              <a:gd name="connsiteY18" fmla="*/ 3649644 h 6120679"/>
              <a:gd name="connsiteX19" fmla="*/ 1979026 w 4627223"/>
              <a:gd name="connsiteY19" fmla="*/ 3630261 h 6120679"/>
              <a:gd name="connsiteX20" fmla="*/ 1970875 w 4627223"/>
              <a:gd name="connsiteY20" fmla="*/ 3641885 h 6120679"/>
              <a:gd name="connsiteX21" fmla="*/ 1946660 w 4627223"/>
              <a:gd name="connsiteY21" fmla="*/ 3780926 h 6120679"/>
              <a:gd name="connsiteX22" fmla="*/ 1893222 w 4627223"/>
              <a:gd name="connsiteY22" fmla="*/ 3605466 h 6120679"/>
              <a:gd name="connsiteX23" fmla="*/ 1893995 w 4627223"/>
              <a:gd name="connsiteY23" fmla="*/ 3521229 h 6120679"/>
              <a:gd name="connsiteX24" fmla="*/ 1902008 w 4627223"/>
              <a:gd name="connsiteY24" fmla="*/ 3496788 h 6120679"/>
              <a:gd name="connsiteX25" fmla="*/ 2131266 w 4627223"/>
              <a:gd name="connsiteY25" fmla="*/ 3115515 h 6120679"/>
              <a:gd name="connsiteX26" fmla="*/ 2530188 w 4627223"/>
              <a:gd name="connsiteY26" fmla="*/ 3050665 h 6120679"/>
              <a:gd name="connsiteX27" fmla="*/ 2992297 w 4627223"/>
              <a:gd name="connsiteY27" fmla="*/ 3224006 h 6120679"/>
              <a:gd name="connsiteX28" fmla="*/ 2822804 w 4627223"/>
              <a:gd name="connsiteY28" fmla="*/ 3299141 h 6120679"/>
              <a:gd name="connsiteX29" fmla="*/ 2807429 w 4627223"/>
              <a:gd name="connsiteY29" fmla="*/ 3302880 h 6120679"/>
              <a:gd name="connsiteX30" fmla="*/ 2816484 w 4627223"/>
              <a:gd name="connsiteY30" fmla="*/ 3308927 h 6120679"/>
              <a:gd name="connsiteX31" fmla="*/ 2960246 w 4627223"/>
              <a:gd name="connsiteY31" fmla="*/ 3334635 h 6120679"/>
              <a:gd name="connsiteX32" fmla="*/ 2780170 w 4627223"/>
              <a:gd name="connsiteY32" fmla="*/ 3383670 h 6120679"/>
              <a:gd name="connsiteX33" fmla="*/ 2271148 w 4627223"/>
              <a:gd name="connsiteY33" fmla="*/ 3144943 h 6120679"/>
              <a:gd name="connsiteX34" fmla="*/ 2337480 w 4627223"/>
              <a:gd name="connsiteY34" fmla="*/ 3126881 h 6120679"/>
              <a:gd name="connsiteX35" fmla="*/ 2323446 w 4627223"/>
              <a:gd name="connsiteY35" fmla="*/ 3127534 h 6120679"/>
              <a:gd name="connsiteX36" fmla="*/ 2283821 w 4627223"/>
              <a:gd name="connsiteY36" fmla="*/ 3137171 h 6120679"/>
              <a:gd name="connsiteX37" fmla="*/ 2453314 w 4627223"/>
              <a:gd name="connsiteY37" fmla="*/ 3062036 h 6120679"/>
              <a:gd name="connsiteX38" fmla="*/ 2530188 w 4627223"/>
              <a:gd name="connsiteY38" fmla="*/ 3050665 h 6120679"/>
              <a:gd name="connsiteX39" fmla="*/ 2114238 w 4627223"/>
              <a:gd name="connsiteY39" fmla="*/ 3024952 h 6120679"/>
              <a:gd name="connsiteX40" fmla="*/ 2072314 w 4627223"/>
              <a:gd name="connsiteY40" fmla="*/ 3088127 h 6120679"/>
              <a:gd name="connsiteX41" fmla="*/ 2087380 w 4627223"/>
              <a:gd name="connsiteY41" fmla="*/ 3073867 h 6120679"/>
              <a:gd name="connsiteX42" fmla="*/ 2110313 w 4627223"/>
              <a:gd name="connsiteY42" fmla="*/ 3041208 h 6120679"/>
              <a:gd name="connsiteX43" fmla="*/ 2035095 w 4627223"/>
              <a:gd name="connsiteY43" fmla="*/ 3206924 h 6120679"/>
              <a:gd name="connsiteX44" fmla="*/ 1525476 w 4627223"/>
              <a:gd name="connsiteY44" fmla="*/ 3426322 h 6120679"/>
              <a:gd name="connsiteX45" fmla="*/ 1600694 w 4627223"/>
              <a:gd name="connsiteY45" fmla="*/ 3260606 h 6120679"/>
              <a:gd name="connsiteX46" fmla="*/ 1611808 w 4627223"/>
              <a:gd name="connsiteY46" fmla="*/ 3244779 h 6120679"/>
              <a:gd name="connsiteX47" fmla="*/ 1597333 w 4627223"/>
              <a:gd name="connsiteY47" fmla="*/ 3246289 h 6120679"/>
              <a:gd name="connsiteX48" fmla="*/ 1472913 w 4627223"/>
              <a:gd name="connsiteY48" fmla="*/ 3318050 h 6120679"/>
              <a:gd name="connsiteX49" fmla="*/ 1573833 w 4627223"/>
              <a:gd name="connsiteY49" fmla="*/ 3165977 h 6120679"/>
              <a:gd name="connsiteX50" fmla="*/ 2114238 w 4627223"/>
              <a:gd name="connsiteY50" fmla="*/ 3024952 h 6120679"/>
              <a:gd name="connsiteX51" fmla="*/ 1671950 w 4627223"/>
              <a:gd name="connsiteY51" fmla="*/ 2723816 h 6120679"/>
              <a:gd name="connsiteX52" fmla="*/ 2180972 w 4627223"/>
              <a:gd name="connsiteY52" fmla="*/ 2962543 h 6120679"/>
              <a:gd name="connsiteX53" fmla="*/ 2118808 w 4627223"/>
              <a:gd name="connsiteY53" fmla="*/ 2979471 h 6120679"/>
              <a:gd name="connsiteX54" fmla="*/ 2126481 w 4627223"/>
              <a:gd name="connsiteY54" fmla="*/ 2979114 h 6120679"/>
              <a:gd name="connsiteX55" fmla="*/ 2166106 w 4627223"/>
              <a:gd name="connsiteY55" fmla="*/ 2969477 h 6120679"/>
              <a:gd name="connsiteX56" fmla="*/ 1996613 w 4627223"/>
              <a:gd name="connsiteY56" fmla="*/ 3044611 h 6120679"/>
              <a:gd name="connsiteX57" fmla="*/ 1457630 w 4627223"/>
              <a:gd name="connsiteY57" fmla="*/ 2882641 h 6120679"/>
              <a:gd name="connsiteX58" fmla="*/ 1627123 w 4627223"/>
              <a:gd name="connsiteY58" fmla="*/ 2807506 h 6120679"/>
              <a:gd name="connsiteX59" fmla="*/ 1643185 w 4627223"/>
              <a:gd name="connsiteY59" fmla="*/ 2803600 h 6120679"/>
              <a:gd name="connsiteX60" fmla="*/ 1635636 w 4627223"/>
              <a:gd name="connsiteY60" fmla="*/ 2798559 h 6120679"/>
              <a:gd name="connsiteX61" fmla="*/ 1491875 w 4627223"/>
              <a:gd name="connsiteY61" fmla="*/ 2772851 h 6120679"/>
              <a:gd name="connsiteX62" fmla="*/ 2864066 w 4627223"/>
              <a:gd name="connsiteY62" fmla="*/ 2622306 h 6120679"/>
              <a:gd name="connsiteX63" fmla="*/ 2809187 w 4627223"/>
              <a:gd name="connsiteY63" fmla="*/ 2795712 h 6120679"/>
              <a:gd name="connsiteX64" fmla="*/ 2800617 w 4627223"/>
              <a:gd name="connsiteY64" fmla="*/ 2811661 h 6120679"/>
              <a:gd name="connsiteX65" fmla="*/ 2813687 w 4627223"/>
              <a:gd name="connsiteY65" fmla="*/ 2808780 h 6120679"/>
              <a:gd name="connsiteX66" fmla="*/ 2928505 w 4627223"/>
              <a:gd name="connsiteY66" fmla="*/ 2723437 h 6120679"/>
              <a:gd name="connsiteX67" fmla="*/ 2846545 w 4627223"/>
              <a:gd name="connsiteY67" fmla="*/ 2886072 h 6120679"/>
              <a:gd name="connsiteX68" fmla="*/ 2327530 w 4627223"/>
              <a:gd name="connsiteY68" fmla="*/ 3086916 h 6120679"/>
              <a:gd name="connsiteX69" fmla="*/ 2359354 w 4627223"/>
              <a:gd name="connsiteY69" fmla="*/ 3023767 h 6120679"/>
              <a:gd name="connsiteX70" fmla="*/ 2348971 w 4627223"/>
              <a:gd name="connsiteY70" fmla="*/ 3036224 h 6120679"/>
              <a:gd name="connsiteX71" fmla="*/ 2330118 w 4627223"/>
              <a:gd name="connsiteY71" fmla="*/ 3071309 h 6120679"/>
              <a:gd name="connsiteX72" fmla="*/ 2384997 w 4627223"/>
              <a:gd name="connsiteY72" fmla="*/ 2897903 h 6120679"/>
              <a:gd name="connsiteX73" fmla="*/ 2864066 w 4627223"/>
              <a:gd name="connsiteY73" fmla="*/ 2622306 h 6120679"/>
              <a:gd name="connsiteX74" fmla="*/ 1896225 w 4627223"/>
              <a:gd name="connsiteY74" fmla="*/ 2330928 h 6120679"/>
              <a:gd name="connsiteX75" fmla="*/ 2060942 w 4627223"/>
              <a:gd name="connsiteY75" fmla="*/ 2421033 h 6120679"/>
              <a:gd name="connsiteX76" fmla="*/ 2250188 w 4627223"/>
              <a:gd name="connsiteY76" fmla="*/ 2937077 h 6120679"/>
              <a:gd name="connsiteX77" fmla="*/ 2174806 w 4627223"/>
              <a:gd name="connsiteY77" fmla="*/ 2895841 h 6120679"/>
              <a:gd name="connsiteX78" fmla="*/ 2194744 w 4627223"/>
              <a:gd name="connsiteY78" fmla="*/ 2913320 h 6120679"/>
              <a:gd name="connsiteX79" fmla="*/ 2230203 w 4627223"/>
              <a:gd name="connsiteY79" fmla="*/ 2934031 h 6120679"/>
              <a:gd name="connsiteX80" fmla="*/ 2053752 w 4627223"/>
              <a:gd name="connsiteY80" fmla="*/ 2868865 h 6120679"/>
              <a:gd name="connsiteX81" fmla="*/ 1785565 w 4627223"/>
              <a:gd name="connsiteY81" fmla="*/ 2384736 h 6120679"/>
              <a:gd name="connsiteX82" fmla="*/ 1962017 w 4627223"/>
              <a:gd name="connsiteY82" fmla="*/ 2449901 h 6120679"/>
              <a:gd name="connsiteX83" fmla="*/ 1983055 w 4627223"/>
              <a:gd name="connsiteY83" fmla="*/ 2462188 h 6120679"/>
              <a:gd name="connsiteX84" fmla="*/ 1980226 w 4627223"/>
              <a:gd name="connsiteY84" fmla="*/ 2447781 h 6120679"/>
              <a:gd name="connsiteX85" fmla="*/ 1896225 w 4627223"/>
              <a:gd name="connsiteY85" fmla="*/ 2330928 h 6120679"/>
              <a:gd name="connsiteX86" fmla="*/ 2384342 w 4627223"/>
              <a:gd name="connsiteY86" fmla="*/ 2306004 h 6120679"/>
              <a:gd name="connsiteX87" fmla="*/ 2464791 w 4627223"/>
              <a:gd name="connsiteY87" fmla="*/ 2472217 h 6120679"/>
              <a:gd name="connsiteX88" fmla="*/ 2470370 w 4627223"/>
              <a:gd name="connsiteY88" fmla="*/ 2492495 h 6120679"/>
              <a:gd name="connsiteX89" fmla="*/ 2477428 w 4627223"/>
              <a:gd name="connsiteY89" fmla="*/ 2482360 h 6120679"/>
              <a:gd name="connsiteX90" fmla="*/ 2502764 w 4627223"/>
              <a:gd name="connsiteY90" fmla="*/ 2341494 h 6120679"/>
              <a:gd name="connsiteX91" fmla="*/ 2556202 w 4627223"/>
              <a:gd name="connsiteY91" fmla="*/ 2516954 h 6120679"/>
              <a:gd name="connsiteX92" fmla="*/ 2318158 w 4627223"/>
              <a:gd name="connsiteY92" fmla="*/ 3006906 h 6120679"/>
              <a:gd name="connsiteX93" fmla="*/ 2296191 w 4627223"/>
              <a:gd name="connsiteY93" fmla="*/ 2934777 h 6120679"/>
              <a:gd name="connsiteX94" fmla="*/ 2297545 w 4627223"/>
              <a:gd name="connsiteY94" fmla="*/ 2954600 h 6120679"/>
              <a:gd name="connsiteX95" fmla="*/ 2308197 w 4627223"/>
              <a:gd name="connsiteY95" fmla="*/ 2993310 h 6120679"/>
              <a:gd name="connsiteX96" fmla="*/ 2227748 w 4627223"/>
              <a:gd name="connsiteY96" fmla="*/ 2827097 h 6120679"/>
              <a:gd name="connsiteX97" fmla="*/ 2219152 w 4627223"/>
              <a:gd name="connsiteY97" fmla="*/ 2717985 h 6120679"/>
              <a:gd name="connsiteX98" fmla="*/ 2384342 w 4627223"/>
              <a:gd name="connsiteY98" fmla="*/ 2306004 h 6120679"/>
              <a:gd name="connsiteX99" fmla="*/ 2199370 w 4627223"/>
              <a:gd name="connsiteY99" fmla="*/ 1933126 h 6120679"/>
              <a:gd name="connsiteX100" fmla="*/ 1053283 w 4627223"/>
              <a:gd name="connsiteY100" fmla="*/ 3083735 h 6120679"/>
              <a:gd name="connsiteX101" fmla="*/ 2246340 w 4627223"/>
              <a:gd name="connsiteY101" fmla="*/ 4187554 h 6120679"/>
              <a:gd name="connsiteX102" fmla="*/ 3392426 w 4627223"/>
              <a:gd name="connsiteY102" fmla="*/ 3036945 h 6120679"/>
              <a:gd name="connsiteX103" fmla="*/ 4627223 w 4627223"/>
              <a:gd name="connsiteY103" fmla="*/ 0 h 6120679"/>
              <a:gd name="connsiteX104" fmla="*/ 4627222 w 4627223"/>
              <a:gd name="connsiteY104" fmla="*/ 6120679 h 6120679"/>
              <a:gd name="connsiteX105" fmla="*/ 280180 w 4627223"/>
              <a:gd name="connsiteY105" fmla="*/ 5506617 h 6120679"/>
              <a:gd name="connsiteX106" fmla="*/ 0 w 4627223"/>
              <a:gd name="connsiteY106" fmla="*/ 5428505 h 6120679"/>
              <a:gd name="connsiteX107" fmla="*/ 0 w 4627223"/>
              <a:gd name="connsiteY107" fmla="*/ 677755 h 6120679"/>
              <a:gd name="connsiteX108" fmla="*/ 340045 w 4627223"/>
              <a:gd name="connsiteY108" fmla="*/ 584382 h 6120679"/>
              <a:gd name="connsiteX109" fmla="*/ 4627223 w 4627223"/>
              <a:gd name="connsiteY109"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4627223" h="6120679">
                <a:moveTo>
                  <a:pt x="2198912" y="3176125"/>
                </a:moveTo>
                <a:lnTo>
                  <a:pt x="2273442" y="3224275"/>
                </a:lnTo>
                <a:lnTo>
                  <a:pt x="2251466" y="3201943"/>
                </a:lnTo>
                <a:cubicBezTo>
                  <a:pt x="2241552" y="3193637"/>
                  <a:pt x="2230344" y="3185874"/>
                  <a:pt x="2217658" y="3178732"/>
                </a:cubicBezTo>
                <a:lnTo>
                  <a:pt x="2388825" y="3256502"/>
                </a:lnTo>
                <a:cubicBezTo>
                  <a:pt x="2591813" y="3370784"/>
                  <a:pt x="2416255" y="3643885"/>
                  <a:pt x="2619243" y="3758166"/>
                </a:cubicBezTo>
                <a:lnTo>
                  <a:pt x="2448075" y="3680396"/>
                </a:lnTo>
                <a:lnTo>
                  <a:pt x="2428678" y="3667079"/>
                </a:lnTo>
                <a:lnTo>
                  <a:pt x="2430560" y="3683112"/>
                </a:lnTo>
                <a:cubicBezTo>
                  <a:pt x="2438802" y="3728140"/>
                  <a:pt x="2459567" y="3770022"/>
                  <a:pt x="2505379" y="3805612"/>
                </a:cubicBezTo>
                <a:lnTo>
                  <a:pt x="2347905" y="3703875"/>
                </a:lnTo>
                <a:cubicBezTo>
                  <a:pt x="2164656" y="3561514"/>
                  <a:pt x="2382161" y="3318486"/>
                  <a:pt x="2198912" y="3176125"/>
                </a:cubicBezTo>
                <a:close/>
                <a:moveTo>
                  <a:pt x="2131266" y="3115515"/>
                </a:moveTo>
                <a:lnTo>
                  <a:pt x="2154469" y="3191700"/>
                </a:lnTo>
                <a:lnTo>
                  <a:pt x="2154530" y="3190185"/>
                </a:lnTo>
                <a:cubicBezTo>
                  <a:pt x="2153724" y="3170708"/>
                  <a:pt x="2149641" y="3150247"/>
                  <a:pt x="2141446" y="3128550"/>
                </a:cubicBezTo>
                <a:lnTo>
                  <a:pt x="2221894" y="3294764"/>
                </a:lnTo>
                <a:cubicBezTo>
                  <a:pt x="2302582" y="3508395"/>
                  <a:pt x="1984613" y="3602226"/>
                  <a:pt x="2065300" y="3815857"/>
                </a:cubicBezTo>
                <a:lnTo>
                  <a:pt x="1984852" y="3649644"/>
                </a:lnTo>
                <a:lnTo>
                  <a:pt x="1979026" y="3630261"/>
                </a:lnTo>
                <a:lnTo>
                  <a:pt x="1970875" y="3641885"/>
                </a:lnTo>
                <a:cubicBezTo>
                  <a:pt x="1947116" y="3680874"/>
                  <a:pt x="1935122" y="3725383"/>
                  <a:pt x="1946660" y="3780926"/>
                </a:cubicBezTo>
                <a:lnTo>
                  <a:pt x="1893222" y="3605466"/>
                </a:lnTo>
                <a:cubicBezTo>
                  <a:pt x="1886732" y="3574223"/>
                  <a:pt x="1887688" y="3546471"/>
                  <a:pt x="1893995" y="3521229"/>
                </a:cubicBezTo>
                <a:cubicBezTo>
                  <a:pt x="1896097" y="3512815"/>
                  <a:pt x="1898794" y="3504680"/>
                  <a:pt x="1902008" y="3496788"/>
                </a:cubicBezTo>
                <a:cubicBezTo>
                  <a:pt x="1957715" y="3359983"/>
                  <a:pt x="2168763" y="3296032"/>
                  <a:pt x="2131266" y="3115515"/>
                </a:cubicBezTo>
                <a:close/>
                <a:moveTo>
                  <a:pt x="2530188" y="3050665"/>
                </a:moveTo>
                <a:cubicBezTo>
                  <a:pt x="2699004" y="3059264"/>
                  <a:pt x="2801312" y="3289180"/>
                  <a:pt x="2992297" y="3224006"/>
                </a:cubicBezTo>
                <a:lnTo>
                  <a:pt x="2822804" y="3299141"/>
                </a:lnTo>
                <a:lnTo>
                  <a:pt x="2807429" y="3302880"/>
                </a:lnTo>
                <a:lnTo>
                  <a:pt x="2816484" y="3308927"/>
                </a:lnTo>
                <a:cubicBezTo>
                  <a:pt x="2857068" y="3332596"/>
                  <a:pt x="2903155" y="3344940"/>
                  <a:pt x="2960246" y="3334635"/>
                </a:cubicBezTo>
                <a:lnTo>
                  <a:pt x="2780170" y="3383670"/>
                </a:lnTo>
                <a:cubicBezTo>
                  <a:pt x="2551807" y="3424891"/>
                  <a:pt x="2499511" y="3103722"/>
                  <a:pt x="2271148" y="3144943"/>
                </a:cubicBezTo>
                <a:lnTo>
                  <a:pt x="2337480" y="3126881"/>
                </a:lnTo>
                <a:lnTo>
                  <a:pt x="2323446" y="3127534"/>
                </a:lnTo>
                <a:cubicBezTo>
                  <a:pt x="2310653" y="3129366"/>
                  <a:pt x="2297463" y="3132515"/>
                  <a:pt x="2283821" y="3137171"/>
                </a:cubicBezTo>
                <a:lnTo>
                  <a:pt x="2453314" y="3062036"/>
                </a:lnTo>
                <a:cubicBezTo>
                  <a:pt x="2480598" y="3052725"/>
                  <a:pt x="2506071" y="3049437"/>
                  <a:pt x="2530188" y="3050665"/>
                </a:cubicBezTo>
                <a:close/>
                <a:moveTo>
                  <a:pt x="2114238" y="3024952"/>
                </a:moveTo>
                <a:lnTo>
                  <a:pt x="2072314" y="3088127"/>
                </a:lnTo>
                <a:lnTo>
                  <a:pt x="2087380" y="3073867"/>
                </a:lnTo>
                <a:cubicBezTo>
                  <a:pt x="2095647" y="3064304"/>
                  <a:pt x="2103320" y="3053478"/>
                  <a:pt x="2110313" y="3041208"/>
                </a:cubicBezTo>
                <a:lnTo>
                  <a:pt x="2035095" y="3206924"/>
                </a:lnTo>
                <a:cubicBezTo>
                  <a:pt x="1923207" y="3403241"/>
                  <a:pt x="1637364" y="3230005"/>
                  <a:pt x="1525476" y="3426322"/>
                </a:cubicBezTo>
                <a:lnTo>
                  <a:pt x="1600694" y="3260606"/>
                </a:lnTo>
                <a:lnTo>
                  <a:pt x="1611808" y="3244779"/>
                </a:lnTo>
                <a:lnTo>
                  <a:pt x="1597333" y="3246289"/>
                </a:lnTo>
                <a:cubicBezTo>
                  <a:pt x="1551112" y="3253985"/>
                  <a:pt x="1508452" y="3273849"/>
                  <a:pt x="1472913" y="3318050"/>
                </a:cubicBezTo>
                <a:lnTo>
                  <a:pt x="1573833" y="3165977"/>
                </a:lnTo>
                <a:cubicBezTo>
                  <a:pt x="1715988" y="2989172"/>
                  <a:pt x="1972083" y="3201757"/>
                  <a:pt x="2114238" y="3024952"/>
                </a:cubicBezTo>
                <a:close/>
                <a:moveTo>
                  <a:pt x="1671950" y="2723816"/>
                </a:moveTo>
                <a:cubicBezTo>
                  <a:pt x="1900314" y="2682595"/>
                  <a:pt x="1952609" y="3003764"/>
                  <a:pt x="2180972" y="2962543"/>
                </a:cubicBezTo>
                <a:lnTo>
                  <a:pt x="2118808" y="2979471"/>
                </a:lnTo>
                <a:lnTo>
                  <a:pt x="2126481" y="2979114"/>
                </a:lnTo>
                <a:cubicBezTo>
                  <a:pt x="2139275" y="2977282"/>
                  <a:pt x="2152464" y="2974132"/>
                  <a:pt x="2166106" y="2969477"/>
                </a:cubicBezTo>
                <a:lnTo>
                  <a:pt x="1996613" y="3044611"/>
                </a:lnTo>
                <a:cubicBezTo>
                  <a:pt x="1778344" y="3119096"/>
                  <a:pt x="1675899" y="2808157"/>
                  <a:pt x="1457630" y="2882641"/>
                </a:cubicBezTo>
                <a:lnTo>
                  <a:pt x="1627123" y="2807506"/>
                </a:lnTo>
                <a:lnTo>
                  <a:pt x="1643185" y="2803600"/>
                </a:lnTo>
                <a:lnTo>
                  <a:pt x="1635636" y="2798559"/>
                </a:lnTo>
                <a:cubicBezTo>
                  <a:pt x="1595052" y="2774889"/>
                  <a:pt x="1548965" y="2762545"/>
                  <a:pt x="1491875" y="2772851"/>
                </a:cubicBezTo>
                <a:close/>
                <a:moveTo>
                  <a:pt x="2864066" y="2622306"/>
                </a:moveTo>
                <a:lnTo>
                  <a:pt x="2809187" y="2795712"/>
                </a:lnTo>
                <a:lnTo>
                  <a:pt x="2800617" y="2811661"/>
                </a:lnTo>
                <a:lnTo>
                  <a:pt x="2813687" y="2808780"/>
                </a:lnTo>
                <a:cubicBezTo>
                  <a:pt x="2858597" y="2795947"/>
                  <a:pt x="2898530" y="2771403"/>
                  <a:pt x="2928505" y="2723437"/>
                </a:cubicBezTo>
                <a:lnTo>
                  <a:pt x="2846545" y="2886072"/>
                </a:lnTo>
                <a:cubicBezTo>
                  <a:pt x="2726643" y="3077937"/>
                  <a:pt x="2447431" y="2895051"/>
                  <a:pt x="2327530" y="3086916"/>
                </a:cubicBezTo>
                <a:lnTo>
                  <a:pt x="2359354" y="3023767"/>
                </a:lnTo>
                <a:lnTo>
                  <a:pt x="2348971" y="3036224"/>
                </a:lnTo>
                <a:cubicBezTo>
                  <a:pt x="2341912" y="3046672"/>
                  <a:pt x="2335593" y="3058310"/>
                  <a:pt x="2330118" y="3071309"/>
                </a:cubicBezTo>
                <a:lnTo>
                  <a:pt x="2384997" y="2897903"/>
                </a:lnTo>
                <a:cubicBezTo>
                  <a:pt x="2472587" y="2689919"/>
                  <a:pt x="2776475" y="2830290"/>
                  <a:pt x="2864066" y="2622306"/>
                </a:cubicBezTo>
                <a:close/>
                <a:moveTo>
                  <a:pt x="1896225" y="2330928"/>
                </a:moveTo>
                <a:lnTo>
                  <a:pt x="2060942" y="2421033"/>
                </a:lnTo>
                <a:cubicBezTo>
                  <a:pt x="2254474" y="2549819"/>
                  <a:pt x="2056655" y="2808291"/>
                  <a:pt x="2250188" y="2937077"/>
                </a:cubicBezTo>
                <a:lnTo>
                  <a:pt x="2174806" y="2895841"/>
                </a:lnTo>
                <a:lnTo>
                  <a:pt x="2194744" y="2913320"/>
                </a:lnTo>
                <a:cubicBezTo>
                  <a:pt x="2205258" y="2920890"/>
                  <a:pt x="2217018" y="2927824"/>
                  <a:pt x="2230203" y="2934031"/>
                </a:cubicBezTo>
                <a:lnTo>
                  <a:pt x="2053752" y="2868865"/>
                </a:lnTo>
                <a:cubicBezTo>
                  <a:pt x="1842795" y="2769564"/>
                  <a:pt x="1996522" y="2484038"/>
                  <a:pt x="1785565" y="2384736"/>
                </a:cubicBezTo>
                <a:lnTo>
                  <a:pt x="1962017" y="2449901"/>
                </a:lnTo>
                <a:lnTo>
                  <a:pt x="1983055" y="2462188"/>
                </a:lnTo>
                <a:lnTo>
                  <a:pt x="1980226" y="2447781"/>
                </a:lnTo>
                <a:cubicBezTo>
                  <a:pt x="1968532" y="2403427"/>
                  <a:pt x="1944608" y="2363125"/>
                  <a:pt x="1896225" y="2330928"/>
                </a:cubicBezTo>
                <a:close/>
                <a:moveTo>
                  <a:pt x="2384342" y="2306004"/>
                </a:moveTo>
                <a:lnTo>
                  <a:pt x="2464791" y="2472217"/>
                </a:lnTo>
                <a:lnTo>
                  <a:pt x="2470370" y="2492495"/>
                </a:lnTo>
                <a:lnTo>
                  <a:pt x="2477428" y="2482360"/>
                </a:lnTo>
                <a:cubicBezTo>
                  <a:pt x="2501928" y="2442934"/>
                  <a:pt x="2514482" y="2397906"/>
                  <a:pt x="2502764" y="2341494"/>
                </a:cubicBezTo>
                <a:lnTo>
                  <a:pt x="2556202" y="2516954"/>
                </a:lnTo>
                <a:cubicBezTo>
                  <a:pt x="2602352" y="2739130"/>
                  <a:pt x="2272008" y="2784731"/>
                  <a:pt x="2318158" y="3006906"/>
                </a:cubicBezTo>
                <a:lnTo>
                  <a:pt x="2296191" y="2934777"/>
                </a:lnTo>
                <a:lnTo>
                  <a:pt x="2297545" y="2954600"/>
                </a:lnTo>
                <a:cubicBezTo>
                  <a:pt x="2299668" y="2967074"/>
                  <a:pt x="2303154" y="2979958"/>
                  <a:pt x="2308197" y="2993310"/>
                </a:cubicBezTo>
                <a:lnTo>
                  <a:pt x="2227748" y="2827097"/>
                </a:lnTo>
                <a:cubicBezTo>
                  <a:pt x="2212620" y="2787041"/>
                  <a:pt x="2211506" y="2751197"/>
                  <a:pt x="2219152" y="2717985"/>
                </a:cubicBezTo>
                <a:cubicBezTo>
                  <a:pt x="2252284" y="2574067"/>
                  <a:pt x="2449901" y="2479579"/>
                  <a:pt x="2384342" y="2306004"/>
                </a:cubicBezTo>
                <a:close/>
                <a:moveTo>
                  <a:pt x="2199370" y="1933126"/>
                </a:moveTo>
                <a:lnTo>
                  <a:pt x="1053283" y="3083735"/>
                </a:lnTo>
                <a:lnTo>
                  <a:pt x="2246340" y="4187554"/>
                </a:lnTo>
                <a:lnTo>
                  <a:pt x="3392426" y="3036945"/>
                </a:lnTo>
                <a:close/>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path>
            </a:pathLst>
          </a:custGeom>
          <a:gradFill>
            <a:gsLst>
              <a:gs pos="9000">
                <a:srgbClr val="A50021"/>
              </a:gs>
              <a:gs pos="32000">
                <a:schemeClr val="accent6">
                  <a:alpha val="75000"/>
                  <a:lumMod val="99000"/>
                </a:schemeClr>
              </a:gs>
              <a:gs pos="27000">
                <a:schemeClr val="accent6">
                  <a:lumMod val="87000"/>
                  <a:lumOff val="13000"/>
                </a:schemeClr>
              </a:gs>
              <a:gs pos="80008">
                <a:srgbClr val="A50021">
                  <a:lumMod val="52000"/>
                </a:srgbClr>
              </a:gs>
              <a:gs pos="100000">
                <a:schemeClr val="bg1"/>
              </a:gs>
            </a:gsLst>
            <a:path path="circle">
              <a:fillToRect l="50000" t="50000" r="50000" b="50000"/>
            </a:path>
          </a:gradFill>
          <a:ln>
            <a:noFill/>
          </a:ln>
          <a:scene3d>
            <a:camera prst="orthographicFront"/>
            <a:lightRig rig="chilly" dir="t"/>
          </a:scene3d>
          <a:sp3d prstMaterial="powder">
            <a:bevelT w="323850" h="69850" prst="convex"/>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8" name="7 Rectángulo"/>
          <p:cNvSpPr/>
          <p:nvPr/>
        </p:nvSpPr>
        <p:spPr>
          <a:xfrm>
            <a:off x="-62194" y="0"/>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05984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
                                        </p:tgtEl>
                                        <p:attrNameLst>
                                          <p:attrName>style.opacity</p:attrName>
                                        </p:attrNameLst>
                                      </p:cBhvr>
                                      <p:to>
                                        <p:strVal val="0"/>
                                      </p:to>
                                    </p:set>
                                    <p:animEffect filter="image" prLst="opacity: 0">
                                      <p:cBhvr rctx="IE">
                                        <p:cTn id="7" dur="indefinite"/>
                                        <p:tgtEl>
                                          <p:spTgt spid="8"/>
                                        </p:tgtEl>
                                      </p:cBhvr>
                                    </p:animEffect>
                                  </p:childTnLst>
                                </p:cTn>
                              </p:par>
                              <p:par>
                                <p:cTn id="8" presetID="23" presetClass="entr" presetSubtype="288"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4000" fill="hold"/>
                                        <p:tgtEl>
                                          <p:spTgt spid="2"/>
                                        </p:tgtEl>
                                        <p:attrNameLst>
                                          <p:attrName>ppt_w</p:attrName>
                                        </p:attrNameLst>
                                      </p:cBhvr>
                                      <p:tavLst>
                                        <p:tav tm="0">
                                          <p:val>
                                            <p:strVal val="4/3*#ppt_w"/>
                                          </p:val>
                                        </p:tav>
                                        <p:tav tm="100000">
                                          <p:val>
                                            <p:strVal val="#ppt_w"/>
                                          </p:val>
                                        </p:tav>
                                      </p:tavLst>
                                    </p:anim>
                                    <p:anim calcmode="lin" valueType="num">
                                      <p:cBhvr>
                                        <p:cTn id="11" dur="4000" fill="hold"/>
                                        <p:tgtEl>
                                          <p:spTgt spid="2"/>
                                        </p:tgtEl>
                                        <p:attrNameLst>
                                          <p:attrName>ppt_h</p:attrName>
                                        </p:attrNameLst>
                                      </p:cBhvr>
                                      <p:tavLst>
                                        <p:tav tm="0">
                                          <p:val>
                                            <p:strVal val="4/3*#ppt_h"/>
                                          </p:val>
                                        </p:tav>
                                        <p:tav tm="100000">
                                          <p:val>
                                            <p:strVal val="#ppt_h"/>
                                          </p:val>
                                        </p:tav>
                                      </p:tavLst>
                                    </p:anim>
                                  </p:childTnLst>
                                </p:cTn>
                              </p:par>
                              <p:par>
                                <p:cTn id="12" presetID="17" presetClass="exit" presetSubtype="8" fill="hold" grpId="0" nodeType="withEffect">
                                  <p:stCondLst>
                                    <p:cond delay="0"/>
                                  </p:stCondLst>
                                  <p:childTnLst>
                                    <p:anim calcmode="lin" valueType="num">
                                      <p:cBhvr>
                                        <p:cTn id="13" dur="4000"/>
                                        <p:tgtEl>
                                          <p:spTgt spid="6"/>
                                        </p:tgtEl>
                                        <p:attrNameLst>
                                          <p:attrName>ppt_x</p:attrName>
                                        </p:attrNameLst>
                                      </p:cBhvr>
                                      <p:tavLst>
                                        <p:tav tm="0">
                                          <p:val>
                                            <p:strVal val="ppt_x"/>
                                          </p:val>
                                        </p:tav>
                                        <p:tav tm="100000">
                                          <p:val>
                                            <p:strVal val="ppt_x-ppt_w/2"/>
                                          </p:val>
                                        </p:tav>
                                      </p:tavLst>
                                    </p:anim>
                                    <p:anim calcmode="lin" valueType="num">
                                      <p:cBhvr>
                                        <p:cTn id="14" dur="4000"/>
                                        <p:tgtEl>
                                          <p:spTgt spid="6"/>
                                        </p:tgtEl>
                                        <p:attrNameLst>
                                          <p:attrName>ppt_y</p:attrName>
                                        </p:attrNameLst>
                                      </p:cBhvr>
                                      <p:tavLst>
                                        <p:tav tm="0">
                                          <p:val>
                                            <p:strVal val="ppt_y"/>
                                          </p:val>
                                        </p:tav>
                                        <p:tav tm="100000">
                                          <p:val>
                                            <p:strVal val="ppt_y"/>
                                          </p:val>
                                        </p:tav>
                                      </p:tavLst>
                                    </p:anim>
                                    <p:anim calcmode="lin" valueType="num">
                                      <p:cBhvr>
                                        <p:cTn id="15" dur="4000"/>
                                        <p:tgtEl>
                                          <p:spTgt spid="6"/>
                                        </p:tgtEl>
                                        <p:attrNameLst>
                                          <p:attrName>ppt_w</p:attrName>
                                        </p:attrNameLst>
                                      </p:cBhvr>
                                      <p:tavLst>
                                        <p:tav tm="0">
                                          <p:val>
                                            <p:strVal val="ppt_w"/>
                                          </p:val>
                                        </p:tav>
                                        <p:tav tm="100000">
                                          <p:val>
                                            <p:fltVal val="0"/>
                                          </p:val>
                                        </p:tav>
                                      </p:tavLst>
                                    </p:anim>
                                    <p:anim calcmode="lin" valueType="num">
                                      <p:cBhvr>
                                        <p:cTn id="16" dur="4000"/>
                                        <p:tgtEl>
                                          <p:spTgt spid="6"/>
                                        </p:tgtEl>
                                        <p:attrNameLst>
                                          <p:attrName>ppt_h</p:attrName>
                                        </p:attrNameLst>
                                      </p:cBhvr>
                                      <p:tavLst>
                                        <p:tav tm="0">
                                          <p:val>
                                            <p:strVal val="ppt_h"/>
                                          </p:val>
                                        </p:tav>
                                        <p:tav tm="100000">
                                          <p:val>
                                            <p:strVal val="ppt_h"/>
                                          </p:val>
                                        </p:tav>
                                      </p:tavLst>
                                    </p:anim>
                                    <p:set>
                                      <p:cBhvr>
                                        <p:cTn id="17" dur="1" fill="hold">
                                          <p:stCondLst>
                                            <p:cond delay="3999"/>
                                          </p:stCondLst>
                                        </p:cTn>
                                        <p:tgtEl>
                                          <p:spTgt spid="6"/>
                                        </p:tgtEl>
                                        <p:attrNameLst>
                                          <p:attrName>style.visibility</p:attrName>
                                        </p:attrNameLst>
                                      </p:cBhvr>
                                      <p:to>
                                        <p:strVal val="hidden"/>
                                      </p:to>
                                    </p:set>
                                  </p:childTnLst>
                                </p:cTn>
                              </p:par>
                              <p:par>
                                <p:cTn id="18" presetID="17" presetClass="exit" presetSubtype="2" fill="hold" grpId="0" nodeType="withEffect">
                                  <p:stCondLst>
                                    <p:cond delay="0"/>
                                  </p:stCondLst>
                                  <p:childTnLst>
                                    <p:anim calcmode="lin" valueType="num">
                                      <p:cBhvr>
                                        <p:cTn id="19" dur="4000"/>
                                        <p:tgtEl>
                                          <p:spTgt spid="7"/>
                                        </p:tgtEl>
                                        <p:attrNameLst>
                                          <p:attrName>ppt_x</p:attrName>
                                        </p:attrNameLst>
                                      </p:cBhvr>
                                      <p:tavLst>
                                        <p:tav tm="0">
                                          <p:val>
                                            <p:strVal val="ppt_x"/>
                                          </p:val>
                                        </p:tav>
                                        <p:tav tm="100000">
                                          <p:val>
                                            <p:strVal val="ppt_x+ppt_w/2"/>
                                          </p:val>
                                        </p:tav>
                                      </p:tavLst>
                                    </p:anim>
                                    <p:anim calcmode="lin" valueType="num">
                                      <p:cBhvr>
                                        <p:cTn id="20" dur="4000"/>
                                        <p:tgtEl>
                                          <p:spTgt spid="7"/>
                                        </p:tgtEl>
                                        <p:attrNameLst>
                                          <p:attrName>ppt_y</p:attrName>
                                        </p:attrNameLst>
                                      </p:cBhvr>
                                      <p:tavLst>
                                        <p:tav tm="0">
                                          <p:val>
                                            <p:strVal val="ppt_y"/>
                                          </p:val>
                                        </p:tav>
                                        <p:tav tm="100000">
                                          <p:val>
                                            <p:strVal val="ppt_y"/>
                                          </p:val>
                                        </p:tav>
                                      </p:tavLst>
                                    </p:anim>
                                    <p:anim calcmode="lin" valueType="num">
                                      <p:cBhvr>
                                        <p:cTn id="21" dur="4000"/>
                                        <p:tgtEl>
                                          <p:spTgt spid="7"/>
                                        </p:tgtEl>
                                        <p:attrNameLst>
                                          <p:attrName>ppt_w</p:attrName>
                                        </p:attrNameLst>
                                      </p:cBhvr>
                                      <p:tavLst>
                                        <p:tav tm="0">
                                          <p:val>
                                            <p:strVal val="ppt_w"/>
                                          </p:val>
                                        </p:tav>
                                        <p:tav tm="100000">
                                          <p:val>
                                            <p:fltVal val="0"/>
                                          </p:val>
                                        </p:tav>
                                      </p:tavLst>
                                    </p:anim>
                                    <p:anim calcmode="lin" valueType="num">
                                      <p:cBhvr>
                                        <p:cTn id="22" dur="4000"/>
                                        <p:tgtEl>
                                          <p:spTgt spid="7"/>
                                        </p:tgtEl>
                                        <p:attrNameLst>
                                          <p:attrName>ppt_h</p:attrName>
                                        </p:attrNameLst>
                                      </p:cBhvr>
                                      <p:tavLst>
                                        <p:tav tm="0">
                                          <p:val>
                                            <p:strVal val="ppt_h"/>
                                          </p:val>
                                        </p:tav>
                                        <p:tav tm="100000">
                                          <p:val>
                                            <p:strVal val="ppt_h"/>
                                          </p:val>
                                        </p:tav>
                                      </p:tavLst>
                                    </p:anim>
                                    <p:set>
                                      <p:cBhvr>
                                        <p:cTn id="23" dur="1" fill="hold">
                                          <p:stCondLst>
                                            <p:cond delay="39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descr="Diapositiva28"/>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27876" y="38581"/>
            <a:ext cx="9144000" cy="6858000"/>
          </a:xfrm>
          <a:prstGeom prst="rect">
            <a:avLst/>
          </a:prstGeom>
          <a:noFill/>
          <a:ln>
            <a:noFill/>
          </a:ln>
        </p:spPr>
      </p:pic>
      <p:sp>
        <p:nvSpPr>
          <p:cNvPr id="3" name="Forma libre 15"/>
          <p:cNvSpPr/>
          <p:nvPr/>
        </p:nvSpPr>
        <p:spPr>
          <a:xfrm>
            <a:off x="1660172" y="635596"/>
            <a:ext cx="5845702" cy="5596085"/>
          </a:xfrm>
          <a:custGeom>
            <a:avLst/>
            <a:gdLst>
              <a:gd name="connsiteX0" fmla="*/ 1502381 w 7504385"/>
              <a:gd name="connsiteY0" fmla="*/ 777750 h 6858002"/>
              <a:gd name="connsiteX1" fmla="*/ 1411951 w 7504385"/>
              <a:gd name="connsiteY1" fmla="*/ 839432 h 6858002"/>
              <a:gd name="connsiteX2" fmla="*/ 73106 w 7504385"/>
              <a:gd name="connsiteY2" fmla="*/ 3429002 h 6858002"/>
              <a:gd name="connsiteX3" fmla="*/ 3752192 w 7504385"/>
              <a:gd name="connsiteY3" fmla="*/ 6784896 h 6858002"/>
              <a:gd name="connsiteX4" fmla="*/ 7431279 w 7504385"/>
              <a:gd name="connsiteY4" fmla="*/ 3429002 h 6858002"/>
              <a:gd name="connsiteX5" fmla="*/ 6092433 w 7504385"/>
              <a:gd name="connsiteY5" fmla="*/ 839432 h 6858002"/>
              <a:gd name="connsiteX6" fmla="*/ 6002004 w 7504385"/>
              <a:gd name="connsiteY6" fmla="*/ 777750 h 6858002"/>
              <a:gd name="connsiteX7" fmla="*/ 6122980 w 7504385"/>
              <a:gd name="connsiteY7" fmla="*/ 875810 h 6858002"/>
              <a:gd name="connsiteX8" fmla="*/ 7104993 w 7504385"/>
              <a:gd name="connsiteY8" fmla="*/ 2990195 h 6858002"/>
              <a:gd name="connsiteX9" fmla="*/ 3752192 w 7504385"/>
              <a:gd name="connsiteY9" fmla="*/ 5980388 h 6858002"/>
              <a:gd name="connsiteX10" fmla="*/ 399391 w 7504385"/>
              <a:gd name="connsiteY10" fmla="*/ 2990195 h 6858002"/>
              <a:gd name="connsiteX11" fmla="*/ 1381404 w 7504385"/>
              <a:gd name="connsiteY11" fmla="*/ 875810 h 6858002"/>
              <a:gd name="connsiteX12" fmla="*/ 5232790 w 7504385"/>
              <a:gd name="connsiteY12" fmla="*/ 447140 h 6858002"/>
              <a:gd name="connsiteX13" fmla="*/ 5259549 w 7504385"/>
              <a:gd name="connsiteY13" fmla="*/ 464411 h 6858002"/>
              <a:gd name="connsiteX14" fmla="*/ 6117020 w 7504385"/>
              <a:gd name="connsiteY14" fmla="*/ 2033753 h 6858002"/>
              <a:gd name="connsiteX15" fmla="*/ 3760730 w 7504385"/>
              <a:gd name="connsiteY15" fmla="*/ 4067505 h 6858002"/>
              <a:gd name="connsiteX16" fmla="*/ 1404440 w 7504385"/>
              <a:gd name="connsiteY16" fmla="*/ 2033753 h 6858002"/>
              <a:gd name="connsiteX17" fmla="*/ 1942502 w 7504385"/>
              <a:gd name="connsiteY17" fmla="*/ 740098 h 6858002"/>
              <a:gd name="connsiteX18" fmla="*/ 2049495 w 7504385"/>
              <a:gd name="connsiteY18" fmla="*/ 638491 h 6858002"/>
              <a:gd name="connsiteX19" fmla="*/ 2014632 w 7504385"/>
              <a:gd name="connsiteY19" fmla="*/ 661060 h 6858002"/>
              <a:gd name="connsiteX20" fmla="*/ 992019 w 7504385"/>
              <a:gd name="connsiteY20" fmla="*/ 2538250 h 6858002"/>
              <a:gd name="connsiteX21" fmla="*/ 3802110 w 7504385"/>
              <a:gd name="connsiteY21" fmla="*/ 4970951 h 6858002"/>
              <a:gd name="connsiteX22" fmla="*/ 6612201 w 7504385"/>
              <a:gd name="connsiteY22" fmla="*/ 2538250 h 6858002"/>
              <a:gd name="connsiteX23" fmla="*/ 5373259 w 7504385"/>
              <a:gd name="connsiteY23" fmla="*/ 521016 h 6858002"/>
              <a:gd name="connsiteX24" fmla="*/ 2812059 w 7504385"/>
              <a:gd name="connsiteY24" fmla="*/ 261749 h 6858002"/>
              <a:gd name="connsiteX25" fmla="*/ 2771721 w 7504385"/>
              <a:gd name="connsiteY25" fmla="*/ 274290 h 6858002"/>
              <a:gd name="connsiteX26" fmla="*/ 2462654 w 7504385"/>
              <a:gd name="connsiteY26" fmla="*/ 399163 h 6858002"/>
              <a:gd name="connsiteX27" fmla="*/ 2354437 w 7504385"/>
              <a:gd name="connsiteY27" fmla="*/ 456078 h 6858002"/>
              <a:gd name="connsiteX28" fmla="*/ 2289492 w 7504385"/>
              <a:gd name="connsiteY28" fmla="*/ 497870 h 6858002"/>
              <a:gd name="connsiteX29" fmla="*/ 1447800 w 7504385"/>
              <a:gd name="connsiteY29" fmla="*/ 2033753 h 6858002"/>
              <a:gd name="connsiteX30" fmla="*/ 3760730 w 7504385"/>
              <a:gd name="connsiteY30" fmla="*/ 4024145 h 6858002"/>
              <a:gd name="connsiteX31" fmla="*/ 6073660 w 7504385"/>
              <a:gd name="connsiteY31" fmla="*/ 2033753 h 6858002"/>
              <a:gd name="connsiteX32" fmla="*/ 5053911 w 7504385"/>
              <a:gd name="connsiteY32" fmla="*/ 383289 h 6858002"/>
              <a:gd name="connsiteX33" fmla="*/ 4876644 w 7504385"/>
              <a:gd name="connsiteY33" fmla="*/ 290614 h 6858002"/>
              <a:gd name="connsiteX34" fmla="*/ 4801604 w 7504385"/>
              <a:gd name="connsiteY34" fmla="*/ 266838 h 6858002"/>
              <a:gd name="connsiteX35" fmla="*/ 4816900 w 7504385"/>
              <a:gd name="connsiteY35" fmla="*/ 275084 h 6858002"/>
              <a:gd name="connsiteX36" fmla="*/ 5617120 w 7504385"/>
              <a:gd name="connsiteY36" fmla="*/ 1610711 h 6858002"/>
              <a:gd name="connsiteX37" fmla="*/ 3802112 w 7504385"/>
              <a:gd name="connsiteY37" fmla="*/ 3221422 h 6858002"/>
              <a:gd name="connsiteX38" fmla="*/ 1987104 w 7504385"/>
              <a:gd name="connsiteY38" fmla="*/ 1610711 h 6858002"/>
              <a:gd name="connsiteX39" fmla="*/ 2787324 w 7504385"/>
              <a:gd name="connsiteY39" fmla="*/ 275084 h 6858002"/>
              <a:gd name="connsiteX40" fmla="*/ 2707417 w 7504385"/>
              <a:gd name="connsiteY40" fmla="*/ 216428 h 6858002"/>
              <a:gd name="connsiteX41" fmla="*/ 2527537 w 7504385"/>
              <a:gd name="connsiteY41" fmla="*/ 273341 h 6858002"/>
              <a:gd name="connsiteX42" fmla="*/ 463143 w 7504385"/>
              <a:gd name="connsiteY42" fmla="*/ 2990195 h 6858002"/>
              <a:gd name="connsiteX43" fmla="*/ 3752192 w 7504385"/>
              <a:gd name="connsiteY43" fmla="*/ 5916637 h 6858002"/>
              <a:gd name="connsiteX44" fmla="*/ 7041242 w 7504385"/>
              <a:gd name="connsiteY44" fmla="*/ 2990195 h 6858002"/>
              <a:gd name="connsiteX45" fmla="*/ 5213957 w 7504385"/>
              <a:gd name="connsiteY45" fmla="*/ 367932 h 6858002"/>
              <a:gd name="connsiteX46" fmla="*/ 4988924 w 7504385"/>
              <a:gd name="connsiteY46" fmla="*/ 278159 h 6858002"/>
              <a:gd name="connsiteX47" fmla="*/ 5166828 w 7504385"/>
              <a:gd name="connsiteY47" fmla="*/ 352564 h 6858002"/>
              <a:gd name="connsiteX48" fmla="*/ 6665198 w 7504385"/>
              <a:gd name="connsiteY48" fmla="*/ 2538250 h 6858002"/>
              <a:gd name="connsiteX49" fmla="*/ 3802111 w 7504385"/>
              <a:gd name="connsiteY49" fmla="*/ 5023947 h 6858002"/>
              <a:gd name="connsiteX50" fmla="*/ 939024 w 7504385"/>
              <a:gd name="connsiteY50" fmla="*/ 2538250 h 6858002"/>
              <a:gd name="connsiteX51" fmla="*/ 2332283 w 7504385"/>
              <a:gd name="connsiteY51" fmla="*/ 404669 h 6858002"/>
              <a:gd name="connsiteX52" fmla="*/ 2416312 w 7504385"/>
              <a:gd name="connsiteY52" fmla="*/ 364757 h 6858002"/>
              <a:gd name="connsiteX53" fmla="*/ 2443306 w 7504385"/>
              <a:gd name="connsiteY53" fmla="*/ 347334 h 6858002"/>
              <a:gd name="connsiteX54" fmla="*/ 2637583 w 7504385"/>
              <a:gd name="connsiteY54" fmla="*/ 245464 h 6858002"/>
              <a:gd name="connsiteX55" fmla="*/ 4546180 w 7504385"/>
              <a:gd name="connsiteY55" fmla="*/ 193475 h 6858002"/>
              <a:gd name="connsiteX56" fmla="*/ 4565712 w 7504385"/>
              <a:gd name="connsiteY56" fmla="*/ 203285 h 6858002"/>
              <a:gd name="connsiteX57" fmla="*/ 5200487 w 7504385"/>
              <a:gd name="connsiteY57" fmla="*/ 1190298 h 6858002"/>
              <a:gd name="connsiteX58" fmla="*/ 3760730 w 7504385"/>
              <a:gd name="connsiteY58" fmla="*/ 2380595 h 6858002"/>
              <a:gd name="connsiteX59" fmla="*/ 2320973 w 7504385"/>
              <a:gd name="connsiteY59" fmla="*/ 1190298 h 6858002"/>
              <a:gd name="connsiteX60" fmla="*/ 2742668 w 7504385"/>
              <a:gd name="connsiteY60" fmla="*/ 348631 h 6858002"/>
              <a:gd name="connsiteX61" fmla="*/ 2774389 w 7504385"/>
              <a:gd name="connsiteY61" fmla="*/ 324796 h 6858002"/>
              <a:gd name="connsiteX62" fmla="*/ 2753929 w 7504385"/>
              <a:gd name="connsiteY62" fmla="*/ 336252 h 6858002"/>
              <a:gd name="connsiteX63" fmla="*/ 2021444 w 7504385"/>
              <a:gd name="connsiteY63" fmla="*/ 1610711 h 6858002"/>
              <a:gd name="connsiteX64" fmla="*/ 3802111 w 7504385"/>
              <a:gd name="connsiteY64" fmla="*/ 3187081 h 6858002"/>
              <a:gd name="connsiteX65" fmla="*/ 5582778 w 7504385"/>
              <a:gd name="connsiteY65" fmla="*/ 1610711 h 6858002"/>
              <a:gd name="connsiteX66" fmla="*/ 4650883 w 7504385"/>
              <a:gd name="connsiteY66" fmla="*/ 224601 h 6858002"/>
              <a:gd name="connsiteX67" fmla="*/ 4616529 w 7504385"/>
              <a:gd name="connsiteY67" fmla="*/ 209950 h 6858002"/>
              <a:gd name="connsiteX68" fmla="*/ 3089587 w 7504385"/>
              <a:gd name="connsiteY68" fmla="*/ 129161 h 6858002"/>
              <a:gd name="connsiteX69" fmla="*/ 3072936 w 7504385"/>
              <a:gd name="connsiteY69" fmla="*/ 132845 h 6858002"/>
              <a:gd name="connsiteX70" fmla="*/ 3027405 w 7504385"/>
              <a:gd name="connsiteY70" fmla="*/ 147186 h 6858002"/>
              <a:gd name="connsiteX71" fmla="*/ 3069301 w 7504385"/>
              <a:gd name="connsiteY71" fmla="*/ 137834 h 6858002"/>
              <a:gd name="connsiteX72" fmla="*/ 3802110 w 7504385"/>
              <a:gd name="connsiteY72" fmla="*/ 105549 h 6858002"/>
              <a:gd name="connsiteX73" fmla="*/ 3099825 w 7504385"/>
              <a:gd name="connsiteY73" fmla="*/ 182137 h 6858002"/>
              <a:gd name="connsiteX74" fmla="*/ 3008159 w 7504385"/>
              <a:gd name="connsiteY74" fmla="*/ 205204 h 6858002"/>
              <a:gd name="connsiteX75" fmla="*/ 2969937 w 7504385"/>
              <a:gd name="connsiteY75" fmla="*/ 224329 h 6858002"/>
              <a:gd name="connsiteX76" fmla="*/ 2346350 w 7504385"/>
              <a:gd name="connsiteY76" fmla="*/ 1190298 h 6858002"/>
              <a:gd name="connsiteX77" fmla="*/ 3760729 w 7504385"/>
              <a:gd name="connsiteY77" fmla="*/ 2355217 h 6858002"/>
              <a:gd name="connsiteX78" fmla="*/ 5175108 w 7504385"/>
              <a:gd name="connsiteY78" fmla="*/ 1190298 h 6858002"/>
              <a:gd name="connsiteX79" fmla="*/ 4551522 w 7504385"/>
              <a:gd name="connsiteY79" fmla="*/ 224329 h 6858002"/>
              <a:gd name="connsiteX80" fmla="*/ 4440306 w 7504385"/>
              <a:gd name="connsiteY80" fmla="*/ 168680 h 6858002"/>
              <a:gd name="connsiteX81" fmla="*/ 4436733 w 7504385"/>
              <a:gd name="connsiteY81" fmla="*/ 167844 h 6858002"/>
              <a:gd name="connsiteX82" fmla="*/ 3802110 w 7504385"/>
              <a:gd name="connsiteY82" fmla="*/ 105549 h 6858002"/>
              <a:gd name="connsiteX83" fmla="*/ 3802112 w 7504385"/>
              <a:gd name="connsiteY83" fmla="*/ 0 h 6858002"/>
              <a:gd name="connsiteX84" fmla="*/ 3852790 w 7504385"/>
              <a:gd name="connsiteY84" fmla="*/ 2271 h 6858002"/>
              <a:gd name="connsiteX85" fmla="*/ 3924727 w 7504385"/>
              <a:gd name="connsiteY85" fmla="*/ 3893 h 6858002"/>
              <a:gd name="connsiteX86" fmla="*/ 3926875 w 7504385"/>
              <a:gd name="connsiteY86" fmla="*/ 4039 h 6858002"/>
              <a:gd name="connsiteX87" fmla="*/ 3945280 w 7504385"/>
              <a:gd name="connsiteY87" fmla="*/ 4464 h 6858002"/>
              <a:gd name="connsiteX88" fmla="*/ 7504385 w 7504385"/>
              <a:gd name="connsiteY88" fmla="*/ 3429002 h 6858002"/>
              <a:gd name="connsiteX89" fmla="*/ 3752192 w 7504385"/>
              <a:gd name="connsiteY89" fmla="*/ 6858002 h 6858002"/>
              <a:gd name="connsiteX90" fmla="*/ 0 w 7504385"/>
              <a:gd name="connsiteY90" fmla="*/ 3429002 h 6858002"/>
              <a:gd name="connsiteX91" fmla="*/ 3559105 w 7504385"/>
              <a:gd name="connsiteY91" fmla="*/ 4464 h 6858002"/>
              <a:gd name="connsiteX92" fmla="*/ 3577510 w 7504385"/>
              <a:gd name="connsiteY92" fmla="*/ 4039 h 6858002"/>
              <a:gd name="connsiteX93" fmla="*/ 3579658 w 7504385"/>
              <a:gd name="connsiteY93" fmla="*/ 3893 h 6858002"/>
              <a:gd name="connsiteX94" fmla="*/ 3752192 w 7504385"/>
              <a:gd name="connsiteY94" fmla="*/ 3 h 6858002"/>
              <a:gd name="connsiteX95" fmla="*/ 3757713 w 7504385"/>
              <a:gd name="connsiteY95" fmla="*/ 127 h 6858002"/>
              <a:gd name="connsiteX96" fmla="*/ 3760730 w 7504385"/>
              <a:gd name="connsiteY96" fmla="*/ 1 h 6858002"/>
              <a:gd name="connsiteX97" fmla="*/ 3770835 w 7504385"/>
              <a:gd name="connsiteY97" fmla="*/ 423 h 6858002"/>
              <a:gd name="connsiteX98" fmla="*/ 3785366 w 7504385"/>
              <a:gd name="connsiteY98" fmla="*/ 751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504385" h="6858002">
                <a:moveTo>
                  <a:pt x="1502381" y="777750"/>
                </a:moveTo>
                <a:lnTo>
                  <a:pt x="1411951" y="839432"/>
                </a:lnTo>
                <a:cubicBezTo>
                  <a:pt x="594285" y="1454952"/>
                  <a:pt x="73106" y="2386460"/>
                  <a:pt x="73106" y="3429002"/>
                </a:cubicBezTo>
                <a:cubicBezTo>
                  <a:pt x="73106" y="5282411"/>
                  <a:pt x="1720288" y="6784896"/>
                  <a:pt x="3752192" y="6784896"/>
                </a:cubicBezTo>
                <a:cubicBezTo>
                  <a:pt x="5784096" y="6784896"/>
                  <a:pt x="7431279" y="5282411"/>
                  <a:pt x="7431279" y="3429002"/>
                </a:cubicBezTo>
                <a:cubicBezTo>
                  <a:pt x="7431279" y="2386460"/>
                  <a:pt x="6910100" y="1454952"/>
                  <a:pt x="6092433" y="839432"/>
                </a:cubicBezTo>
                <a:lnTo>
                  <a:pt x="6002004" y="777750"/>
                </a:lnTo>
                <a:lnTo>
                  <a:pt x="6122980" y="875810"/>
                </a:lnTo>
                <a:cubicBezTo>
                  <a:pt x="6729718" y="1416928"/>
                  <a:pt x="7104993" y="2164477"/>
                  <a:pt x="7104993" y="2990195"/>
                </a:cubicBezTo>
                <a:cubicBezTo>
                  <a:pt x="7104993" y="4641633"/>
                  <a:pt x="5603893" y="5980388"/>
                  <a:pt x="3752192" y="5980388"/>
                </a:cubicBezTo>
                <a:cubicBezTo>
                  <a:pt x="1900491" y="5980388"/>
                  <a:pt x="399391" y="4641633"/>
                  <a:pt x="399391" y="2990195"/>
                </a:cubicBezTo>
                <a:cubicBezTo>
                  <a:pt x="399391" y="2164477"/>
                  <a:pt x="774666" y="1416928"/>
                  <a:pt x="1381404" y="875810"/>
                </a:cubicBezTo>
                <a:close/>
                <a:moveTo>
                  <a:pt x="5232790" y="447140"/>
                </a:moveTo>
                <a:lnTo>
                  <a:pt x="5259549" y="464411"/>
                </a:lnTo>
                <a:cubicBezTo>
                  <a:pt x="5783228" y="837432"/>
                  <a:pt x="6117020" y="1401948"/>
                  <a:pt x="6117020" y="2033753"/>
                </a:cubicBezTo>
                <a:cubicBezTo>
                  <a:pt x="6117020" y="3156964"/>
                  <a:pt x="5062073" y="4067505"/>
                  <a:pt x="3760730" y="4067505"/>
                </a:cubicBezTo>
                <a:cubicBezTo>
                  <a:pt x="2459387" y="4067505"/>
                  <a:pt x="1404440" y="3156964"/>
                  <a:pt x="1404440" y="2033753"/>
                </a:cubicBezTo>
                <a:cubicBezTo>
                  <a:pt x="1404440" y="1542349"/>
                  <a:pt x="1606364" y="1091651"/>
                  <a:pt x="1942502" y="740098"/>
                </a:cubicBezTo>
                <a:lnTo>
                  <a:pt x="2049495" y="638491"/>
                </a:lnTo>
                <a:lnTo>
                  <a:pt x="2014632" y="661060"/>
                </a:lnTo>
                <a:cubicBezTo>
                  <a:pt x="1390097" y="1107253"/>
                  <a:pt x="992019" y="1782507"/>
                  <a:pt x="992019" y="2538250"/>
                </a:cubicBezTo>
                <a:cubicBezTo>
                  <a:pt x="992019" y="3881794"/>
                  <a:pt x="2250140" y="4970951"/>
                  <a:pt x="3802110" y="4970951"/>
                </a:cubicBezTo>
                <a:cubicBezTo>
                  <a:pt x="5354080" y="4970951"/>
                  <a:pt x="6612201" y="3881794"/>
                  <a:pt x="6612201" y="2538250"/>
                </a:cubicBezTo>
                <a:cubicBezTo>
                  <a:pt x="6612201" y="1698535"/>
                  <a:pt x="6120747" y="958190"/>
                  <a:pt x="5373259" y="521016"/>
                </a:cubicBezTo>
                <a:close/>
                <a:moveTo>
                  <a:pt x="2812059" y="261749"/>
                </a:moveTo>
                <a:lnTo>
                  <a:pt x="2771721" y="274290"/>
                </a:lnTo>
                <a:cubicBezTo>
                  <a:pt x="2665373" y="310593"/>
                  <a:pt x="2562197" y="352350"/>
                  <a:pt x="2462654" y="399163"/>
                </a:cubicBezTo>
                <a:lnTo>
                  <a:pt x="2354437" y="456078"/>
                </a:lnTo>
                <a:lnTo>
                  <a:pt x="2289492" y="497870"/>
                </a:lnTo>
                <a:cubicBezTo>
                  <a:pt x="1775450" y="862937"/>
                  <a:pt x="1447800" y="1415418"/>
                  <a:pt x="1447800" y="2033753"/>
                </a:cubicBezTo>
                <a:cubicBezTo>
                  <a:pt x="1447800" y="3133017"/>
                  <a:pt x="2483334" y="4024145"/>
                  <a:pt x="3760730" y="4024145"/>
                </a:cubicBezTo>
                <a:cubicBezTo>
                  <a:pt x="5038126" y="4024145"/>
                  <a:pt x="6073660" y="3133017"/>
                  <a:pt x="6073660" y="2033753"/>
                </a:cubicBezTo>
                <a:cubicBezTo>
                  <a:pt x="6073660" y="1346714"/>
                  <a:pt x="5669155" y="740977"/>
                  <a:pt x="5053911" y="383289"/>
                </a:cubicBezTo>
                <a:lnTo>
                  <a:pt x="4876644" y="290614"/>
                </a:lnTo>
                <a:lnTo>
                  <a:pt x="4801604" y="266838"/>
                </a:lnTo>
                <a:lnTo>
                  <a:pt x="4816900" y="275084"/>
                </a:lnTo>
                <a:cubicBezTo>
                  <a:pt x="5299696" y="564541"/>
                  <a:pt x="5617120" y="1054729"/>
                  <a:pt x="5617120" y="1610711"/>
                </a:cubicBezTo>
                <a:cubicBezTo>
                  <a:pt x="5617120" y="2500282"/>
                  <a:pt x="4804513" y="3221422"/>
                  <a:pt x="3802112" y="3221422"/>
                </a:cubicBezTo>
                <a:cubicBezTo>
                  <a:pt x="2799711" y="3221422"/>
                  <a:pt x="1987104" y="2500282"/>
                  <a:pt x="1987104" y="1610711"/>
                </a:cubicBezTo>
                <a:cubicBezTo>
                  <a:pt x="1987104" y="1054729"/>
                  <a:pt x="2304529" y="564541"/>
                  <a:pt x="2787324" y="275084"/>
                </a:cubicBezTo>
                <a:close/>
                <a:moveTo>
                  <a:pt x="2707417" y="216428"/>
                </a:moveTo>
                <a:lnTo>
                  <a:pt x="2527537" y="273341"/>
                </a:lnTo>
                <a:cubicBezTo>
                  <a:pt x="1317543" y="705527"/>
                  <a:pt x="463143" y="1759084"/>
                  <a:pt x="463143" y="2990195"/>
                </a:cubicBezTo>
                <a:cubicBezTo>
                  <a:pt x="463143" y="4606424"/>
                  <a:pt x="1935700" y="5916637"/>
                  <a:pt x="3752192" y="5916637"/>
                </a:cubicBezTo>
                <a:cubicBezTo>
                  <a:pt x="5568684" y="5916637"/>
                  <a:pt x="7041242" y="4606424"/>
                  <a:pt x="7041242" y="2990195"/>
                </a:cubicBezTo>
                <a:cubicBezTo>
                  <a:pt x="7041242" y="1841158"/>
                  <a:pt x="6296964" y="846790"/>
                  <a:pt x="5213957" y="367932"/>
                </a:cubicBezTo>
                <a:lnTo>
                  <a:pt x="4988924" y="278159"/>
                </a:lnTo>
                <a:lnTo>
                  <a:pt x="5166828" y="352564"/>
                </a:lnTo>
                <a:cubicBezTo>
                  <a:pt x="6059325" y="773490"/>
                  <a:pt x="6665198" y="1594442"/>
                  <a:pt x="6665198" y="2538250"/>
                </a:cubicBezTo>
                <a:cubicBezTo>
                  <a:pt x="6665198" y="3911063"/>
                  <a:pt x="5383350" y="5023947"/>
                  <a:pt x="3802111" y="5023947"/>
                </a:cubicBezTo>
                <a:cubicBezTo>
                  <a:pt x="2220872" y="5023947"/>
                  <a:pt x="939024" y="3911063"/>
                  <a:pt x="939024" y="2538250"/>
                </a:cubicBezTo>
                <a:cubicBezTo>
                  <a:pt x="939024" y="1631979"/>
                  <a:pt x="1497662" y="838987"/>
                  <a:pt x="2332283" y="404669"/>
                </a:cubicBezTo>
                <a:lnTo>
                  <a:pt x="2416312" y="364757"/>
                </a:lnTo>
                <a:lnTo>
                  <a:pt x="2443306" y="347334"/>
                </a:lnTo>
                <a:cubicBezTo>
                  <a:pt x="2505984" y="310786"/>
                  <a:pt x="2570808" y="276773"/>
                  <a:pt x="2637583" y="245464"/>
                </a:cubicBezTo>
                <a:close/>
                <a:moveTo>
                  <a:pt x="4546180" y="193475"/>
                </a:moveTo>
                <a:lnTo>
                  <a:pt x="4565712" y="203285"/>
                </a:lnTo>
                <a:cubicBezTo>
                  <a:pt x="4948690" y="417190"/>
                  <a:pt x="5200487" y="779434"/>
                  <a:pt x="5200487" y="1190298"/>
                </a:cubicBezTo>
                <a:cubicBezTo>
                  <a:pt x="5200487" y="1847681"/>
                  <a:pt x="4555886" y="2380595"/>
                  <a:pt x="3760730" y="2380595"/>
                </a:cubicBezTo>
                <a:cubicBezTo>
                  <a:pt x="2965574" y="2380595"/>
                  <a:pt x="2320973" y="1847681"/>
                  <a:pt x="2320973" y="1190298"/>
                </a:cubicBezTo>
                <a:cubicBezTo>
                  <a:pt x="2320973" y="861607"/>
                  <a:pt x="2482124" y="564032"/>
                  <a:pt x="2742668" y="348631"/>
                </a:cubicBezTo>
                <a:lnTo>
                  <a:pt x="2774389" y="324796"/>
                </a:lnTo>
                <a:lnTo>
                  <a:pt x="2753929" y="336252"/>
                </a:lnTo>
                <a:cubicBezTo>
                  <a:pt x="2309945" y="622916"/>
                  <a:pt x="2021444" y="1086988"/>
                  <a:pt x="2021444" y="1610711"/>
                </a:cubicBezTo>
                <a:cubicBezTo>
                  <a:pt x="2021444" y="2481316"/>
                  <a:pt x="2818676" y="3187081"/>
                  <a:pt x="3802111" y="3187081"/>
                </a:cubicBezTo>
                <a:cubicBezTo>
                  <a:pt x="4785546" y="3187081"/>
                  <a:pt x="5582778" y="2481316"/>
                  <a:pt x="5582778" y="1610711"/>
                </a:cubicBezTo>
                <a:cubicBezTo>
                  <a:pt x="5582778" y="1012170"/>
                  <a:pt x="5205962" y="491542"/>
                  <a:pt x="4650883" y="224601"/>
                </a:cubicBezTo>
                <a:lnTo>
                  <a:pt x="4616529" y="209950"/>
                </a:lnTo>
                <a:close/>
                <a:moveTo>
                  <a:pt x="3089587" y="129161"/>
                </a:moveTo>
                <a:lnTo>
                  <a:pt x="3072936" y="132845"/>
                </a:lnTo>
                <a:lnTo>
                  <a:pt x="3027405" y="147186"/>
                </a:lnTo>
                <a:lnTo>
                  <a:pt x="3069301" y="137834"/>
                </a:lnTo>
                <a:close/>
                <a:moveTo>
                  <a:pt x="3802110" y="105549"/>
                </a:moveTo>
                <a:cubicBezTo>
                  <a:pt x="3559615" y="105549"/>
                  <a:pt x="3324294" y="132140"/>
                  <a:pt x="3099825" y="182137"/>
                </a:cubicBezTo>
                <a:lnTo>
                  <a:pt x="3008159" y="205204"/>
                </a:lnTo>
                <a:lnTo>
                  <a:pt x="2969937" y="224329"/>
                </a:lnTo>
                <a:cubicBezTo>
                  <a:pt x="2593709" y="433673"/>
                  <a:pt x="2346350" y="788194"/>
                  <a:pt x="2346350" y="1190298"/>
                </a:cubicBezTo>
                <a:cubicBezTo>
                  <a:pt x="2346350" y="1833665"/>
                  <a:pt x="2979589" y="2355217"/>
                  <a:pt x="3760729" y="2355217"/>
                </a:cubicBezTo>
                <a:cubicBezTo>
                  <a:pt x="4541869" y="2355217"/>
                  <a:pt x="5175108" y="1833665"/>
                  <a:pt x="5175108" y="1190298"/>
                </a:cubicBezTo>
                <a:cubicBezTo>
                  <a:pt x="5175108" y="788194"/>
                  <a:pt x="4927749" y="433673"/>
                  <a:pt x="4551522" y="224329"/>
                </a:cubicBezTo>
                <a:lnTo>
                  <a:pt x="4440306" y="168680"/>
                </a:lnTo>
                <a:lnTo>
                  <a:pt x="4436733" y="167844"/>
                </a:lnTo>
                <a:cubicBezTo>
                  <a:pt x="4232791" y="127088"/>
                  <a:pt x="4020356" y="105549"/>
                  <a:pt x="3802110" y="105549"/>
                </a:cubicBezTo>
                <a:close/>
                <a:moveTo>
                  <a:pt x="3802112" y="0"/>
                </a:moveTo>
                <a:lnTo>
                  <a:pt x="3852790" y="2271"/>
                </a:lnTo>
                <a:lnTo>
                  <a:pt x="3924727" y="3893"/>
                </a:lnTo>
                <a:lnTo>
                  <a:pt x="3926875" y="4039"/>
                </a:lnTo>
                <a:lnTo>
                  <a:pt x="3945280" y="4464"/>
                </a:lnTo>
                <a:cubicBezTo>
                  <a:pt x="5927825" y="96304"/>
                  <a:pt x="7504385" y="1594399"/>
                  <a:pt x="7504385" y="3429002"/>
                </a:cubicBezTo>
                <a:cubicBezTo>
                  <a:pt x="7504385" y="5322786"/>
                  <a:pt x="5824471" y="6858002"/>
                  <a:pt x="3752192" y="6858002"/>
                </a:cubicBezTo>
                <a:cubicBezTo>
                  <a:pt x="1679913" y="6858002"/>
                  <a:pt x="0" y="5322786"/>
                  <a:pt x="0" y="3429002"/>
                </a:cubicBezTo>
                <a:cubicBezTo>
                  <a:pt x="0" y="1594399"/>
                  <a:pt x="1576559" y="96304"/>
                  <a:pt x="3559105" y="4464"/>
                </a:cubicBezTo>
                <a:lnTo>
                  <a:pt x="3577510" y="4039"/>
                </a:lnTo>
                <a:lnTo>
                  <a:pt x="3579658" y="3893"/>
                </a:lnTo>
                <a:cubicBezTo>
                  <a:pt x="3636803" y="1310"/>
                  <a:pt x="3694327" y="3"/>
                  <a:pt x="3752192" y="3"/>
                </a:cubicBezTo>
                <a:lnTo>
                  <a:pt x="3757713" y="127"/>
                </a:lnTo>
                <a:lnTo>
                  <a:pt x="3760730" y="1"/>
                </a:lnTo>
                <a:lnTo>
                  <a:pt x="3770835" y="423"/>
                </a:lnTo>
                <a:lnTo>
                  <a:pt x="3785366" y="751"/>
                </a:lnTo>
                <a:close/>
              </a:path>
            </a:pathLst>
          </a:custGeom>
          <a:gradFill>
            <a:gsLst>
              <a:gs pos="2000">
                <a:schemeClr val="accent2">
                  <a:lumMod val="75000"/>
                </a:schemeClr>
              </a:gs>
              <a:gs pos="13000">
                <a:srgbClr val="002060"/>
              </a:gs>
              <a:gs pos="35001">
                <a:srgbClr val="1A8D48"/>
              </a:gs>
              <a:gs pos="52000">
                <a:srgbClr val="FFFF00"/>
              </a:gs>
              <a:gs pos="73000">
                <a:srgbClr val="EE3F17"/>
              </a:gs>
              <a:gs pos="88000">
                <a:schemeClr val="accent6">
                  <a:lumMod val="75000"/>
                </a:schemeClr>
              </a:gs>
              <a:gs pos="100000">
                <a:schemeClr val="accent2">
                  <a:lumMod val="60000"/>
                  <a:lumOff val="40000"/>
                </a:schemeClr>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4" name="Forma libre 15"/>
          <p:cNvSpPr/>
          <p:nvPr/>
        </p:nvSpPr>
        <p:spPr>
          <a:xfrm>
            <a:off x="1660172" y="669361"/>
            <a:ext cx="5845702" cy="5544616"/>
          </a:xfrm>
          <a:custGeom>
            <a:avLst/>
            <a:gdLst>
              <a:gd name="connsiteX0" fmla="*/ 1502381 w 7504385"/>
              <a:gd name="connsiteY0" fmla="*/ 777750 h 6858002"/>
              <a:gd name="connsiteX1" fmla="*/ 1411951 w 7504385"/>
              <a:gd name="connsiteY1" fmla="*/ 839432 h 6858002"/>
              <a:gd name="connsiteX2" fmla="*/ 73106 w 7504385"/>
              <a:gd name="connsiteY2" fmla="*/ 3429002 h 6858002"/>
              <a:gd name="connsiteX3" fmla="*/ 3752192 w 7504385"/>
              <a:gd name="connsiteY3" fmla="*/ 6784896 h 6858002"/>
              <a:gd name="connsiteX4" fmla="*/ 7431279 w 7504385"/>
              <a:gd name="connsiteY4" fmla="*/ 3429002 h 6858002"/>
              <a:gd name="connsiteX5" fmla="*/ 6092433 w 7504385"/>
              <a:gd name="connsiteY5" fmla="*/ 839432 h 6858002"/>
              <a:gd name="connsiteX6" fmla="*/ 6002004 w 7504385"/>
              <a:gd name="connsiteY6" fmla="*/ 777750 h 6858002"/>
              <a:gd name="connsiteX7" fmla="*/ 6122980 w 7504385"/>
              <a:gd name="connsiteY7" fmla="*/ 875810 h 6858002"/>
              <a:gd name="connsiteX8" fmla="*/ 7104993 w 7504385"/>
              <a:gd name="connsiteY8" fmla="*/ 2990195 h 6858002"/>
              <a:gd name="connsiteX9" fmla="*/ 3752192 w 7504385"/>
              <a:gd name="connsiteY9" fmla="*/ 5980388 h 6858002"/>
              <a:gd name="connsiteX10" fmla="*/ 399391 w 7504385"/>
              <a:gd name="connsiteY10" fmla="*/ 2990195 h 6858002"/>
              <a:gd name="connsiteX11" fmla="*/ 1381404 w 7504385"/>
              <a:gd name="connsiteY11" fmla="*/ 875810 h 6858002"/>
              <a:gd name="connsiteX12" fmla="*/ 5232790 w 7504385"/>
              <a:gd name="connsiteY12" fmla="*/ 447140 h 6858002"/>
              <a:gd name="connsiteX13" fmla="*/ 5259549 w 7504385"/>
              <a:gd name="connsiteY13" fmla="*/ 464411 h 6858002"/>
              <a:gd name="connsiteX14" fmla="*/ 6117020 w 7504385"/>
              <a:gd name="connsiteY14" fmla="*/ 2033753 h 6858002"/>
              <a:gd name="connsiteX15" fmla="*/ 3760730 w 7504385"/>
              <a:gd name="connsiteY15" fmla="*/ 4067505 h 6858002"/>
              <a:gd name="connsiteX16" fmla="*/ 1404440 w 7504385"/>
              <a:gd name="connsiteY16" fmla="*/ 2033753 h 6858002"/>
              <a:gd name="connsiteX17" fmla="*/ 1942502 w 7504385"/>
              <a:gd name="connsiteY17" fmla="*/ 740098 h 6858002"/>
              <a:gd name="connsiteX18" fmla="*/ 2049495 w 7504385"/>
              <a:gd name="connsiteY18" fmla="*/ 638491 h 6858002"/>
              <a:gd name="connsiteX19" fmla="*/ 2014632 w 7504385"/>
              <a:gd name="connsiteY19" fmla="*/ 661060 h 6858002"/>
              <a:gd name="connsiteX20" fmla="*/ 992019 w 7504385"/>
              <a:gd name="connsiteY20" fmla="*/ 2538250 h 6858002"/>
              <a:gd name="connsiteX21" fmla="*/ 3802110 w 7504385"/>
              <a:gd name="connsiteY21" fmla="*/ 4970951 h 6858002"/>
              <a:gd name="connsiteX22" fmla="*/ 6612201 w 7504385"/>
              <a:gd name="connsiteY22" fmla="*/ 2538250 h 6858002"/>
              <a:gd name="connsiteX23" fmla="*/ 5373259 w 7504385"/>
              <a:gd name="connsiteY23" fmla="*/ 521016 h 6858002"/>
              <a:gd name="connsiteX24" fmla="*/ 2812059 w 7504385"/>
              <a:gd name="connsiteY24" fmla="*/ 261749 h 6858002"/>
              <a:gd name="connsiteX25" fmla="*/ 2771721 w 7504385"/>
              <a:gd name="connsiteY25" fmla="*/ 274290 h 6858002"/>
              <a:gd name="connsiteX26" fmla="*/ 2462654 w 7504385"/>
              <a:gd name="connsiteY26" fmla="*/ 399163 h 6858002"/>
              <a:gd name="connsiteX27" fmla="*/ 2354437 w 7504385"/>
              <a:gd name="connsiteY27" fmla="*/ 456078 h 6858002"/>
              <a:gd name="connsiteX28" fmla="*/ 2289492 w 7504385"/>
              <a:gd name="connsiteY28" fmla="*/ 497870 h 6858002"/>
              <a:gd name="connsiteX29" fmla="*/ 1447800 w 7504385"/>
              <a:gd name="connsiteY29" fmla="*/ 2033753 h 6858002"/>
              <a:gd name="connsiteX30" fmla="*/ 3760730 w 7504385"/>
              <a:gd name="connsiteY30" fmla="*/ 4024145 h 6858002"/>
              <a:gd name="connsiteX31" fmla="*/ 6073660 w 7504385"/>
              <a:gd name="connsiteY31" fmla="*/ 2033753 h 6858002"/>
              <a:gd name="connsiteX32" fmla="*/ 5053911 w 7504385"/>
              <a:gd name="connsiteY32" fmla="*/ 383289 h 6858002"/>
              <a:gd name="connsiteX33" fmla="*/ 4876644 w 7504385"/>
              <a:gd name="connsiteY33" fmla="*/ 290614 h 6858002"/>
              <a:gd name="connsiteX34" fmla="*/ 4801604 w 7504385"/>
              <a:gd name="connsiteY34" fmla="*/ 266838 h 6858002"/>
              <a:gd name="connsiteX35" fmla="*/ 4816900 w 7504385"/>
              <a:gd name="connsiteY35" fmla="*/ 275084 h 6858002"/>
              <a:gd name="connsiteX36" fmla="*/ 5617120 w 7504385"/>
              <a:gd name="connsiteY36" fmla="*/ 1610711 h 6858002"/>
              <a:gd name="connsiteX37" fmla="*/ 3802112 w 7504385"/>
              <a:gd name="connsiteY37" fmla="*/ 3221422 h 6858002"/>
              <a:gd name="connsiteX38" fmla="*/ 1987104 w 7504385"/>
              <a:gd name="connsiteY38" fmla="*/ 1610711 h 6858002"/>
              <a:gd name="connsiteX39" fmla="*/ 2787324 w 7504385"/>
              <a:gd name="connsiteY39" fmla="*/ 275084 h 6858002"/>
              <a:gd name="connsiteX40" fmla="*/ 2707417 w 7504385"/>
              <a:gd name="connsiteY40" fmla="*/ 216428 h 6858002"/>
              <a:gd name="connsiteX41" fmla="*/ 2527537 w 7504385"/>
              <a:gd name="connsiteY41" fmla="*/ 273341 h 6858002"/>
              <a:gd name="connsiteX42" fmla="*/ 463143 w 7504385"/>
              <a:gd name="connsiteY42" fmla="*/ 2990195 h 6858002"/>
              <a:gd name="connsiteX43" fmla="*/ 3752192 w 7504385"/>
              <a:gd name="connsiteY43" fmla="*/ 5916637 h 6858002"/>
              <a:gd name="connsiteX44" fmla="*/ 7041242 w 7504385"/>
              <a:gd name="connsiteY44" fmla="*/ 2990195 h 6858002"/>
              <a:gd name="connsiteX45" fmla="*/ 5213957 w 7504385"/>
              <a:gd name="connsiteY45" fmla="*/ 367932 h 6858002"/>
              <a:gd name="connsiteX46" fmla="*/ 4988924 w 7504385"/>
              <a:gd name="connsiteY46" fmla="*/ 278159 h 6858002"/>
              <a:gd name="connsiteX47" fmla="*/ 5166828 w 7504385"/>
              <a:gd name="connsiteY47" fmla="*/ 352564 h 6858002"/>
              <a:gd name="connsiteX48" fmla="*/ 6665198 w 7504385"/>
              <a:gd name="connsiteY48" fmla="*/ 2538250 h 6858002"/>
              <a:gd name="connsiteX49" fmla="*/ 3802111 w 7504385"/>
              <a:gd name="connsiteY49" fmla="*/ 5023947 h 6858002"/>
              <a:gd name="connsiteX50" fmla="*/ 939024 w 7504385"/>
              <a:gd name="connsiteY50" fmla="*/ 2538250 h 6858002"/>
              <a:gd name="connsiteX51" fmla="*/ 2332283 w 7504385"/>
              <a:gd name="connsiteY51" fmla="*/ 404669 h 6858002"/>
              <a:gd name="connsiteX52" fmla="*/ 2416312 w 7504385"/>
              <a:gd name="connsiteY52" fmla="*/ 364757 h 6858002"/>
              <a:gd name="connsiteX53" fmla="*/ 2443306 w 7504385"/>
              <a:gd name="connsiteY53" fmla="*/ 347334 h 6858002"/>
              <a:gd name="connsiteX54" fmla="*/ 2637583 w 7504385"/>
              <a:gd name="connsiteY54" fmla="*/ 245464 h 6858002"/>
              <a:gd name="connsiteX55" fmla="*/ 4546180 w 7504385"/>
              <a:gd name="connsiteY55" fmla="*/ 193475 h 6858002"/>
              <a:gd name="connsiteX56" fmla="*/ 4565712 w 7504385"/>
              <a:gd name="connsiteY56" fmla="*/ 203285 h 6858002"/>
              <a:gd name="connsiteX57" fmla="*/ 5200487 w 7504385"/>
              <a:gd name="connsiteY57" fmla="*/ 1190298 h 6858002"/>
              <a:gd name="connsiteX58" fmla="*/ 3760730 w 7504385"/>
              <a:gd name="connsiteY58" fmla="*/ 2380595 h 6858002"/>
              <a:gd name="connsiteX59" fmla="*/ 2320973 w 7504385"/>
              <a:gd name="connsiteY59" fmla="*/ 1190298 h 6858002"/>
              <a:gd name="connsiteX60" fmla="*/ 2742668 w 7504385"/>
              <a:gd name="connsiteY60" fmla="*/ 348631 h 6858002"/>
              <a:gd name="connsiteX61" fmla="*/ 2774389 w 7504385"/>
              <a:gd name="connsiteY61" fmla="*/ 324796 h 6858002"/>
              <a:gd name="connsiteX62" fmla="*/ 2753929 w 7504385"/>
              <a:gd name="connsiteY62" fmla="*/ 336252 h 6858002"/>
              <a:gd name="connsiteX63" fmla="*/ 2021444 w 7504385"/>
              <a:gd name="connsiteY63" fmla="*/ 1610711 h 6858002"/>
              <a:gd name="connsiteX64" fmla="*/ 3802111 w 7504385"/>
              <a:gd name="connsiteY64" fmla="*/ 3187081 h 6858002"/>
              <a:gd name="connsiteX65" fmla="*/ 5582778 w 7504385"/>
              <a:gd name="connsiteY65" fmla="*/ 1610711 h 6858002"/>
              <a:gd name="connsiteX66" fmla="*/ 4650883 w 7504385"/>
              <a:gd name="connsiteY66" fmla="*/ 224601 h 6858002"/>
              <a:gd name="connsiteX67" fmla="*/ 4616529 w 7504385"/>
              <a:gd name="connsiteY67" fmla="*/ 209950 h 6858002"/>
              <a:gd name="connsiteX68" fmla="*/ 3089587 w 7504385"/>
              <a:gd name="connsiteY68" fmla="*/ 129161 h 6858002"/>
              <a:gd name="connsiteX69" fmla="*/ 3072936 w 7504385"/>
              <a:gd name="connsiteY69" fmla="*/ 132845 h 6858002"/>
              <a:gd name="connsiteX70" fmla="*/ 3027405 w 7504385"/>
              <a:gd name="connsiteY70" fmla="*/ 147186 h 6858002"/>
              <a:gd name="connsiteX71" fmla="*/ 3069301 w 7504385"/>
              <a:gd name="connsiteY71" fmla="*/ 137834 h 6858002"/>
              <a:gd name="connsiteX72" fmla="*/ 3802110 w 7504385"/>
              <a:gd name="connsiteY72" fmla="*/ 105549 h 6858002"/>
              <a:gd name="connsiteX73" fmla="*/ 3099825 w 7504385"/>
              <a:gd name="connsiteY73" fmla="*/ 182137 h 6858002"/>
              <a:gd name="connsiteX74" fmla="*/ 3008159 w 7504385"/>
              <a:gd name="connsiteY74" fmla="*/ 205204 h 6858002"/>
              <a:gd name="connsiteX75" fmla="*/ 2969937 w 7504385"/>
              <a:gd name="connsiteY75" fmla="*/ 224329 h 6858002"/>
              <a:gd name="connsiteX76" fmla="*/ 2346350 w 7504385"/>
              <a:gd name="connsiteY76" fmla="*/ 1190298 h 6858002"/>
              <a:gd name="connsiteX77" fmla="*/ 3760729 w 7504385"/>
              <a:gd name="connsiteY77" fmla="*/ 2355217 h 6858002"/>
              <a:gd name="connsiteX78" fmla="*/ 5175108 w 7504385"/>
              <a:gd name="connsiteY78" fmla="*/ 1190298 h 6858002"/>
              <a:gd name="connsiteX79" fmla="*/ 4551522 w 7504385"/>
              <a:gd name="connsiteY79" fmla="*/ 224329 h 6858002"/>
              <a:gd name="connsiteX80" fmla="*/ 4440306 w 7504385"/>
              <a:gd name="connsiteY80" fmla="*/ 168680 h 6858002"/>
              <a:gd name="connsiteX81" fmla="*/ 4436733 w 7504385"/>
              <a:gd name="connsiteY81" fmla="*/ 167844 h 6858002"/>
              <a:gd name="connsiteX82" fmla="*/ 3802110 w 7504385"/>
              <a:gd name="connsiteY82" fmla="*/ 105549 h 6858002"/>
              <a:gd name="connsiteX83" fmla="*/ 3802112 w 7504385"/>
              <a:gd name="connsiteY83" fmla="*/ 0 h 6858002"/>
              <a:gd name="connsiteX84" fmla="*/ 3852790 w 7504385"/>
              <a:gd name="connsiteY84" fmla="*/ 2271 h 6858002"/>
              <a:gd name="connsiteX85" fmla="*/ 3924727 w 7504385"/>
              <a:gd name="connsiteY85" fmla="*/ 3893 h 6858002"/>
              <a:gd name="connsiteX86" fmla="*/ 3926875 w 7504385"/>
              <a:gd name="connsiteY86" fmla="*/ 4039 h 6858002"/>
              <a:gd name="connsiteX87" fmla="*/ 3945280 w 7504385"/>
              <a:gd name="connsiteY87" fmla="*/ 4464 h 6858002"/>
              <a:gd name="connsiteX88" fmla="*/ 7504385 w 7504385"/>
              <a:gd name="connsiteY88" fmla="*/ 3429002 h 6858002"/>
              <a:gd name="connsiteX89" fmla="*/ 3752192 w 7504385"/>
              <a:gd name="connsiteY89" fmla="*/ 6858002 h 6858002"/>
              <a:gd name="connsiteX90" fmla="*/ 0 w 7504385"/>
              <a:gd name="connsiteY90" fmla="*/ 3429002 h 6858002"/>
              <a:gd name="connsiteX91" fmla="*/ 3559105 w 7504385"/>
              <a:gd name="connsiteY91" fmla="*/ 4464 h 6858002"/>
              <a:gd name="connsiteX92" fmla="*/ 3577510 w 7504385"/>
              <a:gd name="connsiteY92" fmla="*/ 4039 h 6858002"/>
              <a:gd name="connsiteX93" fmla="*/ 3579658 w 7504385"/>
              <a:gd name="connsiteY93" fmla="*/ 3893 h 6858002"/>
              <a:gd name="connsiteX94" fmla="*/ 3752192 w 7504385"/>
              <a:gd name="connsiteY94" fmla="*/ 3 h 6858002"/>
              <a:gd name="connsiteX95" fmla="*/ 3757713 w 7504385"/>
              <a:gd name="connsiteY95" fmla="*/ 127 h 6858002"/>
              <a:gd name="connsiteX96" fmla="*/ 3760730 w 7504385"/>
              <a:gd name="connsiteY96" fmla="*/ 1 h 6858002"/>
              <a:gd name="connsiteX97" fmla="*/ 3770835 w 7504385"/>
              <a:gd name="connsiteY97" fmla="*/ 423 h 6858002"/>
              <a:gd name="connsiteX98" fmla="*/ 3785366 w 7504385"/>
              <a:gd name="connsiteY98" fmla="*/ 751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504385" h="6858002">
                <a:moveTo>
                  <a:pt x="1502381" y="777750"/>
                </a:moveTo>
                <a:lnTo>
                  <a:pt x="1411951" y="839432"/>
                </a:lnTo>
                <a:cubicBezTo>
                  <a:pt x="594285" y="1454952"/>
                  <a:pt x="73106" y="2386460"/>
                  <a:pt x="73106" y="3429002"/>
                </a:cubicBezTo>
                <a:cubicBezTo>
                  <a:pt x="73106" y="5282411"/>
                  <a:pt x="1720288" y="6784896"/>
                  <a:pt x="3752192" y="6784896"/>
                </a:cubicBezTo>
                <a:cubicBezTo>
                  <a:pt x="5784096" y="6784896"/>
                  <a:pt x="7431279" y="5282411"/>
                  <a:pt x="7431279" y="3429002"/>
                </a:cubicBezTo>
                <a:cubicBezTo>
                  <a:pt x="7431279" y="2386460"/>
                  <a:pt x="6910100" y="1454952"/>
                  <a:pt x="6092433" y="839432"/>
                </a:cubicBezTo>
                <a:lnTo>
                  <a:pt x="6002004" y="777750"/>
                </a:lnTo>
                <a:lnTo>
                  <a:pt x="6122980" y="875810"/>
                </a:lnTo>
                <a:cubicBezTo>
                  <a:pt x="6729718" y="1416928"/>
                  <a:pt x="7104993" y="2164477"/>
                  <a:pt x="7104993" y="2990195"/>
                </a:cubicBezTo>
                <a:cubicBezTo>
                  <a:pt x="7104993" y="4641633"/>
                  <a:pt x="5603893" y="5980388"/>
                  <a:pt x="3752192" y="5980388"/>
                </a:cubicBezTo>
                <a:cubicBezTo>
                  <a:pt x="1900491" y="5980388"/>
                  <a:pt x="399391" y="4641633"/>
                  <a:pt x="399391" y="2990195"/>
                </a:cubicBezTo>
                <a:cubicBezTo>
                  <a:pt x="399391" y="2164477"/>
                  <a:pt x="774666" y="1416928"/>
                  <a:pt x="1381404" y="875810"/>
                </a:cubicBezTo>
                <a:close/>
                <a:moveTo>
                  <a:pt x="5232790" y="447140"/>
                </a:moveTo>
                <a:lnTo>
                  <a:pt x="5259549" y="464411"/>
                </a:lnTo>
                <a:cubicBezTo>
                  <a:pt x="5783228" y="837432"/>
                  <a:pt x="6117020" y="1401948"/>
                  <a:pt x="6117020" y="2033753"/>
                </a:cubicBezTo>
                <a:cubicBezTo>
                  <a:pt x="6117020" y="3156964"/>
                  <a:pt x="5062073" y="4067505"/>
                  <a:pt x="3760730" y="4067505"/>
                </a:cubicBezTo>
                <a:cubicBezTo>
                  <a:pt x="2459387" y="4067505"/>
                  <a:pt x="1404440" y="3156964"/>
                  <a:pt x="1404440" y="2033753"/>
                </a:cubicBezTo>
                <a:cubicBezTo>
                  <a:pt x="1404440" y="1542349"/>
                  <a:pt x="1606364" y="1091651"/>
                  <a:pt x="1942502" y="740098"/>
                </a:cubicBezTo>
                <a:lnTo>
                  <a:pt x="2049495" y="638491"/>
                </a:lnTo>
                <a:lnTo>
                  <a:pt x="2014632" y="661060"/>
                </a:lnTo>
                <a:cubicBezTo>
                  <a:pt x="1390097" y="1107253"/>
                  <a:pt x="992019" y="1782507"/>
                  <a:pt x="992019" y="2538250"/>
                </a:cubicBezTo>
                <a:cubicBezTo>
                  <a:pt x="992019" y="3881794"/>
                  <a:pt x="2250140" y="4970951"/>
                  <a:pt x="3802110" y="4970951"/>
                </a:cubicBezTo>
                <a:cubicBezTo>
                  <a:pt x="5354080" y="4970951"/>
                  <a:pt x="6612201" y="3881794"/>
                  <a:pt x="6612201" y="2538250"/>
                </a:cubicBezTo>
                <a:cubicBezTo>
                  <a:pt x="6612201" y="1698535"/>
                  <a:pt x="6120747" y="958190"/>
                  <a:pt x="5373259" y="521016"/>
                </a:cubicBezTo>
                <a:close/>
                <a:moveTo>
                  <a:pt x="2812059" y="261749"/>
                </a:moveTo>
                <a:lnTo>
                  <a:pt x="2771721" y="274290"/>
                </a:lnTo>
                <a:cubicBezTo>
                  <a:pt x="2665373" y="310593"/>
                  <a:pt x="2562197" y="352350"/>
                  <a:pt x="2462654" y="399163"/>
                </a:cubicBezTo>
                <a:lnTo>
                  <a:pt x="2354437" y="456078"/>
                </a:lnTo>
                <a:lnTo>
                  <a:pt x="2289492" y="497870"/>
                </a:lnTo>
                <a:cubicBezTo>
                  <a:pt x="1775450" y="862937"/>
                  <a:pt x="1447800" y="1415418"/>
                  <a:pt x="1447800" y="2033753"/>
                </a:cubicBezTo>
                <a:cubicBezTo>
                  <a:pt x="1447800" y="3133017"/>
                  <a:pt x="2483334" y="4024145"/>
                  <a:pt x="3760730" y="4024145"/>
                </a:cubicBezTo>
                <a:cubicBezTo>
                  <a:pt x="5038126" y="4024145"/>
                  <a:pt x="6073660" y="3133017"/>
                  <a:pt x="6073660" y="2033753"/>
                </a:cubicBezTo>
                <a:cubicBezTo>
                  <a:pt x="6073660" y="1346714"/>
                  <a:pt x="5669155" y="740977"/>
                  <a:pt x="5053911" y="383289"/>
                </a:cubicBezTo>
                <a:lnTo>
                  <a:pt x="4876644" y="290614"/>
                </a:lnTo>
                <a:lnTo>
                  <a:pt x="4801604" y="266838"/>
                </a:lnTo>
                <a:lnTo>
                  <a:pt x="4816900" y="275084"/>
                </a:lnTo>
                <a:cubicBezTo>
                  <a:pt x="5299696" y="564541"/>
                  <a:pt x="5617120" y="1054729"/>
                  <a:pt x="5617120" y="1610711"/>
                </a:cubicBezTo>
                <a:cubicBezTo>
                  <a:pt x="5617120" y="2500282"/>
                  <a:pt x="4804513" y="3221422"/>
                  <a:pt x="3802112" y="3221422"/>
                </a:cubicBezTo>
                <a:cubicBezTo>
                  <a:pt x="2799711" y="3221422"/>
                  <a:pt x="1987104" y="2500282"/>
                  <a:pt x="1987104" y="1610711"/>
                </a:cubicBezTo>
                <a:cubicBezTo>
                  <a:pt x="1987104" y="1054729"/>
                  <a:pt x="2304529" y="564541"/>
                  <a:pt x="2787324" y="275084"/>
                </a:cubicBezTo>
                <a:close/>
                <a:moveTo>
                  <a:pt x="2707417" y="216428"/>
                </a:moveTo>
                <a:lnTo>
                  <a:pt x="2527537" y="273341"/>
                </a:lnTo>
                <a:cubicBezTo>
                  <a:pt x="1317543" y="705527"/>
                  <a:pt x="463143" y="1759084"/>
                  <a:pt x="463143" y="2990195"/>
                </a:cubicBezTo>
                <a:cubicBezTo>
                  <a:pt x="463143" y="4606424"/>
                  <a:pt x="1935700" y="5916637"/>
                  <a:pt x="3752192" y="5916637"/>
                </a:cubicBezTo>
                <a:cubicBezTo>
                  <a:pt x="5568684" y="5916637"/>
                  <a:pt x="7041242" y="4606424"/>
                  <a:pt x="7041242" y="2990195"/>
                </a:cubicBezTo>
                <a:cubicBezTo>
                  <a:pt x="7041242" y="1841158"/>
                  <a:pt x="6296964" y="846790"/>
                  <a:pt x="5213957" y="367932"/>
                </a:cubicBezTo>
                <a:lnTo>
                  <a:pt x="4988924" y="278159"/>
                </a:lnTo>
                <a:lnTo>
                  <a:pt x="5166828" y="352564"/>
                </a:lnTo>
                <a:cubicBezTo>
                  <a:pt x="6059325" y="773490"/>
                  <a:pt x="6665198" y="1594442"/>
                  <a:pt x="6665198" y="2538250"/>
                </a:cubicBezTo>
                <a:cubicBezTo>
                  <a:pt x="6665198" y="3911063"/>
                  <a:pt x="5383350" y="5023947"/>
                  <a:pt x="3802111" y="5023947"/>
                </a:cubicBezTo>
                <a:cubicBezTo>
                  <a:pt x="2220872" y="5023947"/>
                  <a:pt x="939024" y="3911063"/>
                  <a:pt x="939024" y="2538250"/>
                </a:cubicBezTo>
                <a:cubicBezTo>
                  <a:pt x="939024" y="1631979"/>
                  <a:pt x="1497662" y="838987"/>
                  <a:pt x="2332283" y="404669"/>
                </a:cubicBezTo>
                <a:lnTo>
                  <a:pt x="2416312" y="364757"/>
                </a:lnTo>
                <a:lnTo>
                  <a:pt x="2443306" y="347334"/>
                </a:lnTo>
                <a:cubicBezTo>
                  <a:pt x="2505984" y="310786"/>
                  <a:pt x="2570808" y="276773"/>
                  <a:pt x="2637583" y="245464"/>
                </a:cubicBezTo>
                <a:close/>
                <a:moveTo>
                  <a:pt x="4546180" y="193475"/>
                </a:moveTo>
                <a:lnTo>
                  <a:pt x="4565712" y="203285"/>
                </a:lnTo>
                <a:cubicBezTo>
                  <a:pt x="4948690" y="417190"/>
                  <a:pt x="5200487" y="779434"/>
                  <a:pt x="5200487" y="1190298"/>
                </a:cubicBezTo>
                <a:cubicBezTo>
                  <a:pt x="5200487" y="1847681"/>
                  <a:pt x="4555886" y="2380595"/>
                  <a:pt x="3760730" y="2380595"/>
                </a:cubicBezTo>
                <a:cubicBezTo>
                  <a:pt x="2965574" y="2380595"/>
                  <a:pt x="2320973" y="1847681"/>
                  <a:pt x="2320973" y="1190298"/>
                </a:cubicBezTo>
                <a:cubicBezTo>
                  <a:pt x="2320973" y="861607"/>
                  <a:pt x="2482124" y="564032"/>
                  <a:pt x="2742668" y="348631"/>
                </a:cubicBezTo>
                <a:lnTo>
                  <a:pt x="2774389" y="324796"/>
                </a:lnTo>
                <a:lnTo>
                  <a:pt x="2753929" y="336252"/>
                </a:lnTo>
                <a:cubicBezTo>
                  <a:pt x="2309945" y="622916"/>
                  <a:pt x="2021444" y="1086988"/>
                  <a:pt x="2021444" y="1610711"/>
                </a:cubicBezTo>
                <a:cubicBezTo>
                  <a:pt x="2021444" y="2481316"/>
                  <a:pt x="2818676" y="3187081"/>
                  <a:pt x="3802111" y="3187081"/>
                </a:cubicBezTo>
                <a:cubicBezTo>
                  <a:pt x="4785546" y="3187081"/>
                  <a:pt x="5582778" y="2481316"/>
                  <a:pt x="5582778" y="1610711"/>
                </a:cubicBezTo>
                <a:cubicBezTo>
                  <a:pt x="5582778" y="1012170"/>
                  <a:pt x="5205962" y="491542"/>
                  <a:pt x="4650883" y="224601"/>
                </a:cubicBezTo>
                <a:lnTo>
                  <a:pt x="4616529" y="209950"/>
                </a:lnTo>
                <a:close/>
                <a:moveTo>
                  <a:pt x="3089587" y="129161"/>
                </a:moveTo>
                <a:lnTo>
                  <a:pt x="3072936" y="132845"/>
                </a:lnTo>
                <a:lnTo>
                  <a:pt x="3027405" y="147186"/>
                </a:lnTo>
                <a:lnTo>
                  <a:pt x="3069301" y="137834"/>
                </a:lnTo>
                <a:close/>
                <a:moveTo>
                  <a:pt x="3802110" y="105549"/>
                </a:moveTo>
                <a:cubicBezTo>
                  <a:pt x="3559615" y="105549"/>
                  <a:pt x="3324294" y="132140"/>
                  <a:pt x="3099825" y="182137"/>
                </a:cubicBezTo>
                <a:lnTo>
                  <a:pt x="3008159" y="205204"/>
                </a:lnTo>
                <a:lnTo>
                  <a:pt x="2969937" y="224329"/>
                </a:lnTo>
                <a:cubicBezTo>
                  <a:pt x="2593709" y="433673"/>
                  <a:pt x="2346350" y="788194"/>
                  <a:pt x="2346350" y="1190298"/>
                </a:cubicBezTo>
                <a:cubicBezTo>
                  <a:pt x="2346350" y="1833665"/>
                  <a:pt x="2979589" y="2355217"/>
                  <a:pt x="3760729" y="2355217"/>
                </a:cubicBezTo>
                <a:cubicBezTo>
                  <a:pt x="4541869" y="2355217"/>
                  <a:pt x="5175108" y="1833665"/>
                  <a:pt x="5175108" y="1190298"/>
                </a:cubicBezTo>
                <a:cubicBezTo>
                  <a:pt x="5175108" y="788194"/>
                  <a:pt x="4927749" y="433673"/>
                  <a:pt x="4551522" y="224329"/>
                </a:cubicBezTo>
                <a:lnTo>
                  <a:pt x="4440306" y="168680"/>
                </a:lnTo>
                <a:lnTo>
                  <a:pt x="4436733" y="167844"/>
                </a:lnTo>
                <a:cubicBezTo>
                  <a:pt x="4232791" y="127088"/>
                  <a:pt x="4020356" y="105549"/>
                  <a:pt x="3802110" y="105549"/>
                </a:cubicBezTo>
                <a:close/>
                <a:moveTo>
                  <a:pt x="3802112" y="0"/>
                </a:moveTo>
                <a:lnTo>
                  <a:pt x="3852790" y="2271"/>
                </a:lnTo>
                <a:lnTo>
                  <a:pt x="3924727" y="3893"/>
                </a:lnTo>
                <a:lnTo>
                  <a:pt x="3926875" y="4039"/>
                </a:lnTo>
                <a:lnTo>
                  <a:pt x="3945280" y="4464"/>
                </a:lnTo>
                <a:cubicBezTo>
                  <a:pt x="5927825" y="96304"/>
                  <a:pt x="7504385" y="1594399"/>
                  <a:pt x="7504385" y="3429002"/>
                </a:cubicBezTo>
                <a:cubicBezTo>
                  <a:pt x="7504385" y="5322786"/>
                  <a:pt x="5824471" y="6858002"/>
                  <a:pt x="3752192" y="6858002"/>
                </a:cubicBezTo>
                <a:cubicBezTo>
                  <a:pt x="1679913" y="6858002"/>
                  <a:pt x="0" y="5322786"/>
                  <a:pt x="0" y="3429002"/>
                </a:cubicBezTo>
                <a:cubicBezTo>
                  <a:pt x="0" y="1594399"/>
                  <a:pt x="1576559" y="96304"/>
                  <a:pt x="3559105" y="4464"/>
                </a:cubicBezTo>
                <a:lnTo>
                  <a:pt x="3577510" y="4039"/>
                </a:lnTo>
                <a:lnTo>
                  <a:pt x="3579658" y="3893"/>
                </a:lnTo>
                <a:cubicBezTo>
                  <a:pt x="3636803" y="1310"/>
                  <a:pt x="3694327" y="3"/>
                  <a:pt x="3752192" y="3"/>
                </a:cubicBezTo>
                <a:lnTo>
                  <a:pt x="3757713" y="127"/>
                </a:lnTo>
                <a:lnTo>
                  <a:pt x="3760730" y="1"/>
                </a:lnTo>
                <a:lnTo>
                  <a:pt x="3770835" y="423"/>
                </a:lnTo>
                <a:lnTo>
                  <a:pt x="3785366" y="751"/>
                </a:lnTo>
                <a:close/>
              </a:path>
            </a:pathLst>
          </a:custGeom>
          <a:gradFill>
            <a:gsLst>
              <a:gs pos="2000">
                <a:schemeClr val="accent2">
                  <a:lumMod val="75000"/>
                </a:schemeClr>
              </a:gs>
              <a:gs pos="13000">
                <a:srgbClr val="002060"/>
              </a:gs>
              <a:gs pos="35001">
                <a:srgbClr val="1A8D48"/>
              </a:gs>
              <a:gs pos="52000">
                <a:srgbClr val="FFFF00"/>
              </a:gs>
              <a:gs pos="73000">
                <a:srgbClr val="EE3F17"/>
              </a:gs>
              <a:gs pos="88000">
                <a:schemeClr val="accent6">
                  <a:lumMod val="75000"/>
                </a:schemeClr>
              </a:gs>
              <a:gs pos="100000">
                <a:schemeClr val="accent2">
                  <a:lumMod val="60000"/>
                  <a:lumOff val="40000"/>
                </a:schemeClr>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5" name="Forma libre 15"/>
          <p:cNvSpPr/>
          <p:nvPr/>
        </p:nvSpPr>
        <p:spPr>
          <a:xfrm>
            <a:off x="1639897" y="669539"/>
            <a:ext cx="5845702" cy="5596085"/>
          </a:xfrm>
          <a:custGeom>
            <a:avLst/>
            <a:gdLst>
              <a:gd name="connsiteX0" fmla="*/ 1502381 w 7504385"/>
              <a:gd name="connsiteY0" fmla="*/ 777750 h 6858002"/>
              <a:gd name="connsiteX1" fmla="*/ 1411951 w 7504385"/>
              <a:gd name="connsiteY1" fmla="*/ 839432 h 6858002"/>
              <a:gd name="connsiteX2" fmla="*/ 73106 w 7504385"/>
              <a:gd name="connsiteY2" fmla="*/ 3429002 h 6858002"/>
              <a:gd name="connsiteX3" fmla="*/ 3752192 w 7504385"/>
              <a:gd name="connsiteY3" fmla="*/ 6784896 h 6858002"/>
              <a:gd name="connsiteX4" fmla="*/ 7431279 w 7504385"/>
              <a:gd name="connsiteY4" fmla="*/ 3429002 h 6858002"/>
              <a:gd name="connsiteX5" fmla="*/ 6092433 w 7504385"/>
              <a:gd name="connsiteY5" fmla="*/ 839432 h 6858002"/>
              <a:gd name="connsiteX6" fmla="*/ 6002004 w 7504385"/>
              <a:gd name="connsiteY6" fmla="*/ 777750 h 6858002"/>
              <a:gd name="connsiteX7" fmla="*/ 6122980 w 7504385"/>
              <a:gd name="connsiteY7" fmla="*/ 875810 h 6858002"/>
              <a:gd name="connsiteX8" fmla="*/ 7104993 w 7504385"/>
              <a:gd name="connsiteY8" fmla="*/ 2990195 h 6858002"/>
              <a:gd name="connsiteX9" fmla="*/ 3752192 w 7504385"/>
              <a:gd name="connsiteY9" fmla="*/ 5980388 h 6858002"/>
              <a:gd name="connsiteX10" fmla="*/ 399391 w 7504385"/>
              <a:gd name="connsiteY10" fmla="*/ 2990195 h 6858002"/>
              <a:gd name="connsiteX11" fmla="*/ 1381404 w 7504385"/>
              <a:gd name="connsiteY11" fmla="*/ 875810 h 6858002"/>
              <a:gd name="connsiteX12" fmla="*/ 5232790 w 7504385"/>
              <a:gd name="connsiteY12" fmla="*/ 447140 h 6858002"/>
              <a:gd name="connsiteX13" fmla="*/ 5259549 w 7504385"/>
              <a:gd name="connsiteY13" fmla="*/ 464411 h 6858002"/>
              <a:gd name="connsiteX14" fmla="*/ 6117020 w 7504385"/>
              <a:gd name="connsiteY14" fmla="*/ 2033753 h 6858002"/>
              <a:gd name="connsiteX15" fmla="*/ 3760730 w 7504385"/>
              <a:gd name="connsiteY15" fmla="*/ 4067505 h 6858002"/>
              <a:gd name="connsiteX16" fmla="*/ 1404440 w 7504385"/>
              <a:gd name="connsiteY16" fmla="*/ 2033753 h 6858002"/>
              <a:gd name="connsiteX17" fmla="*/ 1942502 w 7504385"/>
              <a:gd name="connsiteY17" fmla="*/ 740098 h 6858002"/>
              <a:gd name="connsiteX18" fmla="*/ 2049495 w 7504385"/>
              <a:gd name="connsiteY18" fmla="*/ 638491 h 6858002"/>
              <a:gd name="connsiteX19" fmla="*/ 2014632 w 7504385"/>
              <a:gd name="connsiteY19" fmla="*/ 661060 h 6858002"/>
              <a:gd name="connsiteX20" fmla="*/ 992019 w 7504385"/>
              <a:gd name="connsiteY20" fmla="*/ 2538250 h 6858002"/>
              <a:gd name="connsiteX21" fmla="*/ 3802110 w 7504385"/>
              <a:gd name="connsiteY21" fmla="*/ 4970951 h 6858002"/>
              <a:gd name="connsiteX22" fmla="*/ 6612201 w 7504385"/>
              <a:gd name="connsiteY22" fmla="*/ 2538250 h 6858002"/>
              <a:gd name="connsiteX23" fmla="*/ 5373259 w 7504385"/>
              <a:gd name="connsiteY23" fmla="*/ 521016 h 6858002"/>
              <a:gd name="connsiteX24" fmla="*/ 2812059 w 7504385"/>
              <a:gd name="connsiteY24" fmla="*/ 261749 h 6858002"/>
              <a:gd name="connsiteX25" fmla="*/ 2771721 w 7504385"/>
              <a:gd name="connsiteY25" fmla="*/ 274290 h 6858002"/>
              <a:gd name="connsiteX26" fmla="*/ 2462654 w 7504385"/>
              <a:gd name="connsiteY26" fmla="*/ 399163 h 6858002"/>
              <a:gd name="connsiteX27" fmla="*/ 2354437 w 7504385"/>
              <a:gd name="connsiteY27" fmla="*/ 456078 h 6858002"/>
              <a:gd name="connsiteX28" fmla="*/ 2289492 w 7504385"/>
              <a:gd name="connsiteY28" fmla="*/ 497870 h 6858002"/>
              <a:gd name="connsiteX29" fmla="*/ 1447800 w 7504385"/>
              <a:gd name="connsiteY29" fmla="*/ 2033753 h 6858002"/>
              <a:gd name="connsiteX30" fmla="*/ 3760730 w 7504385"/>
              <a:gd name="connsiteY30" fmla="*/ 4024145 h 6858002"/>
              <a:gd name="connsiteX31" fmla="*/ 6073660 w 7504385"/>
              <a:gd name="connsiteY31" fmla="*/ 2033753 h 6858002"/>
              <a:gd name="connsiteX32" fmla="*/ 5053911 w 7504385"/>
              <a:gd name="connsiteY32" fmla="*/ 383289 h 6858002"/>
              <a:gd name="connsiteX33" fmla="*/ 4876644 w 7504385"/>
              <a:gd name="connsiteY33" fmla="*/ 290614 h 6858002"/>
              <a:gd name="connsiteX34" fmla="*/ 4801604 w 7504385"/>
              <a:gd name="connsiteY34" fmla="*/ 266838 h 6858002"/>
              <a:gd name="connsiteX35" fmla="*/ 4816900 w 7504385"/>
              <a:gd name="connsiteY35" fmla="*/ 275084 h 6858002"/>
              <a:gd name="connsiteX36" fmla="*/ 5617120 w 7504385"/>
              <a:gd name="connsiteY36" fmla="*/ 1610711 h 6858002"/>
              <a:gd name="connsiteX37" fmla="*/ 3802112 w 7504385"/>
              <a:gd name="connsiteY37" fmla="*/ 3221422 h 6858002"/>
              <a:gd name="connsiteX38" fmla="*/ 1987104 w 7504385"/>
              <a:gd name="connsiteY38" fmla="*/ 1610711 h 6858002"/>
              <a:gd name="connsiteX39" fmla="*/ 2787324 w 7504385"/>
              <a:gd name="connsiteY39" fmla="*/ 275084 h 6858002"/>
              <a:gd name="connsiteX40" fmla="*/ 2707417 w 7504385"/>
              <a:gd name="connsiteY40" fmla="*/ 216428 h 6858002"/>
              <a:gd name="connsiteX41" fmla="*/ 2527537 w 7504385"/>
              <a:gd name="connsiteY41" fmla="*/ 273341 h 6858002"/>
              <a:gd name="connsiteX42" fmla="*/ 463143 w 7504385"/>
              <a:gd name="connsiteY42" fmla="*/ 2990195 h 6858002"/>
              <a:gd name="connsiteX43" fmla="*/ 3752192 w 7504385"/>
              <a:gd name="connsiteY43" fmla="*/ 5916637 h 6858002"/>
              <a:gd name="connsiteX44" fmla="*/ 7041242 w 7504385"/>
              <a:gd name="connsiteY44" fmla="*/ 2990195 h 6858002"/>
              <a:gd name="connsiteX45" fmla="*/ 5213957 w 7504385"/>
              <a:gd name="connsiteY45" fmla="*/ 367932 h 6858002"/>
              <a:gd name="connsiteX46" fmla="*/ 4988924 w 7504385"/>
              <a:gd name="connsiteY46" fmla="*/ 278159 h 6858002"/>
              <a:gd name="connsiteX47" fmla="*/ 5166828 w 7504385"/>
              <a:gd name="connsiteY47" fmla="*/ 352564 h 6858002"/>
              <a:gd name="connsiteX48" fmla="*/ 6665198 w 7504385"/>
              <a:gd name="connsiteY48" fmla="*/ 2538250 h 6858002"/>
              <a:gd name="connsiteX49" fmla="*/ 3802111 w 7504385"/>
              <a:gd name="connsiteY49" fmla="*/ 5023947 h 6858002"/>
              <a:gd name="connsiteX50" fmla="*/ 939024 w 7504385"/>
              <a:gd name="connsiteY50" fmla="*/ 2538250 h 6858002"/>
              <a:gd name="connsiteX51" fmla="*/ 2332283 w 7504385"/>
              <a:gd name="connsiteY51" fmla="*/ 404669 h 6858002"/>
              <a:gd name="connsiteX52" fmla="*/ 2416312 w 7504385"/>
              <a:gd name="connsiteY52" fmla="*/ 364757 h 6858002"/>
              <a:gd name="connsiteX53" fmla="*/ 2443306 w 7504385"/>
              <a:gd name="connsiteY53" fmla="*/ 347334 h 6858002"/>
              <a:gd name="connsiteX54" fmla="*/ 2637583 w 7504385"/>
              <a:gd name="connsiteY54" fmla="*/ 245464 h 6858002"/>
              <a:gd name="connsiteX55" fmla="*/ 4546180 w 7504385"/>
              <a:gd name="connsiteY55" fmla="*/ 193475 h 6858002"/>
              <a:gd name="connsiteX56" fmla="*/ 4565712 w 7504385"/>
              <a:gd name="connsiteY56" fmla="*/ 203285 h 6858002"/>
              <a:gd name="connsiteX57" fmla="*/ 5200487 w 7504385"/>
              <a:gd name="connsiteY57" fmla="*/ 1190298 h 6858002"/>
              <a:gd name="connsiteX58" fmla="*/ 3760730 w 7504385"/>
              <a:gd name="connsiteY58" fmla="*/ 2380595 h 6858002"/>
              <a:gd name="connsiteX59" fmla="*/ 2320973 w 7504385"/>
              <a:gd name="connsiteY59" fmla="*/ 1190298 h 6858002"/>
              <a:gd name="connsiteX60" fmla="*/ 2742668 w 7504385"/>
              <a:gd name="connsiteY60" fmla="*/ 348631 h 6858002"/>
              <a:gd name="connsiteX61" fmla="*/ 2774389 w 7504385"/>
              <a:gd name="connsiteY61" fmla="*/ 324796 h 6858002"/>
              <a:gd name="connsiteX62" fmla="*/ 2753929 w 7504385"/>
              <a:gd name="connsiteY62" fmla="*/ 336252 h 6858002"/>
              <a:gd name="connsiteX63" fmla="*/ 2021444 w 7504385"/>
              <a:gd name="connsiteY63" fmla="*/ 1610711 h 6858002"/>
              <a:gd name="connsiteX64" fmla="*/ 3802111 w 7504385"/>
              <a:gd name="connsiteY64" fmla="*/ 3187081 h 6858002"/>
              <a:gd name="connsiteX65" fmla="*/ 5582778 w 7504385"/>
              <a:gd name="connsiteY65" fmla="*/ 1610711 h 6858002"/>
              <a:gd name="connsiteX66" fmla="*/ 4650883 w 7504385"/>
              <a:gd name="connsiteY66" fmla="*/ 224601 h 6858002"/>
              <a:gd name="connsiteX67" fmla="*/ 4616529 w 7504385"/>
              <a:gd name="connsiteY67" fmla="*/ 209950 h 6858002"/>
              <a:gd name="connsiteX68" fmla="*/ 3089587 w 7504385"/>
              <a:gd name="connsiteY68" fmla="*/ 129161 h 6858002"/>
              <a:gd name="connsiteX69" fmla="*/ 3072936 w 7504385"/>
              <a:gd name="connsiteY69" fmla="*/ 132845 h 6858002"/>
              <a:gd name="connsiteX70" fmla="*/ 3027405 w 7504385"/>
              <a:gd name="connsiteY70" fmla="*/ 147186 h 6858002"/>
              <a:gd name="connsiteX71" fmla="*/ 3069301 w 7504385"/>
              <a:gd name="connsiteY71" fmla="*/ 137834 h 6858002"/>
              <a:gd name="connsiteX72" fmla="*/ 3802110 w 7504385"/>
              <a:gd name="connsiteY72" fmla="*/ 105549 h 6858002"/>
              <a:gd name="connsiteX73" fmla="*/ 3099825 w 7504385"/>
              <a:gd name="connsiteY73" fmla="*/ 182137 h 6858002"/>
              <a:gd name="connsiteX74" fmla="*/ 3008159 w 7504385"/>
              <a:gd name="connsiteY74" fmla="*/ 205204 h 6858002"/>
              <a:gd name="connsiteX75" fmla="*/ 2969937 w 7504385"/>
              <a:gd name="connsiteY75" fmla="*/ 224329 h 6858002"/>
              <a:gd name="connsiteX76" fmla="*/ 2346350 w 7504385"/>
              <a:gd name="connsiteY76" fmla="*/ 1190298 h 6858002"/>
              <a:gd name="connsiteX77" fmla="*/ 3760729 w 7504385"/>
              <a:gd name="connsiteY77" fmla="*/ 2355217 h 6858002"/>
              <a:gd name="connsiteX78" fmla="*/ 5175108 w 7504385"/>
              <a:gd name="connsiteY78" fmla="*/ 1190298 h 6858002"/>
              <a:gd name="connsiteX79" fmla="*/ 4551522 w 7504385"/>
              <a:gd name="connsiteY79" fmla="*/ 224329 h 6858002"/>
              <a:gd name="connsiteX80" fmla="*/ 4440306 w 7504385"/>
              <a:gd name="connsiteY80" fmla="*/ 168680 h 6858002"/>
              <a:gd name="connsiteX81" fmla="*/ 4436733 w 7504385"/>
              <a:gd name="connsiteY81" fmla="*/ 167844 h 6858002"/>
              <a:gd name="connsiteX82" fmla="*/ 3802110 w 7504385"/>
              <a:gd name="connsiteY82" fmla="*/ 105549 h 6858002"/>
              <a:gd name="connsiteX83" fmla="*/ 3802112 w 7504385"/>
              <a:gd name="connsiteY83" fmla="*/ 0 h 6858002"/>
              <a:gd name="connsiteX84" fmla="*/ 3852790 w 7504385"/>
              <a:gd name="connsiteY84" fmla="*/ 2271 h 6858002"/>
              <a:gd name="connsiteX85" fmla="*/ 3924727 w 7504385"/>
              <a:gd name="connsiteY85" fmla="*/ 3893 h 6858002"/>
              <a:gd name="connsiteX86" fmla="*/ 3926875 w 7504385"/>
              <a:gd name="connsiteY86" fmla="*/ 4039 h 6858002"/>
              <a:gd name="connsiteX87" fmla="*/ 3945280 w 7504385"/>
              <a:gd name="connsiteY87" fmla="*/ 4464 h 6858002"/>
              <a:gd name="connsiteX88" fmla="*/ 7504385 w 7504385"/>
              <a:gd name="connsiteY88" fmla="*/ 3429002 h 6858002"/>
              <a:gd name="connsiteX89" fmla="*/ 3752192 w 7504385"/>
              <a:gd name="connsiteY89" fmla="*/ 6858002 h 6858002"/>
              <a:gd name="connsiteX90" fmla="*/ 0 w 7504385"/>
              <a:gd name="connsiteY90" fmla="*/ 3429002 h 6858002"/>
              <a:gd name="connsiteX91" fmla="*/ 3559105 w 7504385"/>
              <a:gd name="connsiteY91" fmla="*/ 4464 h 6858002"/>
              <a:gd name="connsiteX92" fmla="*/ 3577510 w 7504385"/>
              <a:gd name="connsiteY92" fmla="*/ 4039 h 6858002"/>
              <a:gd name="connsiteX93" fmla="*/ 3579658 w 7504385"/>
              <a:gd name="connsiteY93" fmla="*/ 3893 h 6858002"/>
              <a:gd name="connsiteX94" fmla="*/ 3752192 w 7504385"/>
              <a:gd name="connsiteY94" fmla="*/ 3 h 6858002"/>
              <a:gd name="connsiteX95" fmla="*/ 3757713 w 7504385"/>
              <a:gd name="connsiteY95" fmla="*/ 127 h 6858002"/>
              <a:gd name="connsiteX96" fmla="*/ 3760730 w 7504385"/>
              <a:gd name="connsiteY96" fmla="*/ 1 h 6858002"/>
              <a:gd name="connsiteX97" fmla="*/ 3770835 w 7504385"/>
              <a:gd name="connsiteY97" fmla="*/ 423 h 6858002"/>
              <a:gd name="connsiteX98" fmla="*/ 3785366 w 7504385"/>
              <a:gd name="connsiteY98" fmla="*/ 751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504385" h="6858002">
                <a:moveTo>
                  <a:pt x="1502381" y="777750"/>
                </a:moveTo>
                <a:lnTo>
                  <a:pt x="1411951" y="839432"/>
                </a:lnTo>
                <a:cubicBezTo>
                  <a:pt x="594285" y="1454952"/>
                  <a:pt x="73106" y="2386460"/>
                  <a:pt x="73106" y="3429002"/>
                </a:cubicBezTo>
                <a:cubicBezTo>
                  <a:pt x="73106" y="5282411"/>
                  <a:pt x="1720288" y="6784896"/>
                  <a:pt x="3752192" y="6784896"/>
                </a:cubicBezTo>
                <a:cubicBezTo>
                  <a:pt x="5784096" y="6784896"/>
                  <a:pt x="7431279" y="5282411"/>
                  <a:pt x="7431279" y="3429002"/>
                </a:cubicBezTo>
                <a:cubicBezTo>
                  <a:pt x="7431279" y="2386460"/>
                  <a:pt x="6910100" y="1454952"/>
                  <a:pt x="6092433" y="839432"/>
                </a:cubicBezTo>
                <a:lnTo>
                  <a:pt x="6002004" y="777750"/>
                </a:lnTo>
                <a:lnTo>
                  <a:pt x="6122980" y="875810"/>
                </a:lnTo>
                <a:cubicBezTo>
                  <a:pt x="6729718" y="1416928"/>
                  <a:pt x="7104993" y="2164477"/>
                  <a:pt x="7104993" y="2990195"/>
                </a:cubicBezTo>
                <a:cubicBezTo>
                  <a:pt x="7104993" y="4641633"/>
                  <a:pt x="5603893" y="5980388"/>
                  <a:pt x="3752192" y="5980388"/>
                </a:cubicBezTo>
                <a:cubicBezTo>
                  <a:pt x="1900491" y="5980388"/>
                  <a:pt x="399391" y="4641633"/>
                  <a:pt x="399391" y="2990195"/>
                </a:cubicBezTo>
                <a:cubicBezTo>
                  <a:pt x="399391" y="2164477"/>
                  <a:pt x="774666" y="1416928"/>
                  <a:pt x="1381404" y="875810"/>
                </a:cubicBezTo>
                <a:close/>
                <a:moveTo>
                  <a:pt x="5232790" y="447140"/>
                </a:moveTo>
                <a:lnTo>
                  <a:pt x="5259549" y="464411"/>
                </a:lnTo>
                <a:cubicBezTo>
                  <a:pt x="5783228" y="837432"/>
                  <a:pt x="6117020" y="1401948"/>
                  <a:pt x="6117020" y="2033753"/>
                </a:cubicBezTo>
                <a:cubicBezTo>
                  <a:pt x="6117020" y="3156964"/>
                  <a:pt x="5062073" y="4067505"/>
                  <a:pt x="3760730" y="4067505"/>
                </a:cubicBezTo>
                <a:cubicBezTo>
                  <a:pt x="2459387" y="4067505"/>
                  <a:pt x="1404440" y="3156964"/>
                  <a:pt x="1404440" y="2033753"/>
                </a:cubicBezTo>
                <a:cubicBezTo>
                  <a:pt x="1404440" y="1542349"/>
                  <a:pt x="1606364" y="1091651"/>
                  <a:pt x="1942502" y="740098"/>
                </a:cubicBezTo>
                <a:lnTo>
                  <a:pt x="2049495" y="638491"/>
                </a:lnTo>
                <a:lnTo>
                  <a:pt x="2014632" y="661060"/>
                </a:lnTo>
                <a:cubicBezTo>
                  <a:pt x="1390097" y="1107253"/>
                  <a:pt x="992019" y="1782507"/>
                  <a:pt x="992019" y="2538250"/>
                </a:cubicBezTo>
                <a:cubicBezTo>
                  <a:pt x="992019" y="3881794"/>
                  <a:pt x="2250140" y="4970951"/>
                  <a:pt x="3802110" y="4970951"/>
                </a:cubicBezTo>
                <a:cubicBezTo>
                  <a:pt x="5354080" y="4970951"/>
                  <a:pt x="6612201" y="3881794"/>
                  <a:pt x="6612201" y="2538250"/>
                </a:cubicBezTo>
                <a:cubicBezTo>
                  <a:pt x="6612201" y="1698535"/>
                  <a:pt x="6120747" y="958190"/>
                  <a:pt x="5373259" y="521016"/>
                </a:cubicBezTo>
                <a:close/>
                <a:moveTo>
                  <a:pt x="2812059" y="261749"/>
                </a:moveTo>
                <a:lnTo>
                  <a:pt x="2771721" y="274290"/>
                </a:lnTo>
                <a:cubicBezTo>
                  <a:pt x="2665373" y="310593"/>
                  <a:pt x="2562197" y="352350"/>
                  <a:pt x="2462654" y="399163"/>
                </a:cubicBezTo>
                <a:lnTo>
                  <a:pt x="2354437" y="456078"/>
                </a:lnTo>
                <a:lnTo>
                  <a:pt x="2289492" y="497870"/>
                </a:lnTo>
                <a:cubicBezTo>
                  <a:pt x="1775450" y="862937"/>
                  <a:pt x="1447800" y="1415418"/>
                  <a:pt x="1447800" y="2033753"/>
                </a:cubicBezTo>
                <a:cubicBezTo>
                  <a:pt x="1447800" y="3133017"/>
                  <a:pt x="2483334" y="4024145"/>
                  <a:pt x="3760730" y="4024145"/>
                </a:cubicBezTo>
                <a:cubicBezTo>
                  <a:pt x="5038126" y="4024145"/>
                  <a:pt x="6073660" y="3133017"/>
                  <a:pt x="6073660" y="2033753"/>
                </a:cubicBezTo>
                <a:cubicBezTo>
                  <a:pt x="6073660" y="1346714"/>
                  <a:pt x="5669155" y="740977"/>
                  <a:pt x="5053911" y="383289"/>
                </a:cubicBezTo>
                <a:lnTo>
                  <a:pt x="4876644" y="290614"/>
                </a:lnTo>
                <a:lnTo>
                  <a:pt x="4801604" y="266838"/>
                </a:lnTo>
                <a:lnTo>
                  <a:pt x="4816900" y="275084"/>
                </a:lnTo>
                <a:cubicBezTo>
                  <a:pt x="5299696" y="564541"/>
                  <a:pt x="5617120" y="1054729"/>
                  <a:pt x="5617120" y="1610711"/>
                </a:cubicBezTo>
                <a:cubicBezTo>
                  <a:pt x="5617120" y="2500282"/>
                  <a:pt x="4804513" y="3221422"/>
                  <a:pt x="3802112" y="3221422"/>
                </a:cubicBezTo>
                <a:cubicBezTo>
                  <a:pt x="2799711" y="3221422"/>
                  <a:pt x="1987104" y="2500282"/>
                  <a:pt x="1987104" y="1610711"/>
                </a:cubicBezTo>
                <a:cubicBezTo>
                  <a:pt x="1987104" y="1054729"/>
                  <a:pt x="2304529" y="564541"/>
                  <a:pt x="2787324" y="275084"/>
                </a:cubicBezTo>
                <a:close/>
                <a:moveTo>
                  <a:pt x="2707417" y="216428"/>
                </a:moveTo>
                <a:lnTo>
                  <a:pt x="2527537" y="273341"/>
                </a:lnTo>
                <a:cubicBezTo>
                  <a:pt x="1317543" y="705527"/>
                  <a:pt x="463143" y="1759084"/>
                  <a:pt x="463143" y="2990195"/>
                </a:cubicBezTo>
                <a:cubicBezTo>
                  <a:pt x="463143" y="4606424"/>
                  <a:pt x="1935700" y="5916637"/>
                  <a:pt x="3752192" y="5916637"/>
                </a:cubicBezTo>
                <a:cubicBezTo>
                  <a:pt x="5568684" y="5916637"/>
                  <a:pt x="7041242" y="4606424"/>
                  <a:pt x="7041242" y="2990195"/>
                </a:cubicBezTo>
                <a:cubicBezTo>
                  <a:pt x="7041242" y="1841158"/>
                  <a:pt x="6296964" y="846790"/>
                  <a:pt x="5213957" y="367932"/>
                </a:cubicBezTo>
                <a:lnTo>
                  <a:pt x="4988924" y="278159"/>
                </a:lnTo>
                <a:lnTo>
                  <a:pt x="5166828" y="352564"/>
                </a:lnTo>
                <a:cubicBezTo>
                  <a:pt x="6059325" y="773490"/>
                  <a:pt x="6665198" y="1594442"/>
                  <a:pt x="6665198" y="2538250"/>
                </a:cubicBezTo>
                <a:cubicBezTo>
                  <a:pt x="6665198" y="3911063"/>
                  <a:pt x="5383350" y="5023947"/>
                  <a:pt x="3802111" y="5023947"/>
                </a:cubicBezTo>
                <a:cubicBezTo>
                  <a:pt x="2220872" y="5023947"/>
                  <a:pt x="939024" y="3911063"/>
                  <a:pt x="939024" y="2538250"/>
                </a:cubicBezTo>
                <a:cubicBezTo>
                  <a:pt x="939024" y="1631979"/>
                  <a:pt x="1497662" y="838987"/>
                  <a:pt x="2332283" y="404669"/>
                </a:cubicBezTo>
                <a:lnTo>
                  <a:pt x="2416312" y="364757"/>
                </a:lnTo>
                <a:lnTo>
                  <a:pt x="2443306" y="347334"/>
                </a:lnTo>
                <a:cubicBezTo>
                  <a:pt x="2505984" y="310786"/>
                  <a:pt x="2570808" y="276773"/>
                  <a:pt x="2637583" y="245464"/>
                </a:cubicBezTo>
                <a:close/>
                <a:moveTo>
                  <a:pt x="4546180" y="193475"/>
                </a:moveTo>
                <a:lnTo>
                  <a:pt x="4565712" y="203285"/>
                </a:lnTo>
                <a:cubicBezTo>
                  <a:pt x="4948690" y="417190"/>
                  <a:pt x="5200487" y="779434"/>
                  <a:pt x="5200487" y="1190298"/>
                </a:cubicBezTo>
                <a:cubicBezTo>
                  <a:pt x="5200487" y="1847681"/>
                  <a:pt x="4555886" y="2380595"/>
                  <a:pt x="3760730" y="2380595"/>
                </a:cubicBezTo>
                <a:cubicBezTo>
                  <a:pt x="2965574" y="2380595"/>
                  <a:pt x="2320973" y="1847681"/>
                  <a:pt x="2320973" y="1190298"/>
                </a:cubicBezTo>
                <a:cubicBezTo>
                  <a:pt x="2320973" y="861607"/>
                  <a:pt x="2482124" y="564032"/>
                  <a:pt x="2742668" y="348631"/>
                </a:cubicBezTo>
                <a:lnTo>
                  <a:pt x="2774389" y="324796"/>
                </a:lnTo>
                <a:lnTo>
                  <a:pt x="2753929" y="336252"/>
                </a:lnTo>
                <a:cubicBezTo>
                  <a:pt x="2309945" y="622916"/>
                  <a:pt x="2021444" y="1086988"/>
                  <a:pt x="2021444" y="1610711"/>
                </a:cubicBezTo>
                <a:cubicBezTo>
                  <a:pt x="2021444" y="2481316"/>
                  <a:pt x="2818676" y="3187081"/>
                  <a:pt x="3802111" y="3187081"/>
                </a:cubicBezTo>
                <a:cubicBezTo>
                  <a:pt x="4785546" y="3187081"/>
                  <a:pt x="5582778" y="2481316"/>
                  <a:pt x="5582778" y="1610711"/>
                </a:cubicBezTo>
                <a:cubicBezTo>
                  <a:pt x="5582778" y="1012170"/>
                  <a:pt x="5205962" y="491542"/>
                  <a:pt x="4650883" y="224601"/>
                </a:cubicBezTo>
                <a:lnTo>
                  <a:pt x="4616529" y="209950"/>
                </a:lnTo>
                <a:close/>
                <a:moveTo>
                  <a:pt x="3089587" y="129161"/>
                </a:moveTo>
                <a:lnTo>
                  <a:pt x="3072936" y="132845"/>
                </a:lnTo>
                <a:lnTo>
                  <a:pt x="3027405" y="147186"/>
                </a:lnTo>
                <a:lnTo>
                  <a:pt x="3069301" y="137834"/>
                </a:lnTo>
                <a:close/>
                <a:moveTo>
                  <a:pt x="3802110" y="105549"/>
                </a:moveTo>
                <a:cubicBezTo>
                  <a:pt x="3559615" y="105549"/>
                  <a:pt x="3324294" y="132140"/>
                  <a:pt x="3099825" y="182137"/>
                </a:cubicBezTo>
                <a:lnTo>
                  <a:pt x="3008159" y="205204"/>
                </a:lnTo>
                <a:lnTo>
                  <a:pt x="2969937" y="224329"/>
                </a:lnTo>
                <a:cubicBezTo>
                  <a:pt x="2593709" y="433673"/>
                  <a:pt x="2346350" y="788194"/>
                  <a:pt x="2346350" y="1190298"/>
                </a:cubicBezTo>
                <a:cubicBezTo>
                  <a:pt x="2346350" y="1833665"/>
                  <a:pt x="2979589" y="2355217"/>
                  <a:pt x="3760729" y="2355217"/>
                </a:cubicBezTo>
                <a:cubicBezTo>
                  <a:pt x="4541869" y="2355217"/>
                  <a:pt x="5175108" y="1833665"/>
                  <a:pt x="5175108" y="1190298"/>
                </a:cubicBezTo>
                <a:cubicBezTo>
                  <a:pt x="5175108" y="788194"/>
                  <a:pt x="4927749" y="433673"/>
                  <a:pt x="4551522" y="224329"/>
                </a:cubicBezTo>
                <a:lnTo>
                  <a:pt x="4440306" y="168680"/>
                </a:lnTo>
                <a:lnTo>
                  <a:pt x="4436733" y="167844"/>
                </a:lnTo>
                <a:cubicBezTo>
                  <a:pt x="4232791" y="127088"/>
                  <a:pt x="4020356" y="105549"/>
                  <a:pt x="3802110" y="105549"/>
                </a:cubicBezTo>
                <a:close/>
                <a:moveTo>
                  <a:pt x="3802112" y="0"/>
                </a:moveTo>
                <a:lnTo>
                  <a:pt x="3852790" y="2271"/>
                </a:lnTo>
                <a:lnTo>
                  <a:pt x="3924727" y="3893"/>
                </a:lnTo>
                <a:lnTo>
                  <a:pt x="3926875" y="4039"/>
                </a:lnTo>
                <a:lnTo>
                  <a:pt x="3945280" y="4464"/>
                </a:lnTo>
                <a:cubicBezTo>
                  <a:pt x="5927825" y="96304"/>
                  <a:pt x="7504385" y="1594399"/>
                  <a:pt x="7504385" y="3429002"/>
                </a:cubicBezTo>
                <a:cubicBezTo>
                  <a:pt x="7504385" y="5322786"/>
                  <a:pt x="5824471" y="6858002"/>
                  <a:pt x="3752192" y="6858002"/>
                </a:cubicBezTo>
                <a:cubicBezTo>
                  <a:pt x="1679913" y="6858002"/>
                  <a:pt x="0" y="5322786"/>
                  <a:pt x="0" y="3429002"/>
                </a:cubicBezTo>
                <a:cubicBezTo>
                  <a:pt x="0" y="1594399"/>
                  <a:pt x="1576559" y="96304"/>
                  <a:pt x="3559105" y="4464"/>
                </a:cubicBezTo>
                <a:lnTo>
                  <a:pt x="3577510" y="4039"/>
                </a:lnTo>
                <a:lnTo>
                  <a:pt x="3579658" y="3893"/>
                </a:lnTo>
                <a:cubicBezTo>
                  <a:pt x="3636803" y="1310"/>
                  <a:pt x="3694327" y="3"/>
                  <a:pt x="3752192" y="3"/>
                </a:cubicBezTo>
                <a:lnTo>
                  <a:pt x="3757713" y="127"/>
                </a:lnTo>
                <a:lnTo>
                  <a:pt x="3760730" y="1"/>
                </a:lnTo>
                <a:lnTo>
                  <a:pt x="3770835" y="423"/>
                </a:lnTo>
                <a:lnTo>
                  <a:pt x="3785366" y="751"/>
                </a:lnTo>
                <a:close/>
              </a:path>
            </a:pathLst>
          </a:custGeom>
          <a:gradFill>
            <a:gsLst>
              <a:gs pos="2000">
                <a:schemeClr val="accent2">
                  <a:lumMod val="75000"/>
                </a:schemeClr>
              </a:gs>
              <a:gs pos="13000">
                <a:srgbClr val="002060"/>
              </a:gs>
              <a:gs pos="35001">
                <a:srgbClr val="1A8D48"/>
              </a:gs>
              <a:gs pos="52000">
                <a:srgbClr val="FFFF00"/>
              </a:gs>
              <a:gs pos="73000">
                <a:srgbClr val="EE3F17"/>
              </a:gs>
              <a:gs pos="88000">
                <a:schemeClr val="accent6">
                  <a:lumMod val="75000"/>
                </a:schemeClr>
              </a:gs>
              <a:gs pos="100000">
                <a:schemeClr val="accent2">
                  <a:lumMod val="60000"/>
                  <a:lumOff val="40000"/>
                </a:schemeClr>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6" name="Forma libre 15"/>
          <p:cNvSpPr/>
          <p:nvPr/>
        </p:nvSpPr>
        <p:spPr>
          <a:xfrm>
            <a:off x="1639897" y="635596"/>
            <a:ext cx="5845702" cy="5596085"/>
          </a:xfrm>
          <a:custGeom>
            <a:avLst/>
            <a:gdLst>
              <a:gd name="connsiteX0" fmla="*/ 1502381 w 7504385"/>
              <a:gd name="connsiteY0" fmla="*/ 777750 h 6858002"/>
              <a:gd name="connsiteX1" fmla="*/ 1411951 w 7504385"/>
              <a:gd name="connsiteY1" fmla="*/ 839432 h 6858002"/>
              <a:gd name="connsiteX2" fmla="*/ 73106 w 7504385"/>
              <a:gd name="connsiteY2" fmla="*/ 3429002 h 6858002"/>
              <a:gd name="connsiteX3" fmla="*/ 3752192 w 7504385"/>
              <a:gd name="connsiteY3" fmla="*/ 6784896 h 6858002"/>
              <a:gd name="connsiteX4" fmla="*/ 7431279 w 7504385"/>
              <a:gd name="connsiteY4" fmla="*/ 3429002 h 6858002"/>
              <a:gd name="connsiteX5" fmla="*/ 6092433 w 7504385"/>
              <a:gd name="connsiteY5" fmla="*/ 839432 h 6858002"/>
              <a:gd name="connsiteX6" fmla="*/ 6002004 w 7504385"/>
              <a:gd name="connsiteY6" fmla="*/ 777750 h 6858002"/>
              <a:gd name="connsiteX7" fmla="*/ 6122980 w 7504385"/>
              <a:gd name="connsiteY7" fmla="*/ 875810 h 6858002"/>
              <a:gd name="connsiteX8" fmla="*/ 7104993 w 7504385"/>
              <a:gd name="connsiteY8" fmla="*/ 2990195 h 6858002"/>
              <a:gd name="connsiteX9" fmla="*/ 3752192 w 7504385"/>
              <a:gd name="connsiteY9" fmla="*/ 5980388 h 6858002"/>
              <a:gd name="connsiteX10" fmla="*/ 399391 w 7504385"/>
              <a:gd name="connsiteY10" fmla="*/ 2990195 h 6858002"/>
              <a:gd name="connsiteX11" fmla="*/ 1381404 w 7504385"/>
              <a:gd name="connsiteY11" fmla="*/ 875810 h 6858002"/>
              <a:gd name="connsiteX12" fmla="*/ 5232790 w 7504385"/>
              <a:gd name="connsiteY12" fmla="*/ 447140 h 6858002"/>
              <a:gd name="connsiteX13" fmla="*/ 5259549 w 7504385"/>
              <a:gd name="connsiteY13" fmla="*/ 464411 h 6858002"/>
              <a:gd name="connsiteX14" fmla="*/ 6117020 w 7504385"/>
              <a:gd name="connsiteY14" fmla="*/ 2033753 h 6858002"/>
              <a:gd name="connsiteX15" fmla="*/ 3760730 w 7504385"/>
              <a:gd name="connsiteY15" fmla="*/ 4067505 h 6858002"/>
              <a:gd name="connsiteX16" fmla="*/ 1404440 w 7504385"/>
              <a:gd name="connsiteY16" fmla="*/ 2033753 h 6858002"/>
              <a:gd name="connsiteX17" fmla="*/ 1942502 w 7504385"/>
              <a:gd name="connsiteY17" fmla="*/ 740098 h 6858002"/>
              <a:gd name="connsiteX18" fmla="*/ 2049495 w 7504385"/>
              <a:gd name="connsiteY18" fmla="*/ 638491 h 6858002"/>
              <a:gd name="connsiteX19" fmla="*/ 2014632 w 7504385"/>
              <a:gd name="connsiteY19" fmla="*/ 661060 h 6858002"/>
              <a:gd name="connsiteX20" fmla="*/ 992019 w 7504385"/>
              <a:gd name="connsiteY20" fmla="*/ 2538250 h 6858002"/>
              <a:gd name="connsiteX21" fmla="*/ 3802110 w 7504385"/>
              <a:gd name="connsiteY21" fmla="*/ 4970951 h 6858002"/>
              <a:gd name="connsiteX22" fmla="*/ 6612201 w 7504385"/>
              <a:gd name="connsiteY22" fmla="*/ 2538250 h 6858002"/>
              <a:gd name="connsiteX23" fmla="*/ 5373259 w 7504385"/>
              <a:gd name="connsiteY23" fmla="*/ 521016 h 6858002"/>
              <a:gd name="connsiteX24" fmla="*/ 2812059 w 7504385"/>
              <a:gd name="connsiteY24" fmla="*/ 261749 h 6858002"/>
              <a:gd name="connsiteX25" fmla="*/ 2771721 w 7504385"/>
              <a:gd name="connsiteY25" fmla="*/ 274290 h 6858002"/>
              <a:gd name="connsiteX26" fmla="*/ 2462654 w 7504385"/>
              <a:gd name="connsiteY26" fmla="*/ 399163 h 6858002"/>
              <a:gd name="connsiteX27" fmla="*/ 2354437 w 7504385"/>
              <a:gd name="connsiteY27" fmla="*/ 456078 h 6858002"/>
              <a:gd name="connsiteX28" fmla="*/ 2289492 w 7504385"/>
              <a:gd name="connsiteY28" fmla="*/ 497870 h 6858002"/>
              <a:gd name="connsiteX29" fmla="*/ 1447800 w 7504385"/>
              <a:gd name="connsiteY29" fmla="*/ 2033753 h 6858002"/>
              <a:gd name="connsiteX30" fmla="*/ 3760730 w 7504385"/>
              <a:gd name="connsiteY30" fmla="*/ 4024145 h 6858002"/>
              <a:gd name="connsiteX31" fmla="*/ 6073660 w 7504385"/>
              <a:gd name="connsiteY31" fmla="*/ 2033753 h 6858002"/>
              <a:gd name="connsiteX32" fmla="*/ 5053911 w 7504385"/>
              <a:gd name="connsiteY32" fmla="*/ 383289 h 6858002"/>
              <a:gd name="connsiteX33" fmla="*/ 4876644 w 7504385"/>
              <a:gd name="connsiteY33" fmla="*/ 290614 h 6858002"/>
              <a:gd name="connsiteX34" fmla="*/ 4801604 w 7504385"/>
              <a:gd name="connsiteY34" fmla="*/ 266838 h 6858002"/>
              <a:gd name="connsiteX35" fmla="*/ 4816900 w 7504385"/>
              <a:gd name="connsiteY35" fmla="*/ 275084 h 6858002"/>
              <a:gd name="connsiteX36" fmla="*/ 5617120 w 7504385"/>
              <a:gd name="connsiteY36" fmla="*/ 1610711 h 6858002"/>
              <a:gd name="connsiteX37" fmla="*/ 3802112 w 7504385"/>
              <a:gd name="connsiteY37" fmla="*/ 3221422 h 6858002"/>
              <a:gd name="connsiteX38" fmla="*/ 1987104 w 7504385"/>
              <a:gd name="connsiteY38" fmla="*/ 1610711 h 6858002"/>
              <a:gd name="connsiteX39" fmla="*/ 2787324 w 7504385"/>
              <a:gd name="connsiteY39" fmla="*/ 275084 h 6858002"/>
              <a:gd name="connsiteX40" fmla="*/ 2707417 w 7504385"/>
              <a:gd name="connsiteY40" fmla="*/ 216428 h 6858002"/>
              <a:gd name="connsiteX41" fmla="*/ 2527537 w 7504385"/>
              <a:gd name="connsiteY41" fmla="*/ 273341 h 6858002"/>
              <a:gd name="connsiteX42" fmla="*/ 463143 w 7504385"/>
              <a:gd name="connsiteY42" fmla="*/ 2990195 h 6858002"/>
              <a:gd name="connsiteX43" fmla="*/ 3752192 w 7504385"/>
              <a:gd name="connsiteY43" fmla="*/ 5916637 h 6858002"/>
              <a:gd name="connsiteX44" fmla="*/ 7041242 w 7504385"/>
              <a:gd name="connsiteY44" fmla="*/ 2990195 h 6858002"/>
              <a:gd name="connsiteX45" fmla="*/ 5213957 w 7504385"/>
              <a:gd name="connsiteY45" fmla="*/ 367932 h 6858002"/>
              <a:gd name="connsiteX46" fmla="*/ 4988924 w 7504385"/>
              <a:gd name="connsiteY46" fmla="*/ 278159 h 6858002"/>
              <a:gd name="connsiteX47" fmla="*/ 5166828 w 7504385"/>
              <a:gd name="connsiteY47" fmla="*/ 352564 h 6858002"/>
              <a:gd name="connsiteX48" fmla="*/ 6665198 w 7504385"/>
              <a:gd name="connsiteY48" fmla="*/ 2538250 h 6858002"/>
              <a:gd name="connsiteX49" fmla="*/ 3802111 w 7504385"/>
              <a:gd name="connsiteY49" fmla="*/ 5023947 h 6858002"/>
              <a:gd name="connsiteX50" fmla="*/ 939024 w 7504385"/>
              <a:gd name="connsiteY50" fmla="*/ 2538250 h 6858002"/>
              <a:gd name="connsiteX51" fmla="*/ 2332283 w 7504385"/>
              <a:gd name="connsiteY51" fmla="*/ 404669 h 6858002"/>
              <a:gd name="connsiteX52" fmla="*/ 2416312 w 7504385"/>
              <a:gd name="connsiteY52" fmla="*/ 364757 h 6858002"/>
              <a:gd name="connsiteX53" fmla="*/ 2443306 w 7504385"/>
              <a:gd name="connsiteY53" fmla="*/ 347334 h 6858002"/>
              <a:gd name="connsiteX54" fmla="*/ 2637583 w 7504385"/>
              <a:gd name="connsiteY54" fmla="*/ 245464 h 6858002"/>
              <a:gd name="connsiteX55" fmla="*/ 4546180 w 7504385"/>
              <a:gd name="connsiteY55" fmla="*/ 193475 h 6858002"/>
              <a:gd name="connsiteX56" fmla="*/ 4565712 w 7504385"/>
              <a:gd name="connsiteY56" fmla="*/ 203285 h 6858002"/>
              <a:gd name="connsiteX57" fmla="*/ 5200487 w 7504385"/>
              <a:gd name="connsiteY57" fmla="*/ 1190298 h 6858002"/>
              <a:gd name="connsiteX58" fmla="*/ 3760730 w 7504385"/>
              <a:gd name="connsiteY58" fmla="*/ 2380595 h 6858002"/>
              <a:gd name="connsiteX59" fmla="*/ 2320973 w 7504385"/>
              <a:gd name="connsiteY59" fmla="*/ 1190298 h 6858002"/>
              <a:gd name="connsiteX60" fmla="*/ 2742668 w 7504385"/>
              <a:gd name="connsiteY60" fmla="*/ 348631 h 6858002"/>
              <a:gd name="connsiteX61" fmla="*/ 2774389 w 7504385"/>
              <a:gd name="connsiteY61" fmla="*/ 324796 h 6858002"/>
              <a:gd name="connsiteX62" fmla="*/ 2753929 w 7504385"/>
              <a:gd name="connsiteY62" fmla="*/ 336252 h 6858002"/>
              <a:gd name="connsiteX63" fmla="*/ 2021444 w 7504385"/>
              <a:gd name="connsiteY63" fmla="*/ 1610711 h 6858002"/>
              <a:gd name="connsiteX64" fmla="*/ 3802111 w 7504385"/>
              <a:gd name="connsiteY64" fmla="*/ 3187081 h 6858002"/>
              <a:gd name="connsiteX65" fmla="*/ 5582778 w 7504385"/>
              <a:gd name="connsiteY65" fmla="*/ 1610711 h 6858002"/>
              <a:gd name="connsiteX66" fmla="*/ 4650883 w 7504385"/>
              <a:gd name="connsiteY66" fmla="*/ 224601 h 6858002"/>
              <a:gd name="connsiteX67" fmla="*/ 4616529 w 7504385"/>
              <a:gd name="connsiteY67" fmla="*/ 209950 h 6858002"/>
              <a:gd name="connsiteX68" fmla="*/ 3089587 w 7504385"/>
              <a:gd name="connsiteY68" fmla="*/ 129161 h 6858002"/>
              <a:gd name="connsiteX69" fmla="*/ 3072936 w 7504385"/>
              <a:gd name="connsiteY69" fmla="*/ 132845 h 6858002"/>
              <a:gd name="connsiteX70" fmla="*/ 3027405 w 7504385"/>
              <a:gd name="connsiteY70" fmla="*/ 147186 h 6858002"/>
              <a:gd name="connsiteX71" fmla="*/ 3069301 w 7504385"/>
              <a:gd name="connsiteY71" fmla="*/ 137834 h 6858002"/>
              <a:gd name="connsiteX72" fmla="*/ 3802110 w 7504385"/>
              <a:gd name="connsiteY72" fmla="*/ 105549 h 6858002"/>
              <a:gd name="connsiteX73" fmla="*/ 3099825 w 7504385"/>
              <a:gd name="connsiteY73" fmla="*/ 182137 h 6858002"/>
              <a:gd name="connsiteX74" fmla="*/ 3008159 w 7504385"/>
              <a:gd name="connsiteY74" fmla="*/ 205204 h 6858002"/>
              <a:gd name="connsiteX75" fmla="*/ 2969937 w 7504385"/>
              <a:gd name="connsiteY75" fmla="*/ 224329 h 6858002"/>
              <a:gd name="connsiteX76" fmla="*/ 2346350 w 7504385"/>
              <a:gd name="connsiteY76" fmla="*/ 1190298 h 6858002"/>
              <a:gd name="connsiteX77" fmla="*/ 3760729 w 7504385"/>
              <a:gd name="connsiteY77" fmla="*/ 2355217 h 6858002"/>
              <a:gd name="connsiteX78" fmla="*/ 5175108 w 7504385"/>
              <a:gd name="connsiteY78" fmla="*/ 1190298 h 6858002"/>
              <a:gd name="connsiteX79" fmla="*/ 4551522 w 7504385"/>
              <a:gd name="connsiteY79" fmla="*/ 224329 h 6858002"/>
              <a:gd name="connsiteX80" fmla="*/ 4440306 w 7504385"/>
              <a:gd name="connsiteY80" fmla="*/ 168680 h 6858002"/>
              <a:gd name="connsiteX81" fmla="*/ 4436733 w 7504385"/>
              <a:gd name="connsiteY81" fmla="*/ 167844 h 6858002"/>
              <a:gd name="connsiteX82" fmla="*/ 3802110 w 7504385"/>
              <a:gd name="connsiteY82" fmla="*/ 105549 h 6858002"/>
              <a:gd name="connsiteX83" fmla="*/ 3802112 w 7504385"/>
              <a:gd name="connsiteY83" fmla="*/ 0 h 6858002"/>
              <a:gd name="connsiteX84" fmla="*/ 3852790 w 7504385"/>
              <a:gd name="connsiteY84" fmla="*/ 2271 h 6858002"/>
              <a:gd name="connsiteX85" fmla="*/ 3924727 w 7504385"/>
              <a:gd name="connsiteY85" fmla="*/ 3893 h 6858002"/>
              <a:gd name="connsiteX86" fmla="*/ 3926875 w 7504385"/>
              <a:gd name="connsiteY86" fmla="*/ 4039 h 6858002"/>
              <a:gd name="connsiteX87" fmla="*/ 3945280 w 7504385"/>
              <a:gd name="connsiteY87" fmla="*/ 4464 h 6858002"/>
              <a:gd name="connsiteX88" fmla="*/ 7504385 w 7504385"/>
              <a:gd name="connsiteY88" fmla="*/ 3429002 h 6858002"/>
              <a:gd name="connsiteX89" fmla="*/ 3752192 w 7504385"/>
              <a:gd name="connsiteY89" fmla="*/ 6858002 h 6858002"/>
              <a:gd name="connsiteX90" fmla="*/ 0 w 7504385"/>
              <a:gd name="connsiteY90" fmla="*/ 3429002 h 6858002"/>
              <a:gd name="connsiteX91" fmla="*/ 3559105 w 7504385"/>
              <a:gd name="connsiteY91" fmla="*/ 4464 h 6858002"/>
              <a:gd name="connsiteX92" fmla="*/ 3577510 w 7504385"/>
              <a:gd name="connsiteY92" fmla="*/ 4039 h 6858002"/>
              <a:gd name="connsiteX93" fmla="*/ 3579658 w 7504385"/>
              <a:gd name="connsiteY93" fmla="*/ 3893 h 6858002"/>
              <a:gd name="connsiteX94" fmla="*/ 3752192 w 7504385"/>
              <a:gd name="connsiteY94" fmla="*/ 3 h 6858002"/>
              <a:gd name="connsiteX95" fmla="*/ 3757713 w 7504385"/>
              <a:gd name="connsiteY95" fmla="*/ 127 h 6858002"/>
              <a:gd name="connsiteX96" fmla="*/ 3760730 w 7504385"/>
              <a:gd name="connsiteY96" fmla="*/ 1 h 6858002"/>
              <a:gd name="connsiteX97" fmla="*/ 3770835 w 7504385"/>
              <a:gd name="connsiteY97" fmla="*/ 423 h 6858002"/>
              <a:gd name="connsiteX98" fmla="*/ 3785366 w 7504385"/>
              <a:gd name="connsiteY98" fmla="*/ 751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504385" h="6858002">
                <a:moveTo>
                  <a:pt x="1502381" y="777750"/>
                </a:moveTo>
                <a:lnTo>
                  <a:pt x="1411951" y="839432"/>
                </a:lnTo>
                <a:cubicBezTo>
                  <a:pt x="594285" y="1454952"/>
                  <a:pt x="73106" y="2386460"/>
                  <a:pt x="73106" y="3429002"/>
                </a:cubicBezTo>
                <a:cubicBezTo>
                  <a:pt x="73106" y="5282411"/>
                  <a:pt x="1720288" y="6784896"/>
                  <a:pt x="3752192" y="6784896"/>
                </a:cubicBezTo>
                <a:cubicBezTo>
                  <a:pt x="5784096" y="6784896"/>
                  <a:pt x="7431279" y="5282411"/>
                  <a:pt x="7431279" y="3429002"/>
                </a:cubicBezTo>
                <a:cubicBezTo>
                  <a:pt x="7431279" y="2386460"/>
                  <a:pt x="6910100" y="1454952"/>
                  <a:pt x="6092433" y="839432"/>
                </a:cubicBezTo>
                <a:lnTo>
                  <a:pt x="6002004" y="777750"/>
                </a:lnTo>
                <a:lnTo>
                  <a:pt x="6122980" y="875810"/>
                </a:lnTo>
                <a:cubicBezTo>
                  <a:pt x="6729718" y="1416928"/>
                  <a:pt x="7104993" y="2164477"/>
                  <a:pt x="7104993" y="2990195"/>
                </a:cubicBezTo>
                <a:cubicBezTo>
                  <a:pt x="7104993" y="4641633"/>
                  <a:pt x="5603893" y="5980388"/>
                  <a:pt x="3752192" y="5980388"/>
                </a:cubicBezTo>
                <a:cubicBezTo>
                  <a:pt x="1900491" y="5980388"/>
                  <a:pt x="399391" y="4641633"/>
                  <a:pt x="399391" y="2990195"/>
                </a:cubicBezTo>
                <a:cubicBezTo>
                  <a:pt x="399391" y="2164477"/>
                  <a:pt x="774666" y="1416928"/>
                  <a:pt x="1381404" y="875810"/>
                </a:cubicBezTo>
                <a:close/>
                <a:moveTo>
                  <a:pt x="5232790" y="447140"/>
                </a:moveTo>
                <a:lnTo>
                  <a:pt x="5259549" y="464411"/>
                </a:lnTo>
                <a:cubicBezTo>
                  <a:pt x="5783228" y="837432"/>
                  <a:pt x="6117020" y="1401948"/>
                  <a:pt x="6117020" y="2033753"/>
                </a:cubicBezTo>
                <a:cubicBezTo>
                  <a:pt x="6117020" y="3156964"/>
                  <a:pt x="5062073" y="4067505"/>
                  <a:pt x="3760730" y="4067505"/>
                </a:cubicBezTo>
                <a:cubicBezTo>
                  <a:pt x="2459387" y="4067505"/>
                  <a:pt x="1404440" y="3156964"/>
                  <a:pt x="1404440" y="2033753"/>
                </a:cubicBezTo>
                <a:cubicBezTo>
                  <a:pt x="1404440" y="1542349"/>
                  <a:pt x="1606364" y="1091651"/>
                  <a:pt x="1942502" y="740098"/>
                </a:cubicBezTo>
                <a:lnTo>
                  <a:pt x="2049495" y="638491"/>
                </a:lnTo>
                <a:lnTo>
                  <a:pt x="2014632" y="661060"/>
                </a:lnTo>
                <a:cubicBezTo>
                  <a:pt x="1390097" y="1107253"/>
                  <a:pt x="992019" y="1782507"/>
                  <a:pt x="992019" y="2538250"/>
                </a:cubicBezTo>
                <a:cubicBezTo>
                  <a:pt x="992019" y="3881794"/>
                  <a:pt x="2250140" y="4970951"/>
                  <a:pt x="3802110" y="4970951"/>
                </a:cubicBezTo>
                <a:cubicBezTo>
                  <a:pt x="5354080" y="4970951"/>
                  <a:pt x="6612201" y="3881794"/>
                  <a:pt x="6612201" y="2538250"/>
                </a:cubicBezTo>
                <a:cubicBezTo>
                  <a:pt x="6612201" y="1698535"/>
                  <a:pt x="6120747" y="958190"/>
                  <a:pt x="5373259" y="521016"/>
                </a:cubicBezTo>
                <a:close/>
                <a:moveTo>
                  <a:pt x="2812059" y="261749"/>
                </a:moveTo>
                <a:lnTo>
                  <a:pt x="2771721" y="274290"/>
                </a:lnTo>
                <a:cubicBezTo>
                  <a:pt x="2665373" y="310593"/>
                  <a:pt x="2562197" y="352350"/>
                  <a:pt x="2462654" y="399163"/>
                </a:cubicBezTo>
                <a:lnTo>
                  <a:pt x="2354437" y="456078"/>
                </a:lnTo>
                <a:lnTo>
                  <a:pt x="2289492" y="497870"/>
                </a:lnTo>
                <a:cubicBezTo>
                  <a:pt x="1775450" y="862937"/>
                  <a:pt x="1447800" y="1415418"/>
                  <a:pt x="1447800" y="2033753"/>
                </a:cubicBezTo>
                <a:cubicBezTo>
                  <a:pt x="1447800" y="3133017"/>
                  <a:pt x="2483334" y="4024145"/>
                  <a:pt x="3760730" y="4024145"/>
                </a:cubicBezTo>
                <a:cubicBezTo>
                  <a:pt x="5038126" y="4024145"/>
                  <a:pt x="6073660" y="3133017"/>
                  <a:pt x="6073660" y="2033753"/>
                </a:cubicBezTo>
                <a:cubicBezTo>
                  <a:pt x="6073660" y="1346714"/>
                  <a:pt x="5669155" y="740977"/>
                  <a:pt x="5053911" y="383289"/>
                </a:cubicBezTo>
                <a:lnTo>
                  <a:pt x="4876644" y="290614"/>
                </a:lnTo>
                <a:lnTo>
                  <a:pt x="4801604" y="266838"/>
                </a:lnTo>
                <a:lnTo>
                  <a:pt x="4816900" y="275084"/>
                </a:lnTo>
                <a:cubicBezTo>
                  <a:pt x="5299696" y="564541"/>
                  <a:pt x="5617120" y="1054729"/>
                  <a:pt x="5617120" y="1610711"/>
                </a:cubicBezTo>
                <a:cubicBezTo>
                  <a:pt x="5617120" y="2500282"/>
                  <a:pt x="4804513" y="3221422"/>
                  <a:pt x="3802112" y="3221422"/>
                </a:cubicBezTo>
                <a:cubicBezTo>
                  <a:pt x="2799711" y="3221422"/>
                  <a:pt x="1987104" y="2500282"/>
                  <a:pt x="1987104" y="1610711"/>
                </a:cubicBezTo>
                <a:cubicBezTo>
                  <a:pt x="1987104" y="1054729"/>
                  <a:pt x="2304529" y="564541"/>
                  <a:pt x="2787324" y="275084"/>
                </a:cubicBezTo>
                <a:close/>
                <a:moveTo>
                  <a:pt x="2707417" y="216428"/>
                </a:moveTo>
                <a:lnTo>
                  <a:pt x="2527537" y="273341"/>
                </a:lnTo>
                <a:cubicBezTo>
                  <a:pt x="1317543" y="705527"/>
                  <a:pt x="463143" y="1759084"/>
                  <a:pt x="463143" y="2990195"/>
                </a:cubicBezTo>
                <a:cubicBezTo>
                  <a:pt x="463143" y="4606424"/>
                  <a:pt x="1935700" y="5916637"/>
                  <a:pt x="3752192" y="5916637"/>
                </a:cubicBezTo>
                <a:cubicBezTo>
                  <a:pt x="5568684" y="5916637"/>
                  <a:pt x="7041242" y="4606424"/>
                  <a:pt x="7041242" y="2990195"/>
                </a:cubicBezTo>
                <a:cubicBezTo>
                  <a:pt x="7041242" y="1841158"/>
                  <a:pt x="6296964" y="846790"/>
                  <a:pt x="5213957" y="367932"/>
                </a:cubicBezTo>
                <a:lnTo>
                  <a:pt x="4988924" y="278159"/>
                </a:lnTo>
                <a:lnTo>
                  <a:pt x="5166828" y="352564"/>
                </a:lnTo>
                <a:cubicBezTo>
                  <a:pt x="6059325" y="773490"/>
                  <a:pt x="6665198" y="1594442"/>
                  <a:pt x="6665198" y="2538250"/>
                </a:cubicBezTo>
                <a:cubicBezTo>
                  <a:pt x="6665198" y="3911063"/>
                  <a:pt x="5383350" y="5023947"/>
                  <a:pt x="3802111" y="5023947"/>
                </a:cubicBezTo>
                <a:cubicBezTo>
                  <a:pt x="2220872" y="5023947"/>
                  <a:pt x="939024" y="3911063"/>
                  <a:pt x="939024" y="2538250"/>
                </a:cubicBezTo>
                <a:cubicBezTo>
                  <a:pt x="939024" y="1631979"/>
                  <a:pt x="1497662" y="838987"/>
                  <a:pt x="2332283" y="404669"/>
                </a:cubicBezTo>
                <a:lnTo>
                  <a:pt x="2416312" y="364757"/>
                </a:lnTo>
                <a:lnTo>
                  <a:pt x="2443306" y="347334"/>
                </a:lnTo>
                <a:cubicBezTo>
                  <a:pt x="2505984" y="310786"/>
                  <a:pt x="2570808" y="276773"/>
                  <a:pt x="2637583" y="245464"/>
                </a:cubicBezTo>
                <a:close/>
                <a:moveTo>
                  <a:pt x="4546180" y="193475"/>
                </a:moveTo>
                <a:lnTo>
                  <a:pt x="4565712" y="203285"/>
                </a:lnTo>
                <a:cubicBezTo>
                  <a:pt x="4948690" y="417190"/>
                  <a:pt x="5200487" y="779434"/>
                  <a:pt x="5200487" y="1190298"/>
                </a:cubicBezTo>
                <a:cubicBezTo>
                  <a:pt x="5200487" y="1847681"/>
                  <a:pt x="4555886" y="2380595"/>
                  <a:pt x="3760730" y="2380595"/>
                </a:cubicBezTo>
                <a:cubicBezTo>
                  <a:pt x="2965574" y="2380595"/>
                  <a:pt x="2320973" y="1847681"/>
                  <a:pt x="2320973" y="1190298"/>
                </a:cubicBezTo>
                <a:cubicBezTo>
                  <a:pt x="2320973" y="861607"/>
                  <a:pt x="2482124" y="564032"/>
                  <a:pt x="2742668" y="348631"/>
                </a:cubicBezTo>
                <a:lnTo>
                  <a:pt x="2774389" y="324796"/>
                </a:lnTo>
                <a:lnTo>
                  <a:pt x="2753929" y="336252"/>
                </a:lnTo>
                <a:cubicBezTo>
                  <a:pt x="2309945" y="622916"/>
                  <a:pt x="2021444" y="1086988"/>
                  <a:pt x="2021444" y="1610711"/>
                </a:cubicBezTo>
                <a:cubicBezTo>
                  <a:pt x="2021444" y="2481316"/>
                  <a:pt x="2818676" y="3187081"/>
                  <a:pt x="3802111" y="3187081"/>
                </a:cubicBezTo>
                <a:cubicBezTo>
                  <a:pt x="4785546" y="3187081"/>
                  <a:pt x="5582778" y="2481316"/>
                  <a:pt x="5582778" y="1610711"/>
                </a:cubicBezTo>
                <a:cubicBezTo>
                  <a:pt x="5582778" y="1012170"/>
                  <a:pt x="5205962" y="491542"/>
                  <a:pt x="4650883" y="224601"/>
                </a:cubicBezTo>
                <a:lnTo>
                  <a:pt x="4616529" y="209950"/>
                </a:lnTo>
                <a:close/>
                <a:moveTo>
                  <a:pt x="3089587" y="129161"/>
                </a:moveTo>
                <a:lnTo>
                  <a:pt x="3072936" y="132845"/>
                </a:lnTo>
                <a:lnTo>
                  <a:pt x="3027405" y="147186"/>
                </a:lnTo>
                <a:lnTo>
                  <a:pt x="3069301" y="137834"/>
                </a:lnTo>
                <a:close/>
                <a:moveTo>
                  <a:pt x="3802110" y="105549"/>
                </a:moveTo>
                <a:cubicBezTo>
                  <a:pt x="3559615" y="105549"/>
                  <a:pt x="3324294" y="132140"/>
                  <a:pt x="3099825" y="182137"/>
                </a:cubicBezTo>
                <a:lnTo>
                  <a:pt x="3008159" y="205204"/>
                </a:lnTo>
                <a:lnTo>
                  <a:pt x="2969937" y="224329"/>
                </a:lnTo>
                <a:cubicBezTo>
                  <a:pt x="2593709" y="433673"/>
                  <a:pt x="2346350" y="788194"/>
                  <a:pt x="2346350" y="1190298"/>
                </a:cubicBezTo>
                <a:cubicBezTo>
                  <a:pt x="2346350" y="1833665"/>
                  <a:pt x="2979589" y="2355217"/>
                  <a:pt x="3760729" y="2355217"/>
                </a:cubicBezTo>
                <a:cubicBezTo>
                  <a:pt x="4541869" y="2355217"/>
                  <a:pt x="5175108" y="1833665"/>
                  <a:pt x="5175108" y="1190298"/>
                </a:cubicBezTo>
                <a:cubicBezTo>
                  <a:pt x="5175108" y="788194"/>
                  <a:pt x="4927749" y="433673"/>
                  <a:pt x="4551522" y="224329"/>
                </a:cubicBezTo>
                <a:lnTo>
                  <a:pt x="4440306" y="168680"/>
                </a:lnTo>
                <a:lnTo>
                  <a:pt x="4436733" y="167844"/>
                </a:lnTo>
                <a:cubicBezTo>
                  <a:pt x="4232791" y="127088"/>
                  <a:pt x="4020356" y="105549"/>
                  <a:pt x="3802110" y="105549"/>
                </a:cubicBezTo>
                <a:close/>
                <a:moveTo>
                  <a:pt x="3802112" y="0"/>
                </a:moveTo>
                <a:lnTo>
                  <a:pt x="3852790" y="2271"/>
                </a:lnTo>
                <a:lnTo>
                  <a:pt x="3924727" y="3893"/>
                </a:lnTo>
                <a:lnTo>
                  <a:pt x="3926875" y="4039"/>
                </a:lnTo>
                <a:lnTo>
                  <a:pt x="3945280" y="4464"/>
                </a:lnTo>
                <a:cubicBezTo>
                  <a:pt x="5927825" y="96304"/>
                  <a:pt x="7504385" y="1594399"/>
                  <a:pt x="7504385" y="3429002"/>
                </a:cubicBezTo>
                <a:cubicBezTo>
                  <a:pt x="7504385" y="5322786"/>
                  <a:pt x="5824471" y="6858002"/>
                  <a:pt x="3752192" y="6858002"/>
                </a:cubicBezTo>
                <a:cubicBezTo>
                  <a:pt x="1679913" y="6858002"/>
                  <a:pt x="0" y="5322786"/>
                  <a:pt x="0" y="3429002"/>
                </a:cubicBezTo>
                <a:cubicBezTo>
                  <a:pt x="0" y="1594399"/>
                  <a:pt x="1576559" y="96304"/>
                  <a:pt x="3559105" y="4464"/>
                </a:cubicBezTo>
                <a:lnTo>
                  <a:pt x="3577510" y="4039"/>
                </a:lnTo>
                <a:lnTo>
                  <a:pt x="3579658" y="3893"/>
                </a:lnTo>
                <a:cubicBezTo>
                  <a:pt x="3636803" y="1310"/>
                  <a:pt x="3694327" y="3"/>
                  <a:pt x="3752192" y="3"/>
                </a:cubicBezTo>
                <a:lnTo>
                  <a:pt x="3757713" y="127"/>
                </a:lnTo>
                <a:lnTo>
                  <a:pt x="3760730" y="1"/>
                </a:lnTo>
                <a:lnTo>
                  <a:pt x="3770835" y="423"/>
                </a:lnTo>
                <a:lnTo>
                  <a:pt x="3785366" y="751"/>
                </a:lnTo>
                <a:close/>
              </a:path>
            </a:pathLst>
          </a:custGeom>
          <a:gradFill>
            <a:gsLst>
              <a:gs pos="2000">
                <a:schemeClr val="accent2">
                  <a:lumMod val="75000"/>
                </a:schemeClr>
              </a:gs>
              <a:gs pos="13000">
                <a:srgbClr val="002060"/>
              </a:gs>
              <a:gs pos="35001">
                <a:srgbClr val="1A8D48"/>
              </a:gs>
              <a:gs pos="52000">
                <a:srgbClr val="FFFF00"/>
              </a:gs>
              <a:gs pos="73000">
                <a:srgbClr val="EE3F17"/>
              </a:gs>
              <a:gs pos="88000">
                <a:schemeClr val="accent6">
                  <a:lumMod val="75000"/>
                </a:schemeClr>
              </a:gs>
              <a:gs pos="100000">
                <a:schemeClr val="accent2">
                  <a:lumMod val="60000"/>
                  <a:lumOff val="40000"/>
                </a:schemeClr>
              </a:gs>
            </a:gsLst>
            <a:lin ang="5400000" scaled="0"/>
          </a:gra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8" name="7 Forma libre"/>
          <p:cNvSpPr/>
          <p:nvPr/>
        </p:nvSpPr>
        <p:spPr>
          <a:xfrm>
            <a:off x="4068"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rgbClr val="A50021"/>
              </a:gs>
              <a:gs pos="83000">
                <a:srgbClr val="391B03">
                  <a:lumMod val="33000"/>
                </a:srgbClr>
              </a:gs>
              <a:gs pos="65000">
                <a:srgbClr val="7030A0">
                  <a:lumMod val="31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9" name="8 Forma libre"/>
          <p:cNvSpPr/>
          <p:nvPr/>
        </p:nvSpPr>
        <p:spPr>
          <a:xfrm rot="10800000">
            <a:off x="-36482" y="5718283"/>
            <a:ext cx="919846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rgbClr val="A50021"/>
              </a:gs>
              <a:gs pos="83000">
                <a:srgbClr val="391B03">
                  <a:lumMod val="33000"/>
                </a:srgbClr>
              </a:gs>
              <a:gs pos="65000">
                <a:srgbClr val="7030A0">
                  <a:lumMod val="31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0" name="9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66790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0"/>
                                        </p:tgtEl>
                                        <p:attrNameLst>
                                          <p:attrName>style.opacity</p:attrName>
                                        </p:attrNameLst>
                                      </p:cBhvr>
                                      <p:to>
                                        <p:strVal val="0"/>
                                      </p:to>
                                    </p:set>
                                    <p:animEffect filter="image" prLst="opacity: 0">
                                      <p:cBhvr rctx="IE">
                                        <p:cTn id="7" dur="indefinite"/>
                                        <p:tgtEl>
                                          <p:spTgt spid="10"/>
                                        </p:tgtEl>
                                      </p:cBhvr>
                                    </p:animEffect>
                                  </p:childTnLst>
                                </p:cTn>
                              </p:par>
                              <p:par>
                                <p:cTn id="8" presetID="19" presetClass="entr" presetSubtype="10"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5000" fill="hold"/>
                                        <p:tgtEl>
                                          <p:spTgt spid="3"/>
                                        </p:tgtEl>
                                        <p:attrNameLst>
                                          <p:attrName>ppt_w</p:attrName>
                                        </p:attrNameLst>
                                      </p:cBhvr>
                                      <p:tavLst>
                                        <p:tav tm="0" fmla="#ppt_w*sin(2.5*pi*$)">
                                          <p:val>
                                            <p:fltVal val="0"/>
                                          </p:val>
                                        </p:tav>
                                        <p:tav tm="100000">
                                          <p:val>
                                            <p:fltVal val="1"/>
                                          </p:val>
                                        </p:tav>
                                      </p:tavLst>
                                    </p:anim>
                                    <p:anim calcmode="lin" valueType="num">
                                      <p:cBhvr>
                                        <p:cTn id="11" dur="5000" fill="hold"/>
                                        <p:tgtEl>
                                          <p:spTgt spid="3"/>
                                        </p:tgtEl>
                                        <p:attrNameLst>
                                          <p:attrName>ppt_h</p:attrName>
                                        </p:attrNameLst>
                                      </p:cBhvr>
                                      <p:tavLst>
                                        <p:tav tm="0">
                                          <p:val>
                                            <p:strVal val="#ppt_h"/>
                                          </p:val>
                                        </p:tav>
                                        <p:tav tm="100000">
                                          <p:val>
                                            <p:strVal val="#ppt_h"/>
                                          </p:val>
                                        </p:tav>
                                      </p:tavLst>
                                    </p:anim>
                                  </p:childTnLst>
                                </p:cTn>
                              </p:par>
                              <p:par>
                                <p:cTn id="12" presetID="19" presetClass="entr" presetSubtype="10"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4500" fill="hold"/>
                                        <p:tgtEl>
                                          <p:spTgt spid="5"/>
                                        </p:tgtEl>
                                        <p:attrNameLst>
                                          <p:attrName>ppt_w</p:attrName>
                                        </p:attrNameLst>
                                      </p:cBhvr>
                                      <p:tavLst>
                                        <p:tav tm="0" fmla="#ppt_w*sin(2.5*pi*$)">
                                          <p:val>
                                            <p:fltVal val="0"/>
                                          </p:val>
                                        </p:tav>
                                        <p:tav tm="100000">
                                          <p:val>
                                            <p:fltVal val="1"/>
                                          </p:val>
                                        </p:tav>
                                      </p:tavLst>
                                    </p:anim>
                                    <p:anim calcmode="lin" valueType="num">
                                      <p:cBhvr>
                                        <p:cTn id="15" dur="4500" fill="hold"/>
                                        <p:tgtEl>
                                          <p:spTgt spid="5"/>
                                        </p:tgtEl>
                                        <p:attrNameLst>
                                          <p:attrName>ppt_h</p:attrName>
                                        </p:attrNameLst>
                                      </p:cBhvr>
                                      <p:tavLst>
                                        <p:tav tm="0">
                                          <p:val>
                                            <p:strVal val="#ppt_h"/>
                                          </p:val>
                                        </p:tav>
                                        <p:tav tm="100000">
                                          <p:val>
                                            <p:strVal val="#ppt_h"/>
                                          </p:val>
                                        </p:tav>
                                      </p:tavLst>
                                    </p:anim>
                                  </p:childTnLst>
                                </p:cTn>
                              </p:par>
                              <p:par>
                                <p:cTn id="16" presetID="19" presetClass="entr" presetSubtype="10"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p:cTn id="18" dur="4000" fill="hold"/>
                                        <p:tgtEl>
                                          <p:spTgt spid="6"/>
                                        </p:tgtEl>
                                        <p:attrNameLst>
                                          <p:attrName>ppt_w</p:attrName>
                                        </p:attrNameLst>
                                      </p:cBhvr>
                                      <p:tavLst>
                                        <p:tav tm="0" fmla="#ppt_w*sin(2.5*pi*$)">
                                          <p:val>
                                            <p:fltVal val="0"/>
                                          </p:val>
                                        </p:tav>
                                        <p:tav tm="100000">
                                          <p:val>
                                            <p:fltVal val="1"/>
                                          </p:val>
                                        </p:tav>
                                      </p:tavLst>
                                    </p:anim>
                                    <p:anim calcmode="lin" valueType="num">
                                      <p:cBhvr>
                                        <p:cTn id="19" dur="4000" fill="hold"/>
                                        <p:tgtEl>
                                          <p:spTgt spid="6"/>
                                        </p:tgtEl>
                                        <p:attrNameLst>
                                          <p:attrName>ppt_h</p:attrName>
                                        </p:attrNameLst>
                                      </p:cBhvr>
                                      <p:tavLst>
                                        <p:tav tm="0">
                                          <p:val>
                                            <p:strVal val="#ppt_h"/>
                                          </p:val>
                                        </p:tav>
                                        <p:tav tm="100000">
                                          <p:val>
                                            <p:strVal val="#ppt_h"/>
                                          </p:val>
                                        </p:tav>
                                      </p:tavLst>
                                    </p:anim>
                                  </p:childTnLst>
                                </p:cTn>
                              </p:par>
                              <p:par>
                                <p:cTn id="20" presetID="19" presetClass="entr" presetSubtype="10" fill="hold" grpId="0"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p:cTn id="22" dur="3500" fill="hold"/>
                                        <p:tgtEl>
                                          <p:spTgt spid="4"/>
                                        </p:tgtEl>
                                        <p:attrNameLst>
                                          <p:attrName>ppt_w</p:attrName>
                                        </p:attrNameLst>
                                      </p:cBhvr>
                                      <p:tavLst>
                                        <p:tav tm="0" fmla="#ppt_w*sin(2.5*pi*$)">
                                          <p:val>
                                            <p:fltVal val="0"/>
                                          </p:val>
                                        </p:tav>
                                        <p:tav tm="100000">
                                          <p:val>
                                            <p:fltVal val="1"/>
                                          </p:val>
                                        </p:tav>
                                      </p:tavLst>
                                    </p:anim>
                                    <p:anim calcmode="lin" valueType="num">
                                      <p:cBhvr>
                                        <p:cTn id="23" dur="3500" fill="hold"/>
                                        <p:tgtEl>
                                          <p:spTgt spid="4"/>
                                        </p:tgtEl>
                                        <p:attrNameLst>
                                          <p:attrName>ppt_h</p:attrName>
                                        </p:attrNameLst>
                                      </p:cBhvr>
                                      <p:tavLst>
                                        <p:tav tm="0">
                                          <p:val>
                                            <p:strVal val="#ppt_h"/>
                                          </p:val>
                                        </p:tav>
                                        <p:tav tm="100000">
                                          <p:val>
                                            <p:strVal val="#ppt_h"/>
                                          </p:val>
                                        </p:tav>
                                      </p:tavLst>
                                    </p:anim>
                                  </p:childTnLst>
                                </p:cTn>
                              </p:par>
                            </p:childTnLst>
                          </p:cTn>
                        </p:par>
                        <p:par>
                          <p:cTn id="24" fill="hold">
                            <p:stCondLst>
                              <p:cond delay="5000"/>
                            </p:stCondLst>
                            <p:childTnLst>
                              <p:par>
                                <p:cTn id="25" presetID="2" presetClass="exit" presetSubtype="2" fill="hold" grpId="1" nodeType="afterEffect">
                                  <p:stCondLst>
                                    <p:cond delay="0"/>
                                  </p:stCondLst>
                                  <p:childTnLst>
                                    <p:anim calcmode="lin" valueType="num">
                                      <p:cBhvr additive="base">
                                        <p:cTn id="26" dur="4000"/>
                                        <p:tgtEl>
                                          <p:spTgt spid="4"/>
                                        </p:tgtEl>
                                        <p:attrNameLst>
                                          <p:attrName>ppt_x</p:attrName>
                                        </p:attrNameLst>
                                      </p:cBhvr>
                                      <p:tavLst>
                                        <p:tav tm="0">
                                          <p:val>
                                            <p:strVal val="ppt_x"/>
                                          </p:val>
                                        </p:tav>
                                        <p:tav tm="100000">
                                          <p:val>
                                            <p:strVal val="1+ppt_w/2"/>
                                          </p:val>
                                        </p:tav>
                                      </p:tavLst>
                                    </p:anim>
                                    <p:anim calcmode="lin" valueType="num">
                                      <p:cBhvr additive="base">
                                        <p:cTn id="27" dur="4000"/>
                                        <p:tgtEl>
                                          <p:spTgt spid="4"/>
                                        </p:tgtEl>
                                        <p:attrNameLst>
                                          <p:attrName>ppt_y</p:attrName>
                                        </p:attrNameLst>
                                      </p:cBhvr>
                                      <p:tavLst>
                                        <p:tav tm="0">
                                          <p:val>
                                            <p:strVal val="ppt_y"/>
                                          </p:val>
                                        </p:tav>
                                        <p:tav tm="100000">
                                          <p:val>
                                            <p:strVal val="ppt_y"/>
                                          </p:val>
                                        </p:tav>
                                      </p:tavLst>
                                    </p:anim>
                                    <p:set>
                                      <p:cBhvr>
                                        <p:cTn id="28" dur="1" fill="hold">
                                          <p:stCondLst>
                                            <p:cond delay="3999"/>
                                          </p:stCondLst>
                                        </p:cTn>
                                        <p:tgtEl>
                                          <p:spTgt spid="4"/>
                                        </p:tgtEl>
                                        <p:attrNameLst>
                                          <p:attrName>style.visibility</p:attrName>
                                        </p:attrNameLst>
                                      </p:cBhvr>
                                      <p:to>
                                        <p:strVal val="hidden"/>
                                      </p:to>
                                    </p:set>
                                  </p:childTnLst>
                                </p:cTn>
                              </p:par>
                              <p:par>
                                <p:cTn id="29" presetID="8" presetClass="emph" presetSubtype="0" fill="hold" grpId="2" nodeType="withEffect">
                                  <p:stCondLst>
                                    <p:cond delay="0"/>
                                  </p:stCondLst>
                                  <p:childTnLst>
                                    <p:animRot by="-21600000">
                                      <p:cBhvr>
                                        <p:cTn id="30" dur="3500" fill="hold"/>
                                        <p:tgtEl>
                                          <p:spTgt spid="4"/>
                                        </p:tgtEl>
                                        <p:attrNameLst>
                                          <p:attrName>r</p:attrName>
                                        </p:attrNameLst>
                                      </p:cBhvr>
                                    </p:animRot>
                                  </p:childTnLst>
                                </p:cTn>
                              </p:par>
                              <p:par>
                                <p:cTn id="31" presetID="2" presetClass="exit" presetSubtype="2" fill="hold" grpId="1" nodeType="withEffect">
                                  <p:stCondLst>
                                    <p:cond delay="0"/>
                                  </p:stCondLst>
                                  <p:childTnLst>
                                    <p:anim calcmode="lin" valueType="num">
                                      <p:cBhvr additive="base">
                                        <p:cTn id="32" dur="4000"/>
                                        <p:tgtEl>
                                          <p:spTgt spid="6"/>
                                        </p:tgtEl>
                                        <p:attrNameLst>
                                          <p:attrName>ppt_x</p:attrName>
                                        </p:attrNameLst>
                                      </p:cBhvr>
                                      <p:tavLst>
                                        <p:tav tm="0">
                                          <p:val>
                                            <p:strVal val="ppt_x"/>
                                          </p:val>
                                        </p:tav>
                                        <p:tav tm="100000">
                                          <p:val>
                                            <p:strVal val="1+ppt_w/2"/>
                                          </p:val>
                                        </p:tav>
                                      </p:tavLst>
                                    </p:anim>
                                    <p:anim calcmode="lin" valueType="num">
                                      <p:cBhvr additive="base">
                                        <p:cTn id="33" dur="4000"/>
                                        <p:tgtEl>
                                          <p:spTgt spid="6"/>
                                        </p:tgtEl>
                                        <p:attrNameLst>
                                          <p:attrName>ppt_y</p:attrName>
                                        </p:attrNameLst>
                                      </p:cBhvr>
                                      <p:tavLst>
                                        <p:tav tm="0">
                                          <p:val>
                                            <p:strVal val="ppt_y"/>
                                          </p:val>
                                        </p:tav>
                                        <p:tav tm="100000">
                                          <p:val>
                                            <p:strVal val="ppt_y"/>
                                          </p:val>
                                        </p:tav>
                                      </p:tavLst>
                                    </p:anim>
                                    <p:set>
                                      <p:cBhvr>
                                        <p:cTn id="34" dur="1" fill="hold">
                                          <p:stCondLst>
                                            <p:cond delay="3999"/>
                                          </p:stCondLst>
                                        </p:cTn>
                                        <p:tgtEl>
                                          <p:spTgt spid="6"/>
                                        </p:tgtEl>
                                        <p:attrNameLst>
                                          <p:attrName>style.visibility</p:attrName>
                                        </p:attrNameLst>
                                      </p:cBhvr>
                                      <p:to>
                                        <p:strVal val="hidden"/>
                                      </p:to>
                                    </p:set>
                                  </p:childTnLst>
                                </p:cTn>
                              </p:par>
                              <p:par>
                                <p:cTn id="35" presetID="8" presetClass="emph" presetSubtype="0" fill="hold" grpId="2" nodeType="withEffect">
                                  <p:stCondLst>
                                    <p:cond delay="0"/>
                                  </p:stCondLst>
                                  <p:childTnLst>
                                    <p:animRot by="21600000">
                                      <p:cBhvr>
                                        <p:cTn id="36" dur="3500" fill="hold"/>
                                        <p:tgtEl>
                                          <p:spTgt spid="6"/>
                                        </p:tgtEl>
                                        <p:attrNameLst>
                                          <p:attrName>r</p:attrName>
                                        </p:attrNameLst>
                                      </p:cBhvr>
                                    </p:animRot>
                                  </p:childTnLst>
                                </p:cTn>
                              </p:par>
                              <p:par>
                                <p:cTn id="37" presetID="2" presetClass="exit" presetSubtype="8" fill="hold" grpId="1" nodeType="withEffect">
                                  <p:stCondLst>
                                    <p:cond delay="0"/>
                                  </p:stCondLst>
                                  <p:childTnLst>
                                    <p:anim calcmode="lin" valueType="num">
                                      <p:cBhvr additive="base">
                                        <p:cTn id="38" dur="4000"/>
                                        <p:tgtEl>
                                          <p:spTgt spid="5"/>
                                        </p:tgtEl>
                                        <p:attrNameLst>
                                          <p:attrName>ppt_x</p:attrName>
                                        </p:attrNameLst>
                                      </p:cBhvr>
                                      <p:tavLst>
                                        <p:tav tm="0">
                                          <p:val>
                                            <p:strVal val="ppt_x"/>
                                          </p:val>
                                        </p:tav>
                                        <p:tav tm="100000">
                                          <p:val>
                                            <p:strVal val="0-ppt_w/2"/>
                                          </p:val>
                                        </p:tav>
                                      </p:tavLst>
                                    </p:anim>
                                    <p:anim calcmode="lin" valueType="num">
                                      <p:cBhvr additive="base">
                                        <p:cTn id="39" dur="4000"/>
                                        <p:tgtEl>
                                          <p:spTgt spid="5"/>
                                        </p:tgtEl>
                                        <p:attrNameLst>
                                          <p:attrName>ppt_y</p:attrName>
                                        </p:attrNameLst>
                                      </p:cBhvr>
                                      <p:tavLst>
                                        <p:tav tm="0">
                                          <p:val>
                                            <p:strVal val="ppt_y"/>
                                          </p:val>
                                        </p:tav>
                                        <p:tav tm="100000">
                                          <p:val>
                                            <p:strVal val="ppt_y"/>
                                          </p:val>
                                        </p:tav>
                                      </p:tavLst>
                                    </p:anim>
                                    <p:set>
                                      <p:cBhvr>
                                        <p:cTn id="40" dur="1" fill="hold">
                                          <p:stCondLst>
                                            <p:cond delay="3999"/>
                                          </p:stCondLst>
                                        </p:cTn>
                                        <p:tgtEl>
                                          <p:spTgt spid="5"/>
                                        </p:tgtEl>
                                        <p:attrNameLst>
                                          <p:attrName>style.visibility</p:attrName>
                                        </p:attrNameLst>
                                      </p:cBhvr>
                                      <p:to>
                                        <p:strVal val="hidden"/>
                                      </p:to>
                                    </p:set>
                                  </p:childTnLst>
                                </p:cTn>
                              </p:par>
                              <p:par>
                                <p:cTn id="41" presetID="8" presetClass="emph" presetSubtype="0" fill="hold" grpId="2" nodeType="withEffect">
                                  <p:stCondLst>
                                    <p:cond delay="0"/>
                                  </p:stCondLst>
                                  <p:childTnLst>
                                    <p:animRot by="21600000">
                                      <p:cBhvr>
                                        <p:cTn id="42" dur="3500" fill="hold"/>
                                        <p:tgtEl>
                                          <p:spTgt spid="5"/>
                                        </p:tgtEl>
                                        <p:attrNameLst>
                                          <p:attrName>r</p:attrName>
                                        </p:attrNameLst>
                                      </p:cBhvr>
                                    </p:animRot>
                                  </p:childTnLst>
                                </p:cTn>
                              </p:par>
                              <p:par>
                                <p:cTn id="43" presetID="2" presetClass="exit" presetSubtype="8" fill="hold" grpId="1" nodeType="withEffect">
                                  <p:stCondLst>
                                    <p:cond delay="0"/>
                                  </p:stCondLst>
                                  <p:childTnLst>
                                    <p:anim calcmode="lin" valueType="num">
                                      <p:cBhvr additive="base">
                                        <p:cTn id="44" dur="4000"/>
                                        <p:tgtEl>
                                          <p:spTgt spid="3"/>
                                        </p:tgtEl>
                                        <p:attrNameLst>
                                          <p:attrName>ppt_x</p:attrName>
                                        </p:attrNameLst>
                                      </p:cBhvr>
                                      <p:tavLst>
                                        <p:tav tm="0">
                                          <p:val>
                                            <p:strVal val="ppt_x"/>
                                          </p:val>
                                        </p:tav>
                                        <p:tav tm="100000">
                                          <p:val>
                                            <p:strVal val="0-ppt_w/2"/>
                                          </p:val>
                                        </p:tav>
                                      </p:tavLst>
                                    </p:anim>
                                    <p:anim calcmode="lin" valueType="num">
                                      <p:cBhvr additive="base">
                                        <p:cTn id="45" dur="4000"/>
                                        <p:tgtEl>
                                          <p:spTgt spid="3"/>
                                        </p:tgtEl>
                                        <p:attrNameLst>
                                          <p:attrName>ppt_y</p:attrName>
                                        </p:attrNameLst>
                                      </p:cBhvr>
                                      <p:tavLst>
                                        <p:tav tm="0">
                                          <p:val>
                                            <p:strVal val="ppt_y"/>
                                          </p:val>
                                        </p:tav>
                                        <p:tav tm="100000">
                                          <p:val>
                                            <p:strVal val="ppt_y"/>
                                          </p:val>
                                        </p:tav>
                                      </p:tavLst>
                                    </p:anim>
                                    <p:set>
                                      <p:cBhvr>
                                        <p:cTn id="46" dur="1" fill="hold">
                                          <p:stCondLst>
                                            <p:cond delay="3999"/>
                                          </p:stCondLst>
                                        </p:cTn>
                                        <p:tgtEl>
                                          <p:spTgt spid="3"/>
                                        </p:tgtEl>
                                        <p:attrNameLst>
                                          <p:attrName>style.visibility</p:attrName>
                                        </p:attrNameLst>
                                      </p:cBhvr>
                                      <p:to>
                                        <p:strVal val="hidden"/>
                                      </p:to>
                                    </p:set>
                                  </p:childTnLst>
                                </p:cTn>
                              </p:par>
                              <p:par>
                                <p:cTn id="47" presetID="8" presetClass="emph" presetSubtype="0" fill="hold" grpId="2" nodeType="withEffect">
                                  <p:stCondLst>
                                    <p:cond delay="0"/>
                                  </p:stCondLst>
                                  <p:childTnLst>
                                    <p:animRot by="-21600000">
                                      <p:cBhvr>
                                        <p:cTn id="48" dur="3500" fill="hold"/>
                                        <p:tgtEl>
                                          <p:spTgt spid="3"/>
                                        </p:tgtEl>
                                        <p:attrNameLst>
                                          <p:attrName>r</p:attrName>
                                        </p:attrNameLst>
                                      </p:cBhvr>
                                    </p:animRot>
                                  </p:childTnLst>
                                </p:cTn>
                              </p:par>
                              <p:par>
                                <p:cTn id="49" presetID="16" presetClass="entr" presetSubtype="37" fill="hold" nodeType="withEffect">
                                  <p:stCondLst>
                                    <p:cond delay="500"/>
                                  </p:stCondLst>
                                  <p:childTnLst>
                                    <p:set>
                                      <p:cBhvr>
                                        <p:cTn id="50" dur="1" fill="hold">
                                          <p:stCondLst>
                                            <p:cond delay="0"/>
                                          </p:stCondLst>
                                        </p:cTn>
                                        <p:tgtEl>
                                          <p:spTgt spid="7"/>
                                        </p:tgtEl>
                                        <p:attrNameLst>
                                          <p:attrName>style.visibility</p:attrName>
                                        </p:attrNameLst>
                                      </p:cBhvr>
                                      <p:to>
                                        <p:strVal val="visible"/>
                                      </p:to>
                                    </p:set>
                                    <p:animEffect transition="in" filter="barn(outVertical)">
                                      <p:cBhvr>
                                        <p:cTn id="51" dur="4250"/>
                                        <p:tgtEl>
                                          <p:spTgt spid="7"/>
                                        </p:tgtEl>
                                      </p:cBhvr>
                                    </p:animEffect>
                                  </p:childTnLst>
                                </p:cTn>
                              </p:par>
                              <p:par>
                                <p:cTn id="52" presetID="23" presetClass="entr" presetSubtype="288" fill="hold" nodeType="withEffect">
                                  <p:stCondLst>
                                    <p:cond delay="500"/>
                                  </p:stCondLst>
                                  <p:childTnLst>
                                    <p:set>
                                      <p:cBhvr>
                                        <p:cTn id="53" dur="1" fill="hold">
                                          <p:stCondLst>
                                            <p:cond delay="0"/>
                                          </p:stCondLst>
                                        </p:cTn>
                                        <p:tgtEl>
                                          <p:spTgt spid="7"/>
                                        </p:tgtEl>
                                        <p:attrNameLst>
                                          <p:attrName>style.visibility</p:attrName>
                                        </p:attrNameLst>
                                      </p:cBhvr>
                                      <p:to>
                                        <p:strVal val="visible"/>
                                      </p:to>
                                    </p:set>
                                    <p:anim calcmode="lin" valueType="num">
                                      <p:cBhvr>
                                        <p:cTn id="54" dur="4250" fill="hold"/>
                                        <p:tgtEl>
                                          <p:spTgt spid="7"/>
                                        </p:tgtEl>
                                        <p:attrNameLst>
                                          <p:attrName>ppt_w</p:attrName>
                                        </p:attrNameLst>
                                      </p:cBhvr>
                                      <p:tavLst>
                                        <p:tav tm="0">
                                          <p:val>
                                            <p:strVal val="4/3*#ppt_w"/>
                                          </p:val>
                                        </p:tav>
                                        <p:tav tm="100000">
                                          <p:val>
                                            <p:strVal val="#ppt_w"/>
                                          </p:val>
                                        </p:tav>
                                      </p:tavLst>
                                    </p:anim>
                                    <p:anim calcmode="lin" valueType="num">
                                      <p:cBhvr>
                                        <p:cTn id="55" dur="425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10"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9 Imagen" descr="Diapositiva42"/>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38430" y="188640"/>
            <a:ext cx="9144000" cy="6669360"/>
          </a:xfrm>
          <a:prstGeom prst="rect">
            <a:avLst/>
          </a:prstGeom>
          <a:noFill/>
          <a:ln>
            <a:noFill/>
          </a:ln>
        </p:spPr>
      </p:pic>
      <p:sp>
        <p:nvSpPr>
          <p:cNvPr id="2" name="Forma libre 16"/>
          <p:cNvSpPr/>
          <p:nvPr/>
        </p:nvSpPr>
        <p:spPr>
          <a:xfrm rot="8419140">
            <a:off x="1650858" y="1104642"/>
            <a:ext cx="3270610" cy="2564572"/>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3" name="Forma libre 16"/>
          <p:cNvSpPr/>
          <p:nvPr/>
        </p:nvSpPr>
        <p:spPr>
          <a:xfrm rot="13180860" flipH="1">
            <a:off x="4253087" y="1195293"/>
            <a:ext cx="3270610" cy="2498652"/>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FFC000"/>
              </a:gs>
              <a:gs pos="35001">
                <a:srgbClr val="1A8D48"/>
              </a:gs>
              <a:gs pos="52000">
                <a:srgbClr val="FFFF00"/>
              </a:gs>
              <a:gs pos="73000">
                <a:srgbClr val="EE3F17"/>
              </a:gs>
              <a:gs pos="88000">
                <a:srgbClr val="FF3300"/>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4" name="Forma libre 16"/>
          <p:cNvSpPr/>
          <p:nvPr/>
        </p:nvSpPr>
        <p:spPr>
          <a:xfrm rot="2692877">
            <a:off x="1801347" y="3239385"/>
            <a:ext cx="3270610" cy="2477966"/>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5" name="Forma libre 16"/>
          <p:cNvSpPr/>
          <p:nvPr/>
        </p:nvSpPr>
        <p:spPr>
          <a:xfrm rot="19109074">
            <a:off x="4235146" y="3238928"/>
            <a:ext cx="3270610" cy="2435564"/>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1" name="10 Forma libre"/>
          <p:cNvSpPr/>
          <p:nvPr/>
        </p:nvSpPr>
        <p:spPr>
          <a:xfrm>
            <a:off x="18889" y="1"/>
            <a:ext cx="9157911" cy="1169610"/>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2" name="11 Forma libre"/>
          <p:cNvSpPr/>
          <p:nvPr/>
        </p:nvSpPr>
        <p:spPr>
          <a:xfrm rot="10800000">
            <a:off x="0" y="571700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9" name="8 Rectángulo"/>
          <p:cNvSpPr/>
          <p:nvPr/>
        </p:nvSpPr>
        <p:spPr>
          <a:xfrm>
            <a:off x="0" y="-16611"/>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93375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
                                        </p:tgtEl>
                                        <p:attrNameLst>
                                          <p:attrName>style.opacity</p:attrName>
                                        </p:attrNameLst>
                                      </p:cBhvr>
                                      <p:to>
                                        <p:strVal val="0"/>
                                      </p:to>
                                    </p:set>
                                    <p:animEffect filter="image" prLst="opacity: 0">
                                      <p:cBhvr rctx="IE">
                                        <p:cTn id="7" dur="indefinite"/>
                                        <p:tgtEl>
                                          <p:spTgt spid="9"/>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3000" fill="hold"/>
                                        <p:tgtEl>
                                          <p:spTgt spid="2"/>
                                        </p:tgtEl>
                                        <p:attrNameLst>
                                          <p:attrName>ppt_x</p:attrName>
                                        </p:attrNameLst>
                                      </p:cBhvr>
                                      <p:tavLst>
                                        <p:tav tm="0">
                                          <p:val>
                                            <p:strVal val="1+#ppt_w/2"/>
                                          </p:val>
                                        </p:tav>
                                        <p:tav tm="100000">
                                          <p:val>
                                            <p:strVal val="#ppt_x"/>
                                          </p:val>
                                        </p:tav>
                                      </p:tavLst>
                                    </p:anim>
                                    <p:anim calcmode="lin" valueType="num">
                                      <p:cBhvr additive="base">
                                        <p:cTn id="11" dur="3000" fill="hold"/>
                                        <p:tgtEl>
                                          <p:spTgt spid="2"/>
                                        </p:tgtEl>
                                        <p:attrNameLst>
                                          <p:attrName>ppt_y</p:attrName>
                                        </p:attrNameLst>
                                      </p:cBhvr>
                                      <p:tavLst>
                                        <p:tav tm="0">
                                          <p:val>
                                            <p:strVal val="1+#ppt_h/2"/>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3000" fill="hold"/>
                                        <p:tgtEl>
                                          <p:spTgt spid="2"/>
                                        </p:tgtEl>
                                        <p:attrNameLst>
                                          <p:attrName>ppt_w</p:attrName>
                                        </p:attrNameLst>
                                      </p:cBhvr>
                                      <p:tavLst>
                                        <p:tav tm="0" fmla="#ppt_w*sin(2.5*pi*$)">
                                          <p:val>
                                            <p:fltVal val="0"/>
                                          </p:val>
                                        </p:tav>
                                        <p:tav tm="100000">
                                          <p:val>
                                            <p:fltVal val="1"/>
                                          </p:val>
                                        </p:tav>
                                      </p:tavLst>
                                    </p:anim>
                                    <p:anim calcmode="lin" valueType="num">
                                      <p:cBhvr>
                                        <p:cTn id="15" dur="3000" fill="hold"/>
                                        <p:tgtEl>
                                          <p:spTgt spid="2"/>
                                        </p:tgtEl>
                                        <p:attrNameLst>
                                          <p:attrName>ppt_h</p:attrName>
                                        </p:attrNameLst>
                                      </p:cBhvr>
                                      <p:tavLst>
                                        <p:tav tm="0">
                                          <p:val>
                                            <p:strVal val="#ppt_h"/>
                                          </p:val>
                                        </p:tav>
                                        <p:tav tm="100000">
                                          <p:val>
                                            <p:strVal val="#ppt_h"/>
                                          </p:val>
                                        </p:tav>
                                      </p:tavLst>
                                    </p:anim>
                                  </p:childTnLst>
                                </p:cTn>
                              </p:par>
                              <p:par>
                                <p:cTn id="16" presetID="8" presetClass="emph" presetSubtype="0" repeatCount="indefinite" fill="hold" grpId="2" nodeType="withEffect">
                                  <p:stCondLst>
                                    <p:cond delay="0"/>
                                  </p:stCondLst>
                                  <p:childTnLst>
                                    <p:animRot by="21600000">
                                      <p:cBhvr>
                                        <p:cTn id="17" dur="3000" fill="hold"/>
                                        <p:tgtEl>
                                          <p:spTgt spid="2"/>
                                        </p:tgtEl>
                                        <p:attrNameLst>
                                          <p:attrName>r</p:attrName>
                                        </p:attrNameLst>
                                      </p:cBhvr>
                                    </p:animRot>
                                  </p:childTnLst>
                                </p:cTn>
                              </p:par>
                              <p:par>
                                <p:cTn id="18" presetID="2" presetClass="exit" presetSubtype="6" fill="hold" grpId="3" nodeType="withEffect">
                                  <p:stCondLst>
                                    <p:cond delay="0"/>
                                  </p:stCondLst>
                                  <p:childTnLst>
                                    <p:anim calcmode="lin" valueType="num">
                                      <p:cBhvr additive="base">
                                        <p:cTn id="19" dur="5750"/>
                                        <p:tgtEl>
                                          <p:spTgt spid="2"/>
                                        </p:tgtEl>
                                        <p:attrNameLst>
                                          <p:attrName>ppt_x</p:attrName>
                                        </p:attrNameLst>
                                      </p:cBhvr>
                                      <p:tavLst>
                                        <p:tav tm="0">
                                          <p:val>
                                            <p:strVal val="ppt_x"/>
                                          </p:val>
                                        </p:tav>
                                        <p:tav tm="100000">
                                          <p:val>
                                            <p:strVal val="1+ppt_w/2"/>
                                          </p:val>
                                        </p:tav>
                                      </p:tavLst>
                                    </p:anim>
                                    <p:anim calcmode="lin" valueType="num">
                                      <p:cBhvr additive="base">
                                        <p:cTn id="20" dur="5750"/>
                                        <p:tgtEl>
                                          <p:spTgt spid="2"/>
                                        </p:tgtEl>
                                        <p:attrNameLst>
                                          <p:attrName>ppt_y</p:attrName>
                                        </p:attrNameLst>
                                      </p:cBhvr>
                                      <p:tavLst>
                                        <p:tav tm="0">
                                          <p:val>
                                            <p:strVal val="ppt_y"/>
                                          </p:val>
                                        </p:tav>
                                        <p:tav tm="100000">
                                          <p:val>
                                            <p:strVal val="1+ppt_h/2"/>
                                          </p:val>
                                        </p:tav>
                                      </p:tavLst>
                                    </p:anim>
                                    <p:set>
                                      <p:cBhvr>
                                        <p:cTn id="21" dur="1" fill="hold">
                                          <p:stCondLst>
                                            <p:cond delay="5749"/>
                                          </p:stCondLst>
                                        </p:cTn>
                                        <p:tgtEl>
                                          <p:spTgt spid="2"/>
                                        </p:tgtEl>
                                        <p:attrNameLst>
                                          <p:attrName>style.visibility</p:attrName>
                                        </p:attrNameLst>
                                      </p:cBhvr>
                                      <p:to>
                                        <p:strVal val="hidden"/>
                                      </p:to>
                                    </p:set>
                                  </p:childTnLst>
                                </p:cTn>
                              </p:par>
                              <p:par>
                                <p:cTn id="22" presetID="2" presetClass="entr" presetSubtype="12" fill="hold" grpId="0" nodeType="with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additive="base">
                                        <p:cTn id="24" dur="3000" fill="hold"/>
                                        <p:tgtEl>
                                          <p:spTgt spid="3"/>
                                        </p:tgtEl>
                                        <p:attrNameLst>
                                          <p:attrName>ppt_x</p:attrName>
                                        </p:attrNameLst>
                                      </p:cBhvr>
                                      <p:tavLst>
                                        <p:tav tm="0">
                                          <p:val>
                                            <p:strVal val="0-#ppt_w/2"/>
                                          </p:val>
                                        </p:tav>
                                        <p:tav tm="100000">
                                          <p:val>
                                            <p:strVal val="#ppt_x"/>
                                          </p:val>
                                        </p:tav>
                                      </p:tavLst>
                                    </p:anim>
                                    <p:anim calcmode="lin" valueType="num">
                                      <p:cBhvr additive="base">
                                        <p:cTn id="25" dur="3000" fill="hold"/>
                                        <p:tgtEl>
                                          <p:spTgt spid="3"/>
                                        </p:tgtEl>
                                        <p:attrNameLst>
                                          <p:attrName>ppt_y</p:attrName>
                                        </p:attrNameLst>
                                      </p:cBhvr>
                                      <p:tavLst>
                                        <p:tav tm="0">
                                          <p:val>
                                            <p:strVal val="1+#ppt_h/2"/>
                                          </p:val>
                                        </p:tav>
                                        <p:tav tm="100000">
                                          <p:val>
                                            <p:strVal val="#ppt_y"/>
                                          </p:val>
                                        </p:tav>
                                      </p:tavLst>
                                    </p:anim>
                                  </p:childTnLst>
                                </p:cTn>
                              </p:par>
                              <p:par>
                                <p:cTn id="26" presetID="19" presetClass="entr" presetSubtype="10" fill="hold" grpId="1" nodeType="withEffect">
                                  <p:stCondLst>
                                    <p:cond delay="0"/>
                                  </p:stCondLst>
                                  <p:childTnLst>
                                    <p:set>
                                      <p:cBhvr>
                                        <p:cTn id="27" dur="1" fill="hold">
                                          <p:stCondLst>
                                            <p:cond delay="0"/>
                                          </p:stCondLst>
                                        </p:cTn>
                                        <p:tgtEl>
                                          <p:spTgt spid="3"/>
                                        </p:tgtEl>
                                        <p:attrNameLst>
                                          <p:attrName>style.visibility</p:attrName>
                                        </p:attrNameLst>
                                      </p:cBhvr>
                                      <p:to>
                                        <p:strVal val="visible"/>
                                      </p:to>
                                    </p:set>
                                    <p:anim calcmode="lin" valueType="num">
                                      <p:cBhvr>
                                        <p:cTn id="28" dur="3000" fill="hold"/>
                                        <p:tgtEl>
                                          <p:spTgt spid="3"/>
                                        </p:tgtEl>
                                        <p:attrNameLst>
                                          <p:attrName>ppt_w</p:attrName>
                                        </p:attrNameLst>
                                      </p:cBhvr>
                                      <p:tavLst>
                                        <p:tav tm="0" fmla="#ppt_w*sin(2.5*pi*$)">
                                          <p:val>
                                            <p:fltVal val="0"/>
                                          </p:val>
                                        </p:tav>
                                        <p:tav tm="100000">
                                          <p:val>
                                            <p:fltVal val="1"/>
                                          </p:val>
                                        </p:tav>
                                      </p:tavLst>
                                    </p:anim>
                                    <p:anim calcmode="lin" valueType="num">
                                      <p:cBhvr>
                                        <p:cTn id="29" dur="3000" fill="hold"/>
                                        <p:tgtEl>
                                          <p:spTgt spid="3"/>
                                        </p:tgtEl>
                                        <p:attrNameLst>
                                          <p:attrName>ppt_h</p:attrName>
                                        </p:attrNameLst>
                                      </p:cBhvr>
                                      <p:tavLst>
                                        <p:tav tm="0">
                                          <p:val>
                                            <p:strVal val="#ppt_h"/>
                                          </p:val>
                                        </p:tav>
                                        <p:tav tm="100000">
                                          <p:val>
                                            <p:strVal val="#ppt_h"/>
                                          </p:val>
                                        </p:tav>
                                      </p:tavLst>
                                    </p:anim>
                                  </p:childTnLst>
                                </p:cTn>
                              </p:par>
                              <p:par>
                                <p:cTn id="30" presetID="8" presetClass="emph" presetSubtype="0" repeatCount="indefinite" fill="hold" grpId="2" nodeType="withEffect">
                                  <p:stCondLst>
                                    <p:cond delay="0"/>
                                  </p:stCondLst>
                                  <p:childTnLst>
                                    <p:animRot by="-21600000">
                                      <p:cBhvr>
                                        <p:cTn id="31" dur="3000" fill="hold"/>
                                        <p:tgtEl>
                                          <p:spTgt spid="3"/>
                                        </p:tgtEl>
                                        <p:attrNameLst>
                                          <p:attrName>r</p:attrName>
                                        </p:attrNameLst>
                                      </p:cBhvr>
                                    </p:animRot>
                                  </p:childTnLst>
                                </p:cTn>
                              </p:par>
                              <p:par>
                                <p:cTn id="32" presetID="2" presetClass="exit" presetSubtype="12" fill="hold" grpId="3" nodeType="withEffect">
                                  <p:stCondLst>
                                    <p:cond delay="0"/>
                                  </p:stCondLst>
                                  <p:childTnLst>
                                    <p:anim calcmode="lin" valueType="num">
                                      <p:cBhvr additive="base">
                                        <p:cTn id="33" dur="5750"/>
                                        <p:tgtEl>
                                          <p:spTgt spid="3"/>
                                        </p:tgtEl>
                                        <p:attrNameLst>
                                          <p:attrName>ppt_x</p:attrName>
                                        </p:attrNameLst>
                                      </p:cBhvr>
                                      <p:tavLst>
                                        <p:tav tm="0">
                                          <p:val>
                                            <p:strVal val="ppt_x"/>
                                          </p:val>
                                        </p:tav>
                                        <p:tav tm="100000">
                                          <p:val>
                                            <p:strVal val="0-ppt_w/2"/>
                                          </p:val>
                                        </p:tav>
                                      </p:tavLst>
                                    </p:anim>
                                    <p:anim calcmode="lin" valueType="num">
                                      <p:cBhvr additive="base">
                                        <p:cTn id="34" dur="5750"/>
                                        <p:tgtEl>
                                          <p:spTgt spid="3"/>
                                        </p:tgtEl>
                                        <p:attrNameLst>
                                          <p:attrName>ppt_y</p:attrName>
                                        </p:attrNameLst>
                                      </p:cBhvr>
                                      <p:tavLst>
                                        <p:tav tm="0">
                                          <p:val>
                                            <p:strVal val="ppt_y"/>
                                          </p:val>
                                        </p:tav>
                                        <p:tav tm="100000">
                                          <p:val>
                                            <p:strVal val="1+ppt_h/2"/>
                                          </p:val>
                                        </p:tav>
                                      </p:tavLst>
                                    </p:anim>
                                    <p:set>
                                      <p:cBhvr>
                                        <p:cTn id="35" dur="1" fill="hold">
                                          <p:stCondLst>
                                            <p:cond delay="5749"/>
                                          </p:stCondLst>
                                        </p:cTn>
                                        <p:tgtEl>
                                          <p:spTgt spid="3"/>
                                        </p:tgtEl>
                                        <p:attrNameLst>
                                          <p:attrName>style.visibility</p:attrName>
                                        </p:attrNameLst>
                                      </p:cBhvr>
                                      <p:to>
                                        <p:strVal val="hidden"/>
                                      </p:to>
                                    </p:set>
                                  </p:childTnLst>
                                </p:cTn>
                              </p:par>
                              <p:par>
                                <p:cTn id="36" presetID="2" presetClass="entr" presetSubtype="3" fill="hold" grpId="0" nodeType="withEffect">
                                  <p:stCondLst>
                                    <p:cond delay="0"/>
                                  </p:stCondLst>
                                  <p:childTnLst>
                                    <p:set>
                                      <p:cBhvr>
                                        <p:cTn id="37" dur="1" fill="hold">
                                          <p:stCondLst>
                                            <p:cond delay="0"/>
                                          </p:stCondLst>
                                        </p:cTn>
                                        <p:tgtEl>
                                          <p:spTgt spid="4"/>
                                        </p:tgtEl>
                                        <p:attrNameLst>
                                          <p:attrName>style.visibility</p:attrName>
                                        </p:attrNameLst>
                                      </p:cBhvr>
                                      <p:to>
                                        <p:strVal val="visible"/>
                                      </p:to>
                                    </p:set>
                                    <p:anim calcmode="lin" valueType="num">
                                      <p:cBhvr additive="base">
                                        <p:cTn id="38" dur="3000" fill="hold"/>
                                        <p:tgtEl>
                                          <p:spTgt spid="4"/>
                                        </p:tgtEl>
                                        <p:attrNameLst>
                                          <p:attrName>ppt_x</p:attrName>
                                        </p:attrNameLst>
                                      </p:cBhvr>
                                      <p:tavLst>
                                        <p:tav tm="0">
                                          <p:val>
                                            <p:strVal val="1+#ppt_w/2"/>
                                          </p:val>
                                        </p:tav>
                                        <p:tav tm="100000">
                                          <p:val>
                                            <p:strVal val="#ppt_x"/>
                                          </p:val>
                                        </p:tav>
                                      </p:tavLst>
                                    </p:anim>
                                    <p:anim calcmode="lin" valueType="num">
                                      <p:cBhvr additive="base">
                                        <p:cTn id="39" dur="3000" fill="hold"/>
                                        <p:tgtEl>
                                          <p:spTgt spid="4"/>
                                        </p:tgtEl>
                                        <p:attrNameLst>
                                          <p:attrName>ppt_y</p:attrName>
                                        </p:attrNameLst>
                                      </p:cBhvr>
                                      <p:tavLst>
                                        <p:tav tm="0">
                                          <p:val>
                                            <p:strVal val="0-#ppt_h/2"/>
                                          </p:val>
                                        </p:tav>
                                        <p:tav tm="100000">
                                          <p:val>
                                            <p:strVal val="#ppt_y"/>
                                          </p:val>
                                        </p:tav>
                                      </p:tavLst>
                                    </p:anim>
                                  </p:childTnLst>
                                </p:cTn>
                              </p:par>
                              <p:par>
                                <p:cTn id="40" presetID="19" presetClass="entr" presetSubtype="10" fill="hold" grpId="1" nodeType="with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p:cTn id="42" dur="3000" fill="hold"/>
                                        <p:tgtEl>
                                          <p:spTgt spid="4"/>
                                        </p:tgtEl>
                                        <p:attrNameLst>
                                          <p:attrName>ppt_w</p:attrName>
                                        </p:attrNameLst>
                                      </p:cBhvr>
                                      <p:tavLst>
                                        <p:tav tm="0" fmla="#ppt_w*sin(2.5*pi*$)">
                                          <p:val>
                                            <p:fltVal val="0"/>
                                          </p:val>
                                        </p:tav>
                                        <p:tav tm="100000">
                                          <p:val>
                                            <p:fltVal val="1"/>
                                          </p:val>
                                        </p:tav>
                                      </p:tavLst>
                                    </p:anim>
                                    <p:anim calcmode="lin" valueType="num">
                                      <p:cBhvr>
                                        <p:cTn id="43" dur="3000" fill="hold"/>
                                        <p:tgtEl>
                                          <p:spTgt spid="4"/>
                                        </p:tgtEl>
                                        <p:attrNameLst>
                                          <p:attrName>ppt_h</p:attrName>
                                        </p:attrNameLst>
                                      </p:cBhvr>
                                      <p:tavLst>
                                        <p:tav tm="0">
                                          <p:val>
                                            <p:strVal val="#ppt_h"/>
                                          </p:val>
                                        </p:tav>
                                        <p:tav tm="100000">
                                          <p:val>
                                            <p:strVal val="#ppt_h"/>
                                          </p:val>
                                        </p:tav>
                                      </p:tavLst>
                                    </p:anim>
                                  </p:childTnLst>
                                </p:cTn>
                              </p:par>
                              <p:par>
                                <p:cTn id="44" presetID="8" presetClass="emph" presetSubtype="0" repeatCount="indefinite" fill="hold" grpId="2" nodeType="withEffect">
                                  <p:stCondLst>
                                    <p:cond delay="0"/>
                                  </p:stCondLst>
                                  <p:childTnLst>
                                    <p:animRot by="-21600000">
                                      <p:cBhvr>
                                        <p:cTn id="45" dur="3000" fill="hold"/>
                                        <p:tgtEl>
                                          <p:spTgt spid="4"/>
                                        </p:tgtEl>
                                        <p:attrNameLst>
                                          <p:attrName>r</p:attrName>
                                        </p:attrNameLst>
                                      </p:cBhvr>
                                    </p:animRot>
                                  </p:childTnLst>
                                </p:cTn>
                              </p:par>
                              <p:par>
                                <p:cTn id="46" presetID="2" presetClass="exit" presetSubtype="3" fill="hold" grpId="3" nodeType="withEffect">
                                  <p:stCondLst>
                                    <p:cond delay="0"/>
                                  </p:stCondLst>
                                  <p:childTnLst>
                                    <p:anim calcmode="lin" valueType="num">
                                      <p:cBhvr additive="base">
                                        <p:cTn id="47" dur="5750"/>
                                        <p:tgtEl>
                                          <p:spTgt spid="4"/>
                                        </p:tgtEl>
                                        <p:attrNameLst>
                                          <p:attrName>ppt_x</p:attrName>
                                        </p:attrNameLst>
                                      </p:cBhvr>
                                      <p:tavLst>
                                        <p:tav tm="0">
                                          <p:val>
                                            <p:strVal val="ppt_x"/>
                                          </p:val>
                                        </p:tav>
                                        <p:tav tm="100000">
                                          <p:val>
                                            <p:strVal val="1+ppt_w/2"/>
                                          </p:val>
                                        </p:tav>
                                      </p:tavLst>
                                    </p:anim>
                                    <p:anim calcmode="lin" valueType="num">
                                      <p:cBhvr additive="base">
                                        <p:cTn id="48" dur="5750"/>
                                        <p:tgtEl>
                                          <p:spTgt spid="4"/>
                                        </p:tgtEl>
                                        <p:attrNameLst>
                                          <p:attrName>ppt_y</p:attrName>
                                        </p:attrNameLst>
                                      </p:cBhvr>
                                      <p:tavLst>
                                        <p:tav tm="0">
                                          <p:val>
                                            <p:strVal val="ppt_y"/>
                                          </p:val>
                                        </p:tav>
                                        <p:tav tm="100000">
                                          <p:val>
                                            <p:strVal val="0-ppt_h/2"/>
                                          </p:val>
                                        </p:tav>
                                      </p:tavLst>
                                    </p:anim>
                                    <p:set>
                                      <p:cBhvr>
                                        <p:cTn id="49" dur="1" fill="hold">
                                          <p:stCondLst>
                                            <p:cond delay="5749"/>
                                          </p:stCondLst>
                                        </p:cTn>
                                        <p:tgtEl>
                                          <p:spTgt spid="4"/>
                                        </p:tgtEl>
                                        <p:attrNameLst>
                                          <p:attrName>style.visibility</p:attrName>
                                        </p:attrNameLst>
                                      </p:cBhvr>
                                      <p:to>
                                        <p:strVal val="hidden"/>
                                      </p:to>
                                    </p:set>
                                  </p:childTnLst>
                                </p:cTn>
                              </p:par>
                              <p:par>
                                <p:cTn id="50" presetID="2" presetClass="entr" presetSubtype="9" fill="hold" grpId="0" nodeType="withEffect">
                                  <p:stCondLst>
                                    <p:cond delay="0"/>
                                  </p:stCondLst>
                                  <p:childTnLst>
                                    <p:set>
                                      <p:cBhvr>
                                        <p:cTn id="51" dur="1" fill="hold">
                                          <p:stCondLst>
                                            <p:cond delay="0"/>
                                          </p:stCondLst>
                                        </p:cTn>
                                        <p:tgtEl>
                                          <p:spTgt spid="5"/>
                                        </p:tgtEl>
                                        <p:attrNameLst>
                                          <p:attrName>style.visibility</p:attrName>
                                        </p:attrNameLst>
                                      </p:cBhvr>
                                      <p:to>
                                        <p:strVal val="visible"/>
                                      </p:to>
                                    </p:set>
                                    <p:anim calcmode="lin" valueType="num">
                                      <p:cBhvr additive="base">
                                        <p:cTn id="52" dur="3000" fill="hold"/>
                                        <p:tgtEl>
                                          <p:spTgt spid="5"/>
                                        </p:tgtEl>
                                        <p:attrNameLst>
                                          <p:attrName>ppt_x</p:attrName>
                                        </p:attrNameLst>
                                      </p:cBhvr>
                                      <p:tavLst>
                                        <p:tav tm="0">
                                          <p:val>
                                            <p:strVal val="0-#ppt_w/2"/>
                                          </p:val>
                                        </p:tav>
                                        <p:tav tm="100000">
                                          <p:val>
                                            <p:strVal val="#ppt_x"/>
                                          </p:val>
                                        </p:tav>
                                      </p:tavLst>
                                    </p:anim>
                                    <p:anim calcmode="lin" valueType="num">
                                      <p:cBhvr additive="base">
                                        <p:cTn id="53" dur="3000" fill="hold"/>
                                        <p:tgtEl>
                                          <p:spTgt spid="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5"/>
                                        </p:tgtEl>
                                        <p:attrNameLst>
                                          <p:attrName>style.visibility</p:attrName>
                                        </p:attrNameLst>
                                      </p:cBhvr>
                                      <p:to>
                                        <p:strVal val="visible"/>
                                      </p:to>
                                    </p:set>
                                    <p:anim calcmode="lin" valueType="num">
                                      <p:cBhvr>
                                        <p:cTn id="56" dur="3000" fill="hold"/>
                                        <p:tgtEl>
                                          <p:spTgt spid="5"/>
                                        </p:tgtEl>
                                        <p:attrNameLst>
                                          <p:attrName>ppt_w</p:attrName>
                                        </p:attrNameLst>
                                      </p:cBhvr>
                                      <p:tavLst>
                                        <p:tav tm="0" fmla="#ppt_w*sin(2.5*pi*$)">
                                          <p:val>
                                            <p:fltVal val="0"/>
                                          </p:val>
                                        </p:tav>
                                        <p:tav tm="100000">
                                          <p:val>
                                            <p:fltVal val="1"/>
                                          </p:val>
                                        </p:tav>
                                      </p:tavLst>
                                    </p:anim>
                                    <p:anim calcmode="lin" valueType="num">
                                      <p:cBhvr>
                                        <p:cTn id="57" dur="3000" fill="hold"/>
                                        <p:tgtEl>
                                          <p:spTgt spid="5"/>
                                        </p:tgtEl>
                                        <p:attrNameLst>
                                          <p:attrName>ppt_h</p:attrName>
                                        </p:attrNameLst>
                                      </p:cBhvr>
                                      <p:tavLst>
                                        <p:tav tm="0">
                                          <p:val>
                                            <p:strVal val="#ppt_h"/>
                                          </p:val>
                                        </p:tav>
                                        <p:tav tm="100000">
                                          <p:val>
                                            <p:strVal val="#ppt_h"/>
                                          </p:val>
                                        </p:tav>
                                      </p:tavLst>
                                    </p:anim>
                                  </p:childTnLst>
                                </p:cTn>
                              </p:par>
                              <p:par>
                                <p:cTn id="58" presetID="8" presetClass="emph" presetSubtype="0" repeatCount="indefinite" fill="hold" grpId="2" nodeType="withEffect">
                                  <p:stCondLst>
                                    <p:cond delay="0"/>
                                  </p:stCondLst>
                                  <p:childTnLst>
                                    <p:animRot by="21600000">
                                      <p:cBhvr>
                                        <p:cTn id="59" dur="3000" fill="hold"/>
                                        <p:tgtEl>
                                          <p:spTgt spid="5"/>
                                        </p:tgtEl>
                                        <p:attrNameLst>
                                          <p:attrName>r</p:attrName>
                                        </p:attrNameLst>
                                      </p:cBhvr>
                                    </p:animRot>
                                  </p:childTnLst>
                                </p:cTn>
                              </p:par>
                              <p:par>
                                <p:cTn id="60" presetID="2" presetClass="exit" presetSubtype="9" fill="hold" grpId="3" nodeType="withEffect">
                                  <p:stCondLst>
                                    <p:cond delay="0"/>
                                  </p:stCondLst>
                                  <p:childTnLst>
                                    <p:anim calcmode="lin" valueType="num">
                                      <p:cBhvr additive="base">
                                        <p:cTn id="61" dur="5750"/>
                                        <p:tgtEl>
                                          <p:spTgt spid="5"/>
                                        </p:tgtEl>
                                        <p:attrNameLst>
                                          <p:attrName>ppt_x</p:attrName>
                                        </p:attrNameLst>
                                      </p:cBhvr>
                                      <p:tavLst>
                                        <p:tav tm="0">
                                          <p:val>
                                            <p:strVal val="ppt_x"/>
                                          </p:val>
                                        </p:tav>
                                        <p:tav tm="100000">
                                          <p:val>
                                            <p:strVal val="0-ppt_w/2"/>
                                          </p:val>
                                        </p:tav>
                                      </p:tavLst>
                                    </p:anim>
                                    <p:anim calcmode="lin" valueType="num">
                                      <p:cBhvr additive="base">
                                        <p:cTn id="62" dur="5750"/>
                                        <p:tgtEl>
                                          <p:spTgt spid="5"/>
                                        </p:tgtEl>
                                        <p:attrNameLst>
                                          <p:attrName>ppt_y</p:attrName>
                                        </p:attrNameLst>
                                      </p:cBhvr>
                                      <p:tavLst>
                                        <p:tav tm="0">
                                          <p:val>
                                            <p:strVal val="ppt_y"/>
                                          </p:val>
                                        </p:tav>
                                        <p:tav tm="100000">
                                          <p:val>
                                            <p:strVal val="0-ppt_h/2"/>
                                          </p:val>
                                        </p:tav>
                                      </p:tavLst>
                                    </p:anim>
                                    <p:set>
                                      <p:cBhvr>
                                        <p:cTn id="63" dur="1" fill="hold">
                                          <p:stCondLst>
                                            <p:cond delay="5749"/>
                                          </p:stCondLst>
                                        </p:cTn>
                                        <p:tgtEl>
                                          <p:spTgt spid="5"/>
                                        </p:tgtEl>
                                        <p:attrNameLst>
                                          <p:attrName>style.visibility</p:attrName>
                                        </p:attrNameLst>
                                      </p:cBhvr>
                                      <p:to>
                                        <p:strVal val="hidden"/>
                                      </p:to>
                                    </p:set>
                                  </p:childTnLst>
                                </p:cTn>
                              </p:par>
                              <p:par>
                                <p:cTn id="64" presetID="23" presetClass="entr" presetSubtype="272" fill="hold" nodeType="withEffect">
                                  <p:stCondLst>
                                    <p:cond delay="500"/>
                                  </p:stCondLst>
                                  <p:childTnLst>
                                    <p:set>
                                      <p:cBhvr>
                                        <p:cTn id="65" dur="1" fill="hold">
                                          <p:stCondLst>
                                            <p:cond delay="0"/>
                                          </p:stCondLst>
                                        </p:cTn>
                                        <p:tgtEl>
                                          <p:spTgt spid="10"/>
                                        </p:tgtEl>
                                        <p:attrNameLst>
                                          <p:attrName>style.visibility</p:attrName>
                                        </p:attrNameLst>
                                      </p:cBhvr>
                                      <p:to>
                                        <p:strVal val="visible"/>
                                      </p:to>
                                    </p:set>
                                    <p:anim calcmode="lin" valueType="num">
                                      <p:cBhvr>
                                        <p:cTn id="66" dur="4000" fill="hold"/>
                                        <p:tgtEl>
                                          <p:spTgt spid="10"/>
                                        </p:tgtEl>
                                        <p:attrNameLst>
                                          <p:attrName>ppt_w</p:attrName>
                                        </p:attrNameLst>
                                      </p:cBhvr>
                                      <p:tavLst>
                                        <p:tav tm="0">
                                          <p:val>
                                            <p:strVal val="2/3*#ppt_w"/>
                                          </p:val>
                                        </p:tav>
                                        <p:tav tm="100000">
                                          <p:val>
                                            <p:strVal val="#ppt_w"/>
                                          </p:val>
                                        </p:tav>
                                      </p:tavLst>
                                    </p:anim>
                                    <p:anim calcmode="lin" valueType="num">
                                      <p:cBhvr>
                                        <p:cTn id="67" dur="4000" fill="hold"/>
                                        <p:tgtEl>
                                          <p:spTgt spid="10"/>
                                        </p:tgtEl>
                                        <p:attrNameLst>
                                          <p:attrName>ppt_h</p:attrName>
                                        </p:attrNameLst>
                                      </p:cBhvr>
                                      <p:tavLst>
                                        <p:tav tm="0">
                                          <p:val>
                                            <p:strVal val="2/3*#ppt_h"/>
                                          </p:val>
                                        </p:tav>
                                        <p:tav tm="100000">
                                          <p:val>
                                            <p:strVal val="#ppt_h"/>
                                          </p:val>
                                        </p:tav>
                                      </p:tavLst>
                                    </p:anim>
                                  </p:childTnLst>
                                </p:cTn>
                              </p:par>
                              <p:par>
                                <p:cTn id="68" presetID="16" presetClass="entr" presetSubtype="37" fill="hold" nodeType="withEffect">
                                  <p:stCondLst>
                                    <p:cond delay="500"/>
                                  </p:stCondLst>
                                  <p:childTnLst>
                                    <p:set>
                                      <p:cBhvr>
                                        <p:cTn id="69" dur="1" fill="hold">
                                          <p:stCondLst>
                                            <p:cond delay="0"/>
                                          </p:stCondLst>
                                        </p:cTn>
                                        <p:tgtEl>
                                          <p:spTgt spid="10"/>
                                        </p:tgtEl>
                                        <p:attrNameLst>
                                          <p:attrName>style.visibility</p:attrName>
                                        </p:attrNameLst>
                                      </p:cBhvr>
                                      <p:to>
                                        <p:strVal val="visible"/>
                                      </p:to>
                                    </p:set>
                                    <p:animEffect transition="in" filter="barn(outVertical)">
                                      <p:cBhvr>
                                        <p:cTn id="70" dur="4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9"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6"/>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Rectángulo"/>
          <p:cNvSpPr/>
          <p:nvPr/>
        </p:nvSpPr>
        <p:spPr>
          <a:xfrm>
            <a:off x="1331640" y="1690062"/>
            <a:ext cx="4468806" cy="3477875"/>
          </a:xfrm>
          <a:prstGeom prst="rect">
            <a:avLst/>
          </a:prstGeom>
        </p:spPr>
        <p:txBody>
          <a:bodyPr wrap="square">
            <a:spAutoFit/>
            <a:scene3d>
              <a:camera prst="obliqueBottomLeft"/>
              <a:lightRig rig="threePt" dir="t"/>
            </a:scene3d>
            <a:sp3d extrusionH="50800">
              <a:extrusionClr>
                <a:schemeClr val="accent2">
                  <a:lumMod val="50000"/>
                </a:schemeClr>
              </a:extrusionClr>
            </a:sp3d>
          </a:bodyPr>
          <a:lstStyle/>
          <a:p>
            <a:pPr algn="ctr"/>
            <a:r>
              <a:rPr lang="es-ES" sz="2000" dirty="0" smtClean="0">
                <a:solidFill>
                  <a:schemeClr val="bg1"/>
                </a:solidFill>
                <a:effectLst>
                  <a:outerShdw dist="50800" algn="ctr" rotWithShape="0">
                    <a:srgbClr val="48001B"/>
                  </a:outerShdw>
                </a:effectLst>
                <a:latin typeface="Hobo Std" pitchFamily="34" charset="0"/>
              </a:rPr>
              <a:t>Las </a:t>
            </a:r>
            <a:r>
              <a:rPr lang="es-ES" sz="2000" dirty="0">
                <a:solidFill>
                  <a:schemeClr val="bg1"/>
                </a:solidFill>
                <a:effectLst>
                  <a:outerShdw dist="50800" algn="ctr" rotWithShape="0">
                    <a:srgbClr val="48001B"/>
                  </a:outerShdw>
                </a:effectLst>
                <a:latin typeface="Hobo Std" pitchFamily="34" charset="0"/>
              </a:rPr>
              <a:t>nueces son otro de los frutos secos que el otoño nos aporta. Este fruto contiene altas dosis de ácidos grasos saludables necesarios para el buen funcionamiento del organismo. A esto hay que sumar sus altas dosis de minerales, entre los que destacaremos el fósforo, necesario para un correcto funcionamiento </a:t>
            </a:r>
            <a:endParaRPr lang="es-ES" sz="2000" dirty="0" smtClean="0">
              <a:solidFill>
                <a:schemeClr val="bg1"/>
              </a:solidFill>
              <a:effectLst>
                <a:outerShdw dist="50800" algn="ctr" rotWithShape="0">
                  <a:srgbClr val="48001B"/>
                </a:outerShdw>
              </a:effectLst>
              <a:latin typeface="Hobo Std" pitchFamily="34" charset="0"/>
            </a:endParaRPr>
          </a:p>
          <a:p>
            <a:pPr algn="ctr"/>
            <a:r>
              <a:rPr lang="es-ES" sz="2000" dirty="0" smtClean="0">
                <a:solidFill>
                  <a:schemeClr val="bg1"/>
                </a:solidFill>
                <a:effectLst>
                  <a:outerShdw dist="50800" algn="ctr" rotWithShape="0">
                    <a:srgbClr val="48001B"/>
                  </a:outerShdw>
                </a:effectLst>
                <a:latin typeface="Hobo Std" pitchFamily="34" charset="0"/>
              </a:rPr>
              <a:t>del </a:t>
            </a:r>
            <a:r>
              <a:rPr lang="es-ES" sz="2000" dirty="0">
                <a:solidFill>
                  <a:schemeClr val="bg1"/>
                </a:solidFill>
                <a:effectLst>
                  <a:outerShdw dist="50800" algn="ctr" rotWithShape="0">
                    <a:srgbClr val="48001B"/>
                  </a:outerShdw>
                </a:effectLst>
                <a:latin typeface="Hobo Std" pitchFamily="34" charset="0"/>
              </a:rPr>
              <a:t>cerebro. </a:t>
            </a:r>
          </a:p>
          <a:p>
            <a:pPr algn="ctr"/>
            <a:endParaRPr lang="es-ES" sz="2000" dirty="0">
              <a:solidFill>
                <a:schemeClr val="bg1"/>
              </a:solidFill>
              <a:effectLst>
                <a:outerShdw dist="50800" algn="ctr" rotWithShape="0">
                  <a:srgbClr val="48001B"/>
                </a:outerShdw>
              </a:effectLst>
              <a:latin typeface="Hobo Std" pitchFamily="34" charset="0"/>
            </a:endParaRPr>
          </a:p>
        </p:txBody>
      </p:sp>
    </p:spTree>
    <p:extLst>
      <p:ext uri="{BB962C8B-B14F-4D97-AF65-F5344CB8AC3E}">
        <p14:creationId xmlns:p14="http://schemas.microsoft.com/office/powerpoint/2010/main" val="1405718628"/>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36817" y="-15246"/>
            <a:ext cx="9144000" cy="6684606"/>
          </a:xfrm>
          <a:prstGeom prst="rect">
            <a:avLst/>
          </a:prstGeom>
          <a:noFill/>
          <a:ln>
            <a:noFill/>
          </a:ln>
        </p:spPr>
      </p:pic>
      <p:sp>
        <p:nvSpPr>
          <p:cNvPr id="3" name="2 Forma libre"/>
          <p:cNvSpPr/>
          <p:nvPr/>
        </p:nvSpPr>
        <p:spPr>
          <a:xfrm>
            <a:off x="936" y="-15246"/>
            <a:ext cx="9157911" cy="124372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91000"/>
                  <a:lumOff val="9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7593" y="5685941"/>
            <a:ext cx="9157911" cy="1172058"/>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91000"/>
                  <a:lumOff val="9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6" name="Forma libre 3"/>
          <p:cNvSpPr/>
          <p:nvPr/>
        </p:nvSpPr>
        <p:spPr>
          <a:xfrm>
            <a:off x="12125" y="438056"/>
            <a:ext cx="4549237" cy="5976664"/>
          </a:xfrm>
          <a:custGeom>
            <a:avLst/>
            <a:gdLst>
              <a:gd name="connsiteX0" fmla="*/ 2109225 w 4627223"/>
              <a:gd name="connsiteY0" fmla="*/ 2035701 h 6120679"/>
              <a:gd name="connsiteX1" fmla="*/ 2566956 w 4627223"/>
              <a:gd name="connsiteY1" fmla="*/ 2981113 h 6120679"/>
              <a:gd name="connsiteX2" fmla="*/ 2245514 w 4627223"/>
              <a:gd name="connsiteY2" fmla="*/ 3936923 h 6120679"/>
              <a:gd name="connsiteX3" fmla="*/ 2224279 w 4627223"/>
              <a:gd name="connsiteY3" fmla="*/ 3945011 h 6120679"/>
              <a:gd name="connsiteX4" fmla="*/ 2256530 w 4627223"/>
              <a:gd name="connsiteY4" fmla="*/ 3947196 h 6120679"/>
              <a:gd name="connsiteX5" fmla="*/ 2493120 w 4627223"/>
              <a:gd name="connsiteY5" fmla="*/ 3810013 h 6120679"/>
              <a:gd name="connsiteX6" fmla="*/ 2504116 w 4627223"/>
              <a:gd name="connsiteY6" fmla="*/ 3795024 h 6120679"/>
              <a:gd name="connsiteX7" fmla="*/ 2498053 w 4627223"/>
              <a:gd name="connsiteY7" fmla="*/ 3807311 h 6120679"/>
              <a:gd name="connsiteX8" fmla="*/ 2212611 w 4627223"/>
              <a:gd name="connsiteY8" fmla="*/ 4041337 h 6120679"/>
              <a:gd name="connsiteX9" fmla="*/ 1779433 w 4627223"/>
              <a:gd name="connsiteY9" fmla="*/ 3096904 h 6120679"/>
              <a:gd name="connsiteX10" fmla="*/ 2125311 w 4627223"/>
              <a:gd name="connsiteY10" fmla="*/ 2171659 h 6120679"/>
              <a:gd name="connsiteX11" fmla="*/ 2146743 w 4627223"/>
              <a:gd name="connsiteY11" fmla="*/ 2164528 h 6120679"/>
              <a:gd name="connsiteX12" fmla="*/ 2114564 w 4627223"/>
              <a:gd name="connsiteY12" fmla="*/ 2161168 h 6120679"/>
              <a:gd name="connsiteX13" fmla="*/ 1794284 w 4627223"/>
              <a:gd name="connsiteY13" fmla="*/ 2398825 h 6120679"/>
              <a:gd name="connsiteX14" fmla="*/ 1769198 w 4627223"/>
              <a:gd name="connsiteY14" fmla="*/ 2445952 h 6120679"/>
              <a:gd name="connsiteX15" fmla="*/ 1780709 w 4627223"/>
              <a:gd name="connsiteY15" fmla="*/ 2408872 h 6120679"/>
              <a:gd name="connsiteX16" fmla="*/ 2109225 w 4627223"/>
              <a:gd name="connsiteY16" fmla="*/ 2035701 h 6120679"/>
              <a:gd name="connsiteX17" fmla="*/ 2201944 w 4627223"/>
              <a:gd name="connsiteY17" fmla="*/ 1826852 h 6120679"/>
              <a:gd name="connsiteX18" fmla="*/ 1766156 w 4627223"/>
              <a:gd name="connsiteY18" fmla="*/ 2433189 h 6120679"/>
              <a:gd name="connsiteX19" fmla="*/ 1761797 w 4627223"/>
              <a:gd name="connsiteY19" fmla="*/ 2459855 h 6120679"/>
              <a:gd name="connsiteX20" fmla="*/ 1758528 w 4627223"/>
              <a:gd name="connsiteY20" fmla="*/ 2465996 h 6120679"/>
              <a:gd name="connsiteX21" fmla="*/ 1666137 w 4627223"/>
              <a:gd name="connsiteY21" fmla="*/ 2728114 h 6120679"/>
              <a:gd name="connsiteX22" fmla="*/ 1616855 w 4627223"/>
              <a:gd name="connsiteY22" fmla="*/ 3043420 h 6120679"/>
              <a:gd name="connsiteX23" fmla="*/ 1611053 w 4627223"/>
              <a:gd name="connsiteY23" fmla="*/ 3201914 h 6120679"/>
              <a:gd name="connsiteX24" fmla="*/ 2114564 w 4627223"/>
              <a:gd name="connsiteY24" fmla="*/ 4242660 h 6120679"/>
              <a:gd name="connsiteX25" fmla="*/ 2530806 w 4627223"/>
              <a:gd name="connsiteY25" fmla="*/ 3787692 h 6120679"/>
              <a:gd name="connsiteX26" fmla="*/ 2548668 w 4627223"/>
              <a:gd name="connsiteY26" fmla="*/ 3729377 h 6120679"/>
              <a:gd name="connsiteX27" fmla="*/ 2570419 w 4627223"/>
              <a:gd name="connsiteY27" fmla="*/ 3692793 h 6120679"/>
              <a:gd name="connsiteX28" fmla="*/ 2732498 w 4627223"/>
              <a:gd name="connsiteY28" fmla="*/ 2867670 h 6120679"/>
              <a:gd name="connsiteX29" fmla="*/ 2201944 w 4627223"/>
              <a:gd name="connsiteY29" fmla="*/ 1826852 h 6120679"/>
              <a:gd name="connsiteX30" fmla="*/ 2257861 w 4627223"/>
              <a:gd name="connsiteY30" fmla="*/ 1400165 h 6120679"/>
              <a:gd name="connsiteX31" fmla="*/ 2287025 w 4627223"/>
              <a:gd name="connsiteY31" fmla="*/ 1401936 h 6120679"/>
              <a:gd name="connsiteX32" fmla="*/ 2717514 w 4627223"/>
              <a:gd name="connsiteY32" fmla="*/ 2023449 h 6120679"/>
              <a:gd name="connsiteX33" fmla="*/ 2457886 w 4627223"/>
              <a:gd name="connsiteY33" fmla="*/ 4110730 h 6120679"/>
              <a:gd name="connsiteX34" fmla="*/ 1690233 w 4627223"/>
              <a:gd name="connsiteY34" fmla="*/ 3994899 h 6120679"/>
              <a:gd name="connsiteX35" fmla="*/ 1671810 w 4627223"/>
              <a:gd name="connsiteY35" fmla="*/ 3941363 h 6120679"/>
              <a:gd name="connsiteX36" fmla="*/ 1691304 w 4627223"/>
              <a:gd name="connsiteY36" fmla="*/ 4034733 h 6120679"/>
              <a:gd name="connsiteX37" fmla="*/ 1924168 w 4627223"/>
              <a:gd name="connsiteY37" fmla="*/ 4591988 h 6120679"/>
              <a:gd name="connsiteX38" fmla="*/ 1940043 w 4627223"/>
              <a:gd name="connsiteY38" fmla="*/ 4610708 h 6120679"/>
              <a:gd name="connsiteX39" fmla="*/ 1928931 w 4627223"/>
              <a:gd name="connsiteY39" fmla="*/ 4603739 h 6120679"/>
              <a:gd name="connsiteX40" fmla="*/ 1607798 w 4627223"/>
              <a:gd name="connsiteY40" fmla="*/ 3988525 h 6120679"/>
              <a:gd name="connsiteX41" fmla="*/ 1620626 w 4627223"/>
              <a:gd name="connsiteY41" fmla="*/ 2621855 h 6120679"/>
              <a:gd name="connsiteX42" fmla="*/ 1882668 w 4627223"/>
              <a:gd name="connsiteY42" fmla="*/ 1971757 h 6120679"/>
              <a:gd name="connsiteX43" fmla="*/ 2648136 w 4627223"/>
              <a:gd name="connsiteY43" fmla="*/ 2182426 h 6120679"/>
              <a:gd name="connsiteX44" fmla="*/ 2666124 w 4627223"/>
              <a:gd name="connsiteY44" fmla="*/ 2237320 h 6120679"/>
              <a:gd name="connsiteX45" fmla="*/ 2647365 w 4627223"/>
              <a:gd name="connsiteY45" fmla="*/ 2143177 h 6120679"/>
              <a:gd name="connsiteX46" fmla="*/ 2301663 w 4627223"/>
              <a:gd name="connsiteY46" fmla="*/ 1432098 h 6120679"/>
              <a:gd name="connsiteX47" fmla="*/ 2080247 w 4627223"/>
              <a:gd name="connsiteY47" fmla="*/ 1338484 h 6120679"/>
              <a:gd name="connsiteX48" fmla="*/ 1809309 w 4627223"/>
              <a:gd name="connsiteY48" fmla="*/ 1465682 h 6120679"/>
              <a:gd name="connsiteX49" fmla="*/ 1712613 w 4627223"/>
              <a:gd name="connsiteY49" fmla="*/ 1581311 h 6120679"/>
              <a:gd name="connsiteX50" fmla="*/ 1460807 w 4627223"/>
              <a:gd name="connsiteY50" fmla="*/ 2167276 h 6120679"/>
              <a:gd name="connsiteX51" fmla="*/ 1426561 w 4627223"/>
              <a:gd name="connsiteY51" fmla="*/ 3877998 h 6120679"/>
              <a:gd name="connsiteX52" fmla="*/ 1961536 w 4627223"/>
              <a:gd name="connsiteY52" fmla="*/ 4680359 h 6120679"/>
              <a:gd name="connsiteX53" fmla="*/ 2007244 w 4627223"/>
              <a:gd name="connsiteY53" fmla="*/ 4682460 h 6120679"/>
              <a:gd name="connsiteX54" fmla="*/ 2042712 w 4627223"/>
              <a:gd name="connsiteY54" fmla="*/ 4713712 h 6120679"/>
              <a:gd name="connsiteX55" fmla="*/ 2631059 w 4627223"/>
              <a:gd name="connsiteY55" fmla="*/ 4486095 h 6120679"/>
              <a:gd name="connsiteX56" fmla="*/ 2899732 w 4627223"/>
              <a:gd name="connsiteY56" fmla="*/ 2112579 h 6120679"/>
              <a:gd name="connsiteX57" fmla="*/ 2263387 w 4627223"/>
              <a:gd name="connsiteY57" fmla="*/ 1380893 h 6120679"/>
              <a:gd name="connsiteX58" fmla="*/ 2244940 w 4627223"/>
              <a:gd name="connsiteY58" fmla="*/ 1390745 h 6120679"/>
              <a:gd name="connsiteX59" fmla="*/ 2239233 w 4627223"/>
              <a:gd name="connsiteY59" fmla="*/ 1386584 h 6120679"/>
              <a:gd name="connsiteX60" fmla="*/ 2080247 w 4627223"/>
              <a:gd name="connsiteY60" fmla="*/ 1338484 h 6120679"/>
              <a:gd name="connsiteX61" fmla="*/ 4627223 w 4627223"/>
              <a:gd name="connsiteY61" fmla="*/ 0 h 6120679"/>
              <a:gd name="connsiteX62" fmla="*/ 4627222 w 4627223"/>
              <a:gd name="connsiteY62" fmla="*/ 6120679 h 6120679"/>
              <a:gd name="connsiteX63" fmla="*/ 280180 w 4627223"/>
              <a:gd name="connsiteY63" fmla="*/ 5506617 h 6120679"/>
              <a:gd name="connsiteX64" fmla="*/ 0 w 4627223"/>
              <a:gd name="connsiteY64" fmla="*/ 5428505 h 6120679"/>
              <a:gd name="connsiteX65" fmla="*/ 0 w 4627223"/>
              <a:gd name="connsiteY65" fmla="*/ 677755 h 6120679"/>
              <a:gd name="connsiteX66" fmla="*/ 340045 w 4627223"/>
              <a:gd name="connsiteY66" fmla="*/ 584382 h 6120679"/>
              <a:gd name="connsiteX67" fmla="*/ 4627223 w 4627223"/>
              <a:gd name="connsiteY67"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627223" h="6120679">
                <a:moveTo>
                  <a:pt x="2109225" y="2035701"/>
                </a:moveTo>
                <a:cubicBezTo>
                  <a:pt x="2348344" y="2026505"/>
                  <a:pt x="2553277" y="2449779"/>
                  <a:pt x="2566956" y="2981113"/>
                </a:cubicBezTo>
                <a:cubicBezTo>
                  <a:pt x="2578925" y="3446027"/>
                  <a:pt x="2440499" y="3839627"/>
                  <a:pt x="2245514" y="3936923"/>
                </a:cubicBezTo>
                <a:lnTo>
                  <a:pt x="2224279" y="3945011"/>
                </a:lnTo>
                <a:lnTo>
                  <a:pt x="2256530" y="3947196"/>
                </a:lnTo>
                <a:cubicBezTo>
                  <a:pt x="2343387" y="3943856"/>
                  <a:pt x="2423912" y="3894361"/>
                  <a:pt x="2493120" y="3810013"/>
                </a:cubicBezTo>
                <a:lnTo>
                  <a:pt x="2504116" y="3795024"/>
                </a:lnTo>
                <a:lnTo>
                  <a:pt x="2498053" y="3807311"/>
                </a:lnTo>
                <a:cubicBezTo>
                  <a:pt x="2421827" y="3953016"/>
                  <a:pt x="2321950" y="4041338"/>
                  <a:pt x="2212611" y="4041337"/>
                </a:cubicBezTo>
                <a:cubicBezTo>
                  <a:pt x="1973373" y="4041337"/>
                  <a:pt x="1779433" y="3618500"/>
                  <a:pt x="1779433" y="3096904"/>
                </a:cubicBezTo>
                <a:cubicBezTo>
                  <a:pt x="1779433" y="2640508"/>
                  <a:pt x="1927918" y="2259723"/>
                  <a:pt x="2125311" y="2171659"/>
                </a:cubicBezTo>
                <a:lnTo>
                  <a:pt x="2146743" y="2164528"/>
                </a:lnTo>
                <a:lnTo>
                  <a:pt x="2114564" y="2161168"/>
                </a:lnTo>
                <a:cubicBezTo>
                  <a:pt x="1992903" y="2161168"/>
                  <a:pt x="1881321" y="2250356"/>
                  <a:pt x="1794284" y="2398825"/>
                </a:cubicBezTo>
                <a:lnTo>
                  <a:pt x="1769198" y="2445952"/>
                </a:lnTo>
                <a:lnTo>
                  <a:pt x="1780709" y="2408872"/>
                </a:lnTo>
                <a:cubicBezTo>
                  <a:pt x="1854408" y="2186218"/>
                  <a:pt x="1972619" y="2040954"/>
                  <a:pt x="2109225" y="2035701"/>
                </a:cubicBezTo>
                <a:close/>
                <a:moveTo>
                  <a:pt x="2201944" y="1826852"/>
                </a:moveTo>
                <a:cubicBezTo>
                  <a:pt x="2004343" y="1834451"/>
                  <a:pt x="1839518" y="2080932"/>
                  <a:pt x="1766156" y="2433189"/>
                </a:cubicBezTo>
                <a:lnTo>
                  <a:pt x="1761797" y="2459855"/>
                </a:lnTo>
                <a:lnTo>
                  <a:pt x="1758528" y="2465996"/>
                </a:lnTo>
                <a:cubicBezTo>
                  <a:pt x="1721512" y="2542508"/>
                  <a:pt x="1690232" y="2630878"/>
                  <a:pt x="1666137" y="2728114"/>
                </a:cubicBezTo>
                <a:cubicBezTo>
                  <a:pt x="1642042" y="2825348"/>
                  <a:pt x="1625132" y="2931448"/>
                  <a:pt x="1616855" y="3043420"/>
                </a:cubicBezTo>
                <a:cubicBezTo>
                  <a:pt x="1613035" y="3095098"/>
                  <a:pt x="1611053" y="3148028"/>
                  <a:pt x="1611053" y="3201914"/>
                </a:cubicBezTo>
                <a:cubicBezTo>
                  <a:pt x="1611053" y="3776702"/>
                  <a:pt x="1836483" y="4242660"/>
                  <a:pt x="2114564" y="4242660"/>
                </a:cubicBezTo>
                <a:cubicBezTo>
                  <a:pt x="2287550" y="4242660"/>
                  <a:pt x="2440161" y="4062348"/>
                  <a:pt x="2530806" y="3787692"/>
                </a:cubicBezTo>
                <a:lnTo>
                  <a:pt x="2548668" y="3729377"/>
                </a:lnTo>
                <a:lnTo>
                  <a:pt x="2570419" y="3692793"/>
                </a:lnTo>
                <a:cubicBezTo>
                  <a:pt x="2677261" y="3494041"/>
                  <a:pt x="2740977" y="3197024"/>
                  <a:pt x="2732498" y="2867670"/>
                </a:cubicBezTo>
                <a:cubicBezTo>
                  <a:pt x="2717425" y="2282153"/>
                  <a:pt x="2479887" y="1816163"/>
                  <a:pt x="2201944" y="1826852"/>
                </a:cubicBezTo>
                <a:close/>
                <a:moveTo>
                  <a:pt x="2257861" y="1400165"/>
                </a:moveTo>
                <a:lnTo>
                  <a:pt x="2287025" y="1401936"/>
                </a:lnTo>
                <a:cubicBezTo>
                  <a:pt x="2465088" y="1425569"/>
                  <a:pt x="2626434" y="1640055"/>
                  <a:pt x="2717514" y="2023449"/>
                </a:cubicBezTo>
                <a:cubicBezTo>
                  <a:pt x="2876943" y="2694554"/>
                  <a:pt x="2760703" y="3629061"/>
                  <a:pt x="2457886" y="4110730"/>
                </a:cubicBezTo>
                <a:cubicBezTo>
                  <a:pt x="2192921" y="4532190"/>
                  <a:pt x="1872902" y="4467297"/>
                  <a:pt x="1690233" y="3994899"/>
                </a:cubicBezTo>
                <a:lnTo>
                  <a:pt x="1671810" y="3941363"/>
                </a:lnTo>
                <a:lnTo>
                  <a:pt x="1691304" y="4034733"/>
                </a:lnTo>
                <a:cubicBezTo>
                  <a:pt x="1749215" y="4278504"/>
                  <a:pt x="1830116" y="4465830"/>
                  <a:pt x="1924168" y="4591988"/>
                </a:cubicBezTo>
                <a:lnTo>
                  <a:pt x="1940043" y="4610708"/>
                </a:lnTo>
                <a:lnTo>
                  <a:pt x="1928931" y="4603739"/>
                </a:lnTo>
                <a:cubicBezTo>
                  <a:pt x="1794371" y="4508800"/>
                  <a:pt x="1678231" y="4298897"/>
                  <a:pt x="1607798" y="3988525"/>
                </a:cubicBezTo>
                <a:cubicBezTo>
                  <a:pt x="1511478" y="3564084"/>
                  <a:pt x="1523430" y="3052208"/>
                  <a:pt x="1620626" y="2621855"/>
                </a:cubicBezTo>
                <a:cubicBezTo>
                  <a:pt x="1678943" y="2363644"/>
                  <a:pt x="1767949" y="2134779"/>
                  <a:pt x="1882668" y="1971757"/>
                </a:cubicBezTo>
                <a:cubicBezTo>
                  <a:pt x="2150346" y="1591373"/>
                  <a:pt x="2469330" y="1695502"/>
                  <a:pt x="2648136" y="2182426"/>
                </a:cubicBezTo>
                <a:lnTo>
                  <a:pt x="2666124" y="2237320"/>
                </a:lnTo>
                <a:lnTo>
                  <a:pt x="2647365" y="2143177"/>
                </a:lnTo>
                <a:cubicBezTo>
                  <a:pt x="2568994" y="1797828"/>
                  <a:pt x="2444807" y="1555421"/>
                  <a:pt x="2301663" y="1432098"/>
                </a:cubicBezTo>
                <a:close/>
                <a:moveTo>
                  <a:pt x="2080247" y="1338484"/>
                </a:moveTo>
                <a:cubicBezTo>
                  <a:pt x="1990126" y="1337051"/>
                  <a:pt x="1898063" y="1378398"/>
                  <a:pt x="1809309" y="1465682"/>
                </a:cubicBezTo>
                <a:cubicBezTo>
                  <a:pt x="1776538" y="1497908"/>
                  <a:pt x="1744218" y="1536400"/>
                  <a:pt x="1712613" y="1581311"/>
                </a:cubicBezTo>
                <a:cubicBezTo>
                  <a:pt x="1607265" y="1731017"/>
                  <a:pt x="1522331" y="1934356"/>
                  <a:pt x="1460807" y="2167276"/>
                </a:cubicBezTo>
                <a:cubicBezTo>
                  <a:pt x="1325454" y="2679703"/>
                  <a:pt x="1303407" y="3335308"/>
                  <a:pt x="1426561" y="3877998"/>
                </a:cubicBezTo>
                <a:cubicBezTo>
                  <a:pt x="1537995" y="4369039"/>
                  <a:pt x="1742057" y="4651965"/>
                  <a:pt x="1961536" y="4680359"/>
                </a:cubicBezTo>
                <a:lnTo>
                  <a:pt x="2007244" y="4682460"/>
                </a:lnTo>
                <a:lnTo>
                  <a:pt x="2042712" y="4713712"/>
                </a:lnTo>
                <a:cubicBezTo>
                  <a:pt x="2228107" y="4851347"/>
                  <a:pt x="2443354" y="4784664"/>
                  <a:pt x="2631059" y="4486095"/>
                </a:cubicBezTo>
                <a:cubicBezTo>
                  <a:pt x="2964757" y="3955307"/>
                  <a:pt x="3085046" y="2892647"/>
                  <a:pt x="2899732" y="2112579"/>
                </a:cubicBezTo>
                <a:cubicBezTo>
                  <a:pt x="2767986" y="1557999"/>
                  <a:pt x="2517246" y="1295552"/>
                  <a:pt x="2263387" y="1380893"/>
                </a:cubicBezTo>
                <a:lnTo>
                  <a:pt x="2244940" y="1390745"/>
                </a:lnTo>
                <a:lnTo>
                  <a:pt x="2239233" y="1386584"/>
                </a:lnTo>
                <a:cubicBezTo>
                  <a:pt x="2187693" y="1355604"/>
                  <a:pt x="2134319" y="1339344"/>
                  <a:pt x="2080247" y="1338484"/>
                </a:cubicBezTo>
                <a:close/>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path>
            </a:pathLst>
          </a:custGeom>
          <a:gradFill flip="none" rotWithShape="1">
            <a:gsLst>
              <a:gs pos="53000">
                <a:schemeClr val="accent6">
                  <a:lumMod val="75000"/>
                  <a:alpha val="75000"/>
                </a:schemeClr>
              </a:gs>
              <a:gs pos="13000">
                <a:srgbClr val="FCD78E">
                  <a:lumMod val="56000"/>
                  <a:lumOff val="44000"/>
                  <a:alpha val="82000"/>
                </a:srgbClr>
              </a:gs>
              <a:gs pos="31000">
                <a:srgbClr val="FEED5A">
                  <a:alpha val="79000"/>
                </a:srgbClr>
              </a:gs>
              <a:gs pos="100000">
                <a:schemeClr val="bg1"/>
              </a:gs>
            </a:gsLst>
            <a:path path="circle">
              <a:fillToRect l="50000" t="50000" r="50000" b="50000"/>
            </a:path>
            <a:tileRect/>
          </a:gradFill>
          <a:ln>
            <a:noFill/>
          </a:ln>
          <a:scene3d>
            <a:camera prst="orthographicFront"/>
            <a:lightRig rig="sunrise" dir="t"/>
          </a:scene3d>
          <a:sp3d prstMaterial="matte">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7" name="Forma libre 3"/>
          <p:cNvSpPr/>
          <p:nvPr/>
        </p:nvSpPr>
        <p:spPr>
          <a:xfrm flipH="1">
            <a:off x="4561361" y="436834"/>
            <a:ext cx="4619455" cy="5976664"/>
          </a:xfrm>
          <a:custGeom>
            <a:avLst/>
            <a:gdLst>
              <a:gd name="connsiteX0" fmla="*/ 2109225 w 4627223"/>
              <a:gd name="connsiteY0" fmla="*/ 2035701 h 6120679"/>
              <a:gd name="connsiteX1" fmla="*/ 2566956 w 4627223"/>
              <a:gd name="connsiteY1" fmla="*/ 2981113 h 6120679"/>
              <a:gd name="connsiteX2" fmla="*/ 2245514 w 4627223"/>
              <a:gd name="connsiteY2" fmla="*/ 3936923 h 6120679"/>
              <a:gd name="connsiteX3" fmla="*/ 2224279 w 4627223"/>
              <a:gd name="connsiteY3" fmla="*/ 3945011 h 6120679"/>
              <a:gd name="connsiteX4" fmla="*/ 2256530 w 4627223"/>
              <a:gd name="connsiteY4" fmla="*/ 3947196 h 6120679"/>
              <a:gd name="connsiteX5" fmla="*/ 2493120 w 4627223"/>
              <a:gd name="connsiteY5" fmla="*/ 3810013 h 6120679"/>
              <a:gd name="connsiteX6" fmla="*/ 2504116 w 4627223"/>
              <a:gd name="connsiteY6" fmla="*/ 3795024 h 6120679"/>
              <a:gd name="connsiteX7" fmla="*/ 2498053 w 4627223"/>
              <a:gd name="connsiteY7" fmla="*/ 3807311 h 6120679"/>
              <a:gd name="connsiteX8" fmla="*/ 2212611 w 4627223"/>
              <a:gd name="connsiteY8" fmla="*/ 4041337 h 6120679"/>
              <a:gd name="connsiteX9" fmla="*/ 1779433 w 4627223"/>
              <a:gd name="connsiteY9" fmla="*/ 3096904 h 6120679"/>
              <a:gd name="connsiteX10" fmla="*/ 2125311 w 4627223"/>
              <a:gd name="connsiteY10" fmla="*/ 2171659 h 6120679"/>
              <a:gd name="connsiteX11" fmla="*/ 2146743 w 4627223"/>
              <a:gd name="connsiteY11" fmla="*/ 2164528 h 6120679"/>
              <a:gd name="connsiteX12" fmla="*/ 2114564 w 4627223"/>
              <a:gd name="connsiteY12" fmla="*/ 2161168 h 6120679"/>
              <a:gd name="connsiteX13" fmla="*/ 1794284 w 4627223"/>
              <a:gd name="connsiteY13" fmla="*/ 2398825 h 6120679"/>
              <a:gd name="connsiteX14" fmla="*/ 1769198 w 4627223"/>
              <a:gd name="connsiteY14" fmla="*/ 2445952 h 6120679"/>
              <a:gd name="connsiteX15" fmla="*/ 1780709 w 4627223"/>
              <a:gd name="connsiteY15" fmla="*/ 2408872 h 6120679"/>
              <a:gd name="connsiteX16" fmla="*/ 2109225 w 4627223"/>
              <a:gd name="connsiteY16" fmla="*/ 2035701 h 6120679"/>
              <a:gd name="connsiteX17" fmla="*/ 2201944 w 4627223"/>
              <a:gd name="connsiteY17" fmla="*/ 1826852 h 6120679"/>
              <a:gd name="connsiteX18" fmla="*/ 1766156 w 4627223"/>
              <a:gd name="connsiteY18" fmla="*/ 2433189 h 6120679"/>
              <a:gd name="connsiteX19" fmla="*/ 1761797 w 4627223"/>
              <a:gd name="connsiteY19" fmla="*/ 2459855 h 6120679"/>
              <a:gd name="connsiteX20" fmla="*/ 1758528 w 4627223"/>
              <a:gd name="connsiteY20" fmla="*/ 2465996 h 6120679"/>
              <a:gd name="connsiteX21" fmla="*/ 1666137 w 4627223"/>
              <a:gd name="connsiteY21" fmla="*/ 2728114 h 6120679"/>
              <a:gd name="connsiteX22" fmla="*/ 1616855 w 4627223"/>
              <a:gd name="connsiteY22" fmla="*/ 3043420 h 6120679"/>
              <a:gd name="connsiteX23" fmla="*/ 1611053 w 4627223"/>
              <a:gd name="connsiteY23" fmla="*/ 3201914 h 6120679"/>
              <a:gd name="connsiteX24" fmla="*/ 2114564 w 4627223"/>
              <a:gd name="connsiteY24" fmla="*/ 4242660 h 6120679"/>
              <a:gd name="connsiteX25" fmla="*/ 2530806 w 4627223"/>
              <a:gd name="connsiteY25" fmla="*/ 3787692 h 6120679"/>
              <a:gd name="connsiteX26" fmla="*/ 2548668 w 4627223"/>
              <a:gd name="connsiteY26" fmla="*/ 3729377 h 6120679"/>
              <a:gd name="connsiteX27" fmla="*/ 2570419 w 4627223"/>
              <a:gd name="connsiteY27" fmla="*/ 3692793 h 6120679"/>
              <a:gd name="connsiteX28" fmla="*/ 2732498 w 4627223"/>
              <a:gd name="connsiteY28" fmla="*/ 2867670 h 6120679"/>
              <a:gd name="connsiteX29" fmla="*/ 2201944 w 4627223"/>
              <a:gd name="connsiteY29" fmla="*/ 1826852 h 6120679"/>
              <a:gd name="connsiteX30" fmla="*/ 2257861 w 4627223"/>
              <a:gd name="connsiteY30" fmla="*/ 1400165 h 6120679"/>
              <a:gd name="connsiteX31" fmla="*/ 2287025 w 4627223"/>
              <a:gd name="connsiteY31" fmla="*/ 1401936 h 6120679"/>
              <a:gd name="connsiteX32" fmla="*/ 2717514 w 4627223"/>
              <a:gd name="connsiteY32" fmla="*/ 2023449 h 6120679"/>
              <a:gd name="connsiteX33" fmla="*/ 2457886 w 4627223"/>
              <a:gd name="connsiteY33" fmla="*/ 4110730 h 6120679"/>
              <a:gd name="connsiteX34" fmla="*/ 1690233 w 4627223"/>
              <a:gd name="connsiteY34" fmla="*/ 3994899 h 6120679"/>
              <a:gd name="connsiteX35" fmla="*/ 1671810 w 4627223"/>
              <a:gd name="connsiteY35" fmla="*/ 3941363 h 6120679"/>
              <a:gd name="connsiteX36" fmla="*/ 1691304 w 4627223"/>
              <a:gd name="connsiteY36" fmla="*/ 4034733 h 6120679"/>
              <a:gd name="connsiteX37" fmla="*/ 1924168 w 4627223"/>
              <a:gd name="connsiteY37" fmla="*/ 4591988 h 6120679"/>
              <a:gd name="connsiteX38" fmla="*/ 1940043 w 4627223"/>
              <a:gd name="connsiteY38" fmla="*/ 4610708 h 6120679"/>
              <a:gd name="connsiteX39" fmla="*/ 1928931 w 4627223"/>
              <a:gd name="connsiteY39" fmla="*/ 4603739 h 6120679"/>
              <a:gd name="connsiteX40" fmla="*/ 1607798 w 4627223"/>
              <a:gd name="connsiteY40" fmla="*/ 3988525 h 6120679"/>
              <a:gd name="connsiteX41" fmla="*/ 1620626 w 4627223"/>
              <a:gd name="connsiteY41" fmla="*/ 2621855 h 6120679"/>
              <a:gd name="connsiteX42" fmla="*/ 1882668 w 4627223"/>
              <a:gd name="connsiteY42" fmla="*/ 1971757 h 6120679"/>
              <a:gd name="connsiteX43" fmla="*/ 2648136 w 4627223"/>
              <a:gd name="connsiteY43" fmla="*/ 2182426 h 6120679"/>
              <a:gd name="connsiteX44" fmla="*/ 2666124 w 4627223"/>
              <a:gd name="connsiteY44" fmla="*/ 2237320 h 6120679"/>
              <a:gd name="connsiteX45" fmla="*/ 2647365 w 4627223"/>
              <a:gd name="connsiteY45" fmla="*/ 2143177 h 6120679"/>
              <a:gd name="connsiteX46" fmla="*/ 2301663 w 4627223"/>
              <a:gd name="connsiteY46" fmla="*/ 1432098 h 6120679"/>
              <a:gd name="connsiteX47" fmla="*/ 2080247 w 4627223"/>
              <a:gd name="connsiteY47" fmla="*/ 1338484 h 6120679"/>
              <a:gd name="connsiteX48" fmla="*/ 1809309 w 4627223"/>
              <a:gd name="connsiteY48" fmla="*/ 1465682 h 6120679"/>
              <a:gd name="connsiteX49" fmla="*/ 1712613 w 4627223"/>
              <a:gd name="connsiteY49" fmla="*/ 1581311 h 6120679"/>
              <a:gd name="connsiteX50" fmla="*/ 1460807 w 4627223"/>
              <a:gd name="connsiteY50" fmla="*/ 2167276 h 6120679"/>
              <a:gd name="connsiteX51" fmla="*/ 1426561 w 4627223"/>
              <a:gd name="connsiteY51" fmla="*/ 3877998 h 6120679"/>
              <a:gd name="connsiteX52" fmla="*/ 1961536 w 4627223"/>
              <a:gd name="connsiteY52" fmla="*/ 4680359 h 6120679"/>
              <a:gd name="connsiteX53" fmla="*/ 2007244 w 4627223"/>
              <a:gd name="connsiteY53" fmla="*/ 4682460 h 6120679"/>
              <a:gd name="connsiteX54" fmla="*/ 2042712 w 4627223"/>
              <a:gd name="connsiteY54" fmla="*/ 4713712 h 6120679"/>
              <a:gd name="connsiteX55" fmla="*/ 2631059 w 4627223"/>
              <a:gd name="connsiteY55" fmla="*/ 4486095 h 6120679"/>
              <a:gd name="connsiteX56" fmla="*/ 2899732 w 4627223"/>
              <a:gd name="connsiteY56" fmla="*/ 2112579 h 6120679"/>
              <a:gd name="connsiteX57" fmla="*/ 2263387 w 4627223"/>
              <a:gd name="connsiteY57" fmla="*/ 1380893 h 6120679"/>
              <a:gd name="connsiteX58" fmla="*/ 2244940 w 4627223"/>
              <a:gd name="connsiteY58" fmla="*/ 1390745 h 6120679"/>
              <a:gd name="connsiteX59" fmla="*/ 2239233 w 4627223"/>
              <a:gd name="connsiteY59" fmla="*/ 1386584 h 6120679"/>
              <a:gd name="connsiteX60" fmla="*/ 2080247 w 4627223"/>
              <a:gd name="connsiteY60" fmla="*/ 1338484 h 6120679"/>
              <a:gd name="connsiteX61" fmla="*/ 4627223 w 4627223"/>
              <a:gd name="connsiteY61" fmla="*/ 0 h 6120679"/>
              <a:gd name="connsiteX62" fmla="*/ 4627222 w 4627223"/>
              <a:gd name="connsiteY62" fmla="*/ 6120679 h 6120679"/>
              <a:gd name="connsiteX63" fmla="*/ 280180 w 4627223"/>
              <a:gd name="connsiteY63" fmla="*/ 5506617 h 6120679"/>
              <a:gd name="connsiteX64" fmla="*/ 0 w 4627223"/>
              <a:gd name="connsiteY64" fmla="*/ 5428505 h 6120679"/>
              <a:gd name="connsiteX65" fmla="*/ 0 w 4627223"/>
              <a:gd name="connsiteY65" fmla="*/ 677755 h 6120679"/>
              <a:gd name="connsiteX66" fmla="*/ 340045 w 4627223"/>
              <a:gd name="connsiteY66" fmla="*/ 584382 h 6120679"/>
              <a:gd name="connsiteX67" fmla="*/ 4627223 w 4627223"/>
              <a:gd name="connsiteY67" fmla="*/ 0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627223" h="6120679">
                <a:moveTo>
                  <a:pt x="2109225" y="2035701"/>
                </a:moveTo>
                <a:cubicBezTo>
                  <a:pt x="2348344" y="2026505"/>
                  <a:pt x="2553277" y="2449779"/>
                  <a:pt x="2566956" y="2981113"/>
                </a:cubicBezTo>
                <a:cubicBezTo>
                  <a:pt x="2578925" y="3446027"/>
                  <a:pt x="2440499" y="3839627"/>
                  <a:pt x="2245514" y="3936923"/>
                </a:cubicBezTo>
                <a:lnTo>
                  <a:pt x="2224279" y="3945011"/>
                </a:lnTo>
                <a:lnTo>
                  <a:pt x="2256530" y="3947196"/>
                </a:lnTo>
                <a:cubicBezTo>
                  <a:pt x="2343387" y="3943856"/>
                  <a:pt x="2423912" y="3894361"/>
                  <a:pt x="2493120" y="3810013"/>
                </a:cubicBezTo>
                <a:lnTo>
                  <a:pt x="2504116" y="3795024"/>
                </a:lnTo>
                <a:lnTo>
                  <a:pt x="2498053" y="3807311"/>
                </a:lnTo>
                <a:cubicBezTo>
                  <a:pt x="2421827" y="3953016"/>
                  <a:pt x="2321950" y="4041338"/>
                  <a:pt x="2212611" y="4041337"/>
                </a:cubicBezTo>
                <a:cubicBezTo>
                  <a:pt x="1973373" y="4041337"/>
                  <a:pt x="1779433" y="3618500"/>
                  <a:pt x="1779433" y="3096904"/>
                </a:cubicBezTo>
                <a:cubicBezTo>
                  <a:pt x="1779433" y="2640508"/>
                  <a:pt x="1927918" y="2259723"/>
                  <a:pt x="2125311" y="2171659"/>
                </a:cubicBezTo>
                <a:lnTo>
                  <a:pt x="2146743" y="2164528"/>
                </a:lnTo>
                <a:lnTo>
                  <a:pt x="2114564" y="2161168"/>
                </a:lnTo>
                <a:cubicBezTo>
                  <a:pt x="1992903" y="2161168"/>
                  <a:pt x="1881321" y="2250356"/>
                  <a:pt x="1794284" y="2398825"/>
                </a:cubicBezTo>
                <a:lnTo>
                  <a:pt x="1769198" y="2445952"/>
                </a:lnTo>
                <a:lnTo>
                  <a:pt x="1780709" y="2408872"/>
                </a:lnTo>
                <a:cubicBezTo>
                  <a:pt x="1854408" y="2186218"/>
                  <a:pt x="1972619" y="2040954"/>
                  <a:pt x="2109225" y="2035701"/>
                </a:cubicBezTo>
                <a:close/>
                <a:moveTo>
                  <a:pt x="2201944" y="1826852"/>
                </a:moveTo>
                <a:cubicBezTo>
                  <a:pt x="2004343" y="1834451"/>
                  <a:pt x="1839518" y="2080932"/>
                  <a:pt x="1766156" y="2433189"/>
                </a:cubicBezTo>
                <a:lnTo>
                  <a:pt x="1761797" y="2459855"/>
                </a:lnTo>
                <a:lnTo>
                  <a:pt x="1758528" y="2465996"/>
                </a:lnTo>
                <a:cubicBezTo>
                  <a:pt x="1721512" y="2542508"/>
                  <a:pt x="1690232" y="2630878"/>
                  <a:pt x="1666137" y="2728114"/>
                </a:cubicBezTo>
                <a:cubicBezTo>
                  <a:pt x="1642042" y="2825348"/>
                  <a:pt x="1625132" y="2931448"/>
                  <a:pt x="1616855" y="3043420"/>
                </a:cubicBezTo>
                <a:cubicBezTo>
                  <a:pt x="1613035" y="3095098"/>
                  <a:pt x="1611053" y="3148028"/>
                  <a:pt x="1611053" y="3201914"/>
                </a:cubicBezTo>
                <a:cubicBezTo>
                  <a:pt x="1611053" y="3776702"/>
                  <a:pt x="1836483" y="4242660"/>
                  <a:pt x="2114564" y="4242660"/>
                </a:cubicBezTo>
                <a:cubicBezTo>
                  <a:pt x="2287550" y="4242660"/>
                  <a:pt x="2440161" y="4062348"/>
                  <a:pt x="2530806" y="3787692"/>
                </a:cubicBezTo>
                <a:lnTo>
                  <a:pt x="2548668" y="3729377"/>
                </a:lnTo>
                <a:lnTo>
                  <a:pt x="2570419" y="3692793"/>
                </a:lnTo>
                <a:cubicBezTo>
                  <a:pt x="2677261" y="3494041"/>
                  <a:pt x="2740977" y="3197024"/>
                  <a:pt x="2732498" y="2867670"/>
                </a:cubicBezTo>
                <a:cubicBezTo>
                  <a:pt x="2717425" y="2282153"/>
                  <a:pt x="2479887" y="1816163"/>
                  <a:pt x="2201944" y="1826852"/>
                </a:cubicBezTo>
                <a:close/>
                <a:moveTo>
                  <a:pt x="2257861" y="1400165"/>
                </a:moveTo>
                <a:lnTo>
                  <a:pt x="2287025" y="1401936"/>
                </a:lnTo>
                <a:cubicBezTo>
                  <a:pt x="2465088" y="1425569"/>
                  <a:pt x="2626434" y="1640055"/>
                  <a:pt x="2717514" y="2023449"/>
                </a:cubicBezTo>
                <a:cubicBezTo>
                  <a:pt x="2876943" y="2694554"/>
                  <a:pt x="2760703" y="3629061"/>
                  <a:pt x="2457886" y="4110730"/>
                </a:cubicBezTo>
                <a:cubicBezTo>
                  <a:pt x="2192921" y="4532190"/>
                  <a:pt x="1872902" y="4467297"/>
                  <a:pt x="1690233" y="3994899"/>
                </a:cubicBezTo>
                <a:lnTo>
                  <a:pt x="1671810" y="3941363"/>
                </a:lnTo>
                <a:lnTo>
                  <a:pt x="1691304" y="4034733"/>
                </a:lnTo>
                <a:cubicBezTo>
                  <a:pt x="1749215" y="4278504"/>
                  <a:pt x="1830116" y="4465830"/>
                  <a:pt x="1924168" y="4591988"/>
                </a:cubicBezTo>
                <a:lnTo>
                  <a:pt x="1940043" y="4610708"/>
                </a:lnTo>
                <a:lnTo>
                  <a:pt x="1928931" y="4603739"/>
                </a:lnTo>
                <a:cubicBezTo>
                  <a:pt x="1794371" y="4508800"/>
                  <a:pt x="1678231" y="4298897"/>
                  <a:pt x="1607798" y="3988525"/>
                </a:cubicBezTo>
                <a:cubicBezTo>
                  <a:pt x="1511478" y="3564084"/>
                  <a:pt x="1523430" y="3052208"/>
                  <a:pt x="1620626" y="2621855"/>
                </a:cubicBezTo>
                <a:cubicBezTo>
                  <a:pt x="1678943" y="2363644"/>
                  <a:pt x="1767949" y="2134779"/>
                  <a:pt x="1882668" y="1971757"/>
                </a:cubicBezTo>
                <a:cubicBezTo>
                  <a:pt x="2150346" y="1591373"/>
                  <a:pt x="2469330" y="1695502"/>
                  <a:pt x="2648136" y="2182426"/>
                </a:cubicBezTo>
                <a:lnTo>
                  <a:pt x="2666124" y="2237320"/>
                </a:lnTo>
                <a:lnTo>
                  <a:pt x="2647365" y="2143177"/>
                </a:lnTo>
                <a:cubicBezTo>
                  <a:pt x="2568994" y="1797828"/>
                  <a:pt x="2444807" y="1555421"/>
                  <a:pt x="2301663" y="1432098"/>
                </a:cubicBezTo>
                <a:close/>
                <a:moveTo>
                  <a:pt x="2080247" y="1338484"/>
                </a:moveTo>
                <a:cubicBezTo>
                  <a:pt x="1990126" y="1337051"/>
                  <a:pt x="1898063" y="1378398"/>
                  <a:pt x="1809309" y="1465682"/>
                </a:cubicBezTo>
                <a:cubicBezTo>
                  <a:pt x="1776538" y="1497908"/>
                  <a:pt x="1744218" y="1536400"/>
                  <a:pt x="1712613" y="1581311"/>
                </a:cubicBezTo>
                <a:cubicBezTo>
                  <a:pt x="1607265" y="1731017"/>
                  <a:pt x="1522331" y="1934356"/>
                  <a:pt x="1460807" y="2167276"/>
                </a:cubicBezTo>
                <a:cubicBezTo>
                  <a:pt x="1325454" y="2679703"/>
                  <a:pt x="1303407" y="3335308"/>
                  <a:pt x="1426561" y="3877998"/>
                </a:cubicBezTo>
                <a:cubicBezTo>
                  <a:pt x="1537995" y="4369039"/>
                  <a:pt x="1742057" y="4651965"/>
                  <a:pt x="1961536" y="4680359"/>
                </a:cubicBezTo>
                <a:lnTo>
                  <a:pt x="2007244" y="4682460"/>
                </a:lnTo>
                <a:lnTo>
                  <a:pt x="2042712" y="4713712"/>
                </a:lnTo>
                <a:cubicBezTo>
                  <a:pt x="2228107" y="4851347"/>
                  <a:pt x="2443354" y="4784664"/>
                  <a:pt x="2631059" y="4486095"/>
                </a:cubicBezTo>
                <a:cubicBezTo>
                  <a:pt x="2964757" y="3955307"/>
                  <a:pt x="3085046" y="2892647"/>
                  <a:pt x="2899732" y="2112579"/>
                </a:cubicBezTo>
                <a:cubicBezTo>
                  <a:pt x="2767986" y="1557999"/>
                  <a:pt x="2517246" y="1295552"/>
                  <a:pt x="2263387" y="1380893"/>
                </a:cubicBezTo>
                <a:lnTo>
                  <a:pt x="2244940" y="1390745"/>
                </a:lnTo>
                <a:lnTo>
                  <a:pt x="2239233" y="1386584"/>
                </a:lnTo>
                <a:cubicBezTo>
                  <a:pt x="2187693" y="1355604"/>
                  <a:pt x="2134319" y="1339344"/>
                  <a:pt x="2080247" y="1338484"/>
                </a:cubicBezTo>
                <a:close/>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path>
            </a:pathLst>
          </a:custGeom>
          <a:gradFill flip="none" rotWithShape="1">
            <a:gsLst>
              <a:gs pos="53000">
                <a:schemeClr val="accent6">
                  <a:lumMod val="75000"/>
                  <a:alpha val="75000"/>
                </a:schemeClr>
              </a:gs>
              <a:gs pos="13000">
                <a:srgbClr val="FCD78E">
                  <a:lumMod val="56000"/>
                  <a:lumOff val="44000"/>
                  <a:alpha val="82000"/>
                </a:srgbClr>
              </a:gs>
              <a:gs pos="31000">
                <a:srgbClr val="FEED5A">
                  <a:alpha val="79000"/>
                </a:srgbClr>
              </a:gs>
              <a:gs pos="100000">
                <a:schemeClr val="bg1"/>
              </a:gs>
            </a:gsLst>
            <a:path path="circle">
              <a:fillToRect l="50000" t="50000" r="50000" b="50000"/>
            </a:path>
            <a:tileRect/>
          </a:gradFill>
          <a:ln>
            <a:noFill/>
          </a:ln>
          <a:scene3d>
            <a:camera prst="orthographicFront"/>
            <a:lightRig rig="sunrise" dir="t"/>
          </a:scene3d>
          <a:sp3d prstMaterial="matte">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8" name="7 Rectángulo"/>
          <p:cNvSpPr/>
          <p:nvPr/>
        </p:nvSpPr>
        <p:spPr>
          <a:xfrm>
            <a:off x="-94973" y="9769"/>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78605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
                                        </p:tgtEl>
                                        <p:attrNameLst>
                                          <p:attrName>style.opacity</p:attrName>
                                        </p:attrNameLst>
                                      </p:cBhvr>
                                      <p:to>
                                        <p:strVal val="0"/>
                                      </p:to>
                                    </p:set>
                                    <p:animEffect filter="image" prLst="opacity: 0">
                                      <p:cBhvr rctx="IE">
                                        <p:cTn id="7" dur="indefinite"/>
                                        <p:tgtEl>
                                          <p:spTgt spid="8"/>
                                        </p:tgtEl>
                                      </p:cBhvr>
                                    </p:animEffect>
                                  </p:childTnLst>
                                </p:cTn>
                              </p:par>
                              <p:par>
                                <p:cTn id="8" presetID="17" presetClass="exit" presetSubtype="8" fill="hold" grpId="0" nodeType="withEffect">
                                  <p:stCondLst>
                                    <p:cond delay="0"/>
                                  </p:stCondLst>
                                  <p:childTnLst>
                                    <p:anim calcmode="lin" valueType="num">
                                      <p:cBhvr>
                                        <p:cTn id="9" dur="4000"/>
                                        <p:tgtEl>
                                          <p:spTgt spid="6"/>
                                        </p:tgtEl>
                                        <p:attrNameLst>
                                          <p:attrName>ppt_x</p:attrName>
                                        </p:attrNameLst>
                                      </p:cBhvr>
                                      <p:tavLst>
                                        <p:tav tm="0">
                                          <p:val>
                                            <p:strVal val="ppt_x"/>
                                          </p:val>
                                        </p:tav>
                                        <p:tav tm="100000">
                                          <p:val>
                                            <p:strVal val="ppt_x-ppt_w/2"/>
                                          </p:val>
                                        </p:tav>
                                      </p:tavLst>
                                    </p:anim>
                                    <p:anim calcmode="lin" valueType="num">
                                      <p:cBhvr>
                                        <p:cTn id="10" dur="4000"/>
                                        <p:tgtEl>
                                          <p:spTgt spid="6"/>
                                        </p:tgtEl>
                                        <p:attrNameLst>
                                          <p:attrName>ppt_y</p:attrName>
                                        </p:attrNameLst>
                                      </p:cBhvr>
                                      <p:tavLst>
                                        <p:tav tm="0">
                                          <p:val>
                                            <p:strVal val="ppt_y"/>
                                          </p:val>
                                        </p:tav>
                                        <p:tav tm="100000">
                                          <p:val>
                                            <p:strVal val="ppt_y"/>
                                          </p:val>
                                        </p:tav>
                                      </p:tavLst>
                                    </p:anim>
                                    <p:anim calcmode="lin" valueType="num">
                                      <p:cBhvr>
                                        <p:cTn id="11" dur="4000"/>
                                        <p:tgtEl>
                                          <p:spTgt spid="6"/>
                                        </p:tgtEl>
                                        <p:attrNameLst>
                                          <p:attrName>ppt_w</p:attrName>
                                        </p:attrNameLst>
                                      </p:cBhvr>
                                      <p:tavLst>
                                        <p:tav tm="0">
                                          <p:val>
                                            <p:strVal val="ppt_w"/>
                                          </p:val>
                                        </p:tav>
                                        <p:tav tm="100000">
                                          <p:val>
                                            <p:fltVal val="0"/>
                                          </p:val>
                                        </p:tav>
                                      </p:tavLst>
                                    </p:anim>
                                    <p:anim calcmode="lin" valueType="num">
                                      <p:cBhvr>
                                        <p:cTn id="12" dur="4000"/>
                                        <p:tgtEl>
                                          <p:spTgt spid="6"/>
                                        </p:tgtEl>
                                        <p:attrNameLst>
                                          <p:attrName>ppt_h</p:attrName>
                                        </p:attrNameLst>
                                      </p:cBhvr>
                                      <p:tavLst>
                                        <p:tav tm="0">
                                          <p:val>
                                            <p:strVal val="ppt_h"/>
                                          </p:val>
                                        </p:tav>
                                        <p:tav tm="100000">
                                          <p:val>
                                            <p:strVal val="ppt_h"/>
                                          </p:val>
                                        </p:tav>
                                      </p:tavLst>
                                    </p:anim>
                                    <p:set>
                                      <p:cBhvr>
                                        <p:cTn id="13" dur="1" fill="hold">
                                          <p:stCondLst>
                                            <p:cond delay="3999"/>
                                          </p:stCondLst>
                                        </p:cTn>
                                        <p:tgtEl>
                                          <p:spTgt spid="6"/>
                                        </p:tgtEl>
                                        <p:attrNameLst>
                                          <p:attrName>style.visibility</p:attrName>
                                        </p:attrNameLst>
                                      </p:cBhvr>
                                      <p:to>
                                        <p:strVal val="hidden"/>
                                      </p:to>
                                    </p:set>
                                  </p:childTnLst>
                                </p:cTn>
                              </p:par>
                              <p:par>
                                <p:cTn id="14" presetID="17" presetClass="exit" presetSubtype="2" fill="hold" grpId="0" nodeType="withEffect">
                                  <p:stCondLst>
                                    <p:cond delay="0"/>
                                  </p:stCondLst>
                                  <p:childTnLst>
                                    <p:anim calcmode="lin" valueType="num">
                                      <p:cBhvr>
                                        <p:cTn id="15" dur="4000"/>
                                        <p:tgtEl>
                                          <p:spTgt spid="7"/>
                                        </p:tgtEl>
                                        <p:attrNameLst>
                                          <p:attrName>ppt_x</p:attrName>
                                        </p:attrNameLst>
                                      </p:cBhvr>
                                      <p:tavLst>
                                        <p:tav tm="0">
                                          <p:val>
                                            <p:strVal val="ppt_x"/>
                                          </p:val>
                                        </p:tav>
                                        <p:tav tm="100000">
                                          <p:val>
                                            <p:strVal val="ppt_x+ppt_w/2"/>
                                          </p:val>
                                        </p:tav>
                                      </p:tavLst>
                                    </p:anim>
                                    <p:anim calcmode="lin" valueType="num">
                                      <p:cBhvr>
                                        <p:cTn id="16" dur="4000"/>
                                        <p:tgtEl>
                                          <p:spTgt spid="7"/>
                                        </p:tgtEl>
                                        <p:attrNameLst>
                                          <p:attrName>ppt_y</p:attrName>
                                        </p:attrNameLst>
                                      </p:cBhvr>
                                      <p:tavLst>
                                        <p:tav tm="0">
                                          <p:val>
                                            <p:strVal val="ppt_y"/>
                                          </p:val>
                                        </p:tav>
                                        <p:tav tm="100000">
                                          <p:val>
                                            <p:strVal val="ppt_y"/>
                                          </p:val>
                                        </p:tav>
                                      </p:tavLst>
                                    </p:anim>
                                    <p:anim calcmode="lin" valueType="num">
                                      <p:cBhvr>
                                        <p:cTn id="17" dur="4000"/>
                                        <p:tgtEl>
                                          <p:spTgt spid="7"/>
                                        </p:tgtEl>
                                        <p:attrNameLst>
                                          <p:attrName>ppt_w</p:attrName>
                                        </p:attrNameLst>
                                      </p:cBhvr>
                                      <p:tavLst>
                                        <p:tav tm="0">
                                          <p:val>
                                            <p:strVal val="ppt_w"/>
                                          </p:val>
                                        </p:tav>
                                        <p:tav tm="100000">
                                          <p:val>
                                            <p:fltVal val="0"/>
                                          </p:val>
                                        </p:tav>
                                      </p:tavLst>
                                    </p:anim>
                                    <p:anim calcmode="lin" valueType="num">
                                      <p:cBhvr>
                                        <p:cTn id="18" dur="4000"/>
                                        <p:tgtEl>
                                          <p:spTgt spid="7"/>
                                        </p:tgtEl>
                                        <p:attrNameLst>
                                          <p:attrName>ppt_h</p:attrName>
                                        </p:attrNameLst>
                                      </p:cBhvr>
                                      <p:tavLst>
                                        <p:tav tm="0">
                                          <p:val>
                                            <p:strVal val="ppt_h"/>
                                          </p:val>
                                        </p:tav>
                                        <p:tav tm="100000">
                                          <p:val>
                                            <p:strVal val="ppt_h"/>
                                          </p:val>
                                        </p:tav>
                                      </p:tavLst>
                                    </p:anim>
                                    <p:set>
                                      <p:cBhvr>
                                        <p:cTn id="19" dur="1" fill="hold">
                                          <p:stCondLst>
                                            <p:cond delay="3999"/>
                                          </p:stCondLst>
                                        </p:cTn>
                                        <p:tgtEl>
                                          <p:spTgt spid="7"/>
                                        </p:tgtEl>
                                        <p:attrNameLst>
                                          <p:attrName>style.visibility</p:attrName>
                                        </p:attrNameLst>
                                      </p:cBhvr>
                                      <p:to>
                                        <p:strVal val="hidden"/>
                                      </p:to>
                                    </p:set>
                                  </p:childTnLst>
                                </p:cTn>
                              </p:par>
                              <p:par>
                                <p:cTn id="20" presetID="23" presetClass="entr" presetSubtype="288" fill="hold" nodeType="withEffect">
                                  <p:stCondLst>
                                    <p:cond delay="0"/>
                                  </p:stCondLst>
                                  <p:childTnLst>
                                    <p:set>
                                      <p:cBhvr>
                                        <p:cTn id="21" dur="1" fill="hold">
                                          <p:stCondLst>
                                            <p:cond delay="0"/>
                                          </p:stCondLst>
                                        </p:cTn>
                                        <p:tgtEl>
                                          <p:spTgt spid="2"/>
                                        </p:tgtEl>
                                        <p:attrNameLst>
                                          <p:attrName>style.visibility</p:attrName>
                                        </p:attrNameLst>
                                      </p:cBhvr>
                                      <p:to>
                                        <p:strVal val="visible"/>
                                      </p:to>
                                    </p:set>
                                    <p:anim calcmode="lin" valueType="num">
                                      <p:cBhvr>
                                        <p:cTn id="22" dur="4000" fill="hold"/>
                                        <p:tgtEl>
                                          <p:spTgt spid="2"/>
                                        </p:tgtEl>
                                        <p:attrNameLst>
                                          <p:attrName>ppt_w</p:attrName>
                                        </p:attrNameLst>
                                      </p:cBhvr>
                                      <p:tavLst>
                                        <p:tav tm="0">
                                          <p:val>
                                            <p:strVal val="4/3*#ppt_w"/>
                                          </p:val>
                                        </p:tav>
                                        <p:tav tm="100000">
                                          <p:val>
                                            <p:strVal val="#ppt_w"/>
                                          </p:val>
                                        </p:tav>
                                      </p:tavLst>
                                    </p:anim>
                                    <p:anim calcmode="lin" valueType="num">
                                      <p:cBhvr>
                                        <p:cTn id="23" dur="4000" fill="hold"/>
                                        <p:tgtEl>
                                          <p:spTgt spid="2"/>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24 Imagen" descr="Diapositiva36"/>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13183" y="0"/>
            <a:ext cx="9144000" cy="6741368"/>
          </a:xfrm>
          <a:prstGeom prst="rect">
            <a:avLst/>
          </a:prstGeom>
          <a:gradFill>
            <a:gsLst>
              <a:gs pos="60000">
                <a:srgbClr val="FF3300">
                  <a:lumMod val="94000"/>
                </a:srgbClr>
              </a:gs>
              <a:gs pos="7000">
                <a:srgbClr val="FF8E00"/>
              </a:gs>
              <a:gs pos="80000">
                <a:srgbClr val="FF3300"/>
              </a:gs>
            </a:gsLst>
            <a:lin ang="0" scaled="1"/>
          </a:gradFill>
          <a:ln>
            <a:noFill/>
          </a:ln>
          <a:scene3d>
            <a:camera prst="orthographicFront"/>
            <a:lightRig rig="threePt" dir="t"/>
          </a:scene3d>
        </p:spPr>
      </p:pic>
      <p:sp>
        <p:nvSpPr>
          <p:cNvPr id="2" name="Forma libre 19"/>
          <p:cNvSpPr/>
          <p:nvPr/>
        </p:nvSpPr>
        <p:spPr>
          <a:xfrm rot="5970887">
            <a:off x="1181843" y="1113052"/>
            <a:ext cx="1056186" cy="341987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38000">
                <a:srgbClr val="FF3300">
                  <a:lumMod val="94000"/>
                </a:srgbClr>
              </a:gs>
              <a:gs pos="7000">
                <a:srgbClr val="FF8E00"/>
              </a:gs>
              <a:gs pos="80000">
                <a:srgbClr val="FF3300"/>
              </a:gs>
            </a:gsLst>
            <a:lin ang="0" scaled="1"/>
          </a:gradFill>
          <a:ln>
            <a:noFill/>
          </a:ln>
          <a:scene3d>
            <a:camera prst="orthographicFront"/>
            <a:lightRig rig="chilly" dir="t">
              <a:rot lat="0" lon="0" rev="30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 name="Forma libre 19"/>
          <p:cNvSpPr/>
          <p:nvPr/>
        </p:nvSpPr>
        <p:spPr>
          <a:xfrm rot="15736137" flipH="1">
            <a:off x="6928582" y="1018434"/>
            <a:ext cx="1048365" cy="360129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60000">
                <a:srgbClr val="FF3300">
                  <a:lumMod val="94000"/>
                </a:srgbClr>
              </a:gs>
              <a:gs pos="7000">
                <a:srgbClr val="FF8E00"/>
              </a:gs>
              <a:gs pos="80000">
                <a:srgbClr val="FF3300"/>
              </a:gs>
            </a:gsLst>
            <a:lin ang="0" scaled="1"/>
          </a:gradFill>
          <a:ln>
            <a:noFill/>
          </a:ln>
          <a:scene3d>
            <a:camera prst="orthographicFront"/>
            <a:lightRig rig="chilly" dir="t">
              <a:rot lat="0" lon="0" rev="42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9"/>
          <p:cNvSpPr/>
          <p:nvPr/>
        </p:nvSpPr>
        <p:spPr>
          <a:xfrm rot="4862303" flipH="1">
            <a:off x="1095092" y="2147069"/>
            <a:ext cx="1252960" cy="339660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47000">
                <a:srgbClr val="FF3300">
                  <a:lumMod val="94000"/>
                </a:srgbClr>
              </a:gs>
              <a:gs pos="7000">
                <a:srgbClr val="FF8E00"/>
              </a:gs>
              <a:gs pos="80000">
                <a:srgbClr val="FF3300"/>
              </a:gs>
            </a:gsLst>
            <a:lin ang="0" scaled="1"/>
          </a:gradFill>
          <a:ln>
            <a:noFill/>
          </a:ln>
          <a:scene3d>
            <a:camera prst="orthographicFront"/>
            <a:lightRig rig="chilly" dir="t">
              <a:rot lat="0" lon="0" rev="0"/>
            </a:lightRig>
          </a:scene3d>
          <a:sp3d>
            <a:bevelT w="139700" h="139700" prst="divo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19"/>
          <p:cNvSpPr/>
          <p:nvPr/>
        </p:nvSpPr>
        <p:spPr>
          <a:xfrm rot="16414464">
            <a:off x="6827094" y="2043913"/>
            <a:ext cx="1223525" cy="357347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60000">
                <a:srgbClr val="FF3300">
                  <a:lumMod val="94000"/>
                </a:srgbClr>
              </a:gs>
              <a:gs pos="7000">
                <a:srgbClr val="FF8E00"/>
              </a:gs>
              <a:gs pos="80000">
                <a:srgbClr val="FF3300"/>
              </a:gs>
            </a:gsLst>
            <a:lin ang="0" scaled="1"/>
          </a:gradFill>
          <a:ln>
            <a:noFill/>
          </a:ln>
          <a:scene3d>
            <a:camera prst="orthographicFront"/>
            <a:lightRig rig="chilly" dir="t">
              <a:rot lat="0" lon="0" rev="30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19"/>
          <p:cNvSpPr/>
          <p:nvPr/>
        </p:nvSpPr>
        <p:spPr>
          <a:xfrm rot="5954748">
            <a:off x="1161734" y="350624"/>
            <a:ext cx="1006695" cy="360039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43000">
                <a:srgbClr val="FF3300">
                  <a:lumMod val="94000"/>
                </a:srgbClr>
              </a:gs>
              <a:gs pos="7000">
                <a:srgbClr val="FF8E00"/>
              </a:gs>
              <a:gs pos="80000">
                <a:srgbClr val="FF3300"/>
              </a:gs>
            </a:gsLst>
            <a:lin ang="0" scaled="1"/>
          </a:gradFill>
          <a:ln>
            <a:noFill/>
          </a:ln>
          <a:scene3d>
            <a:camera prst="orthographicFront"/>
            <a:lightRig rig="chilly" dir="t">
              <a:rot lat="0" lon="0" rev="30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19"/>
          <p:cNvSpPr/>
          <p:nvPr/>
        </p:nvSpPr>
        <p:spPr>
          <a:xfrm rot="5866353">
            <a:off x="989374" y="-317925"/>
            <a:ext cx="1275858" cy="3585134"/>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flip="none" rotWithShape="1">
            <a:gsLst>
              <a:gs pos="47000">
                <a:srgbClr val="FF3300">
                  <a:lumMod val="94000"/>
                </a:srgbClr>
              </a:gs>
              <a:gs pos="7000">
                <a:srgbClr val="FF8E00"/>
              </a:gs>
              <a:gs pos="80000">
                <a:srgbClr val="FF3300"/>
              </a:gs>
            </a:gsLst>
            <a:lin ang="0" scaled="1"/>
            <a:tileRect/>
          </a:gradFill>
          <a:ln>
            <a:noFill/>
          </a:ln>
          <a:scene3d>
            <a:camera prst="orthographicFront"/>
            <a:lightRig rig="chilly" dir="t">
              <a:rot lat="0" lon="0" rev="30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19"/>
          <p:cNvSpPr/>
          <p:nvPr/>
        </p:nvSpPr>
        <p:spPr>
          <a:xfrm rot="15705336" flipH="1">
            <a:off x="6847147" y="361766"/>
            <a:ext cx="1203195" cy="3593252"/>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47000">
                <a:srgbClr val="FF3300">
                  <a:lumMod val="94000"/>
                </a:srgbClr>
              </a:gs>
              <a:gs pos="7000">
                <a:srgbClr val="FF8E00"/>
              </a:gs>
              <a:gs pos="80000">
                <a:srgbClr val="FF3300"/>
              </a:gs>
            </a:gsLst>
            <a:lin ang="0" scaled="1"/>
          </a:gradFill>
          <a:ln>
            <a:noFill/>
          </a:ln>
          <a:scene3d>
            <a:camera prst="orthographicFront"/>
            <a:lightRig rig="chilly" dir="t">
              <a:rot lat="0" lon="0" rev="30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7" name="Forma libre 19"/>
          <p:cNvSpPr/>
          <p:nvPr/>
        </p:nvSpPr>
        <p:spPr>
          <a:xfrm rot="15833930" flipH="1">
            <a:off x="6760130" y="-305917"/>
            <a:ext cx="1275857" cy="3555139"/>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47000">
                <a:srgbClr val="FF3300">
                  <a:lumMod val="94000"/>
                </a:srgbClr>
              </a:gs>
              <a:gs pos="7000">
                <a:srgbClr val="FF8E00"/>
              </a:gs>
              <a:gs pos="80000">
                <a:srgbClr val="FF3300"/>
              </a:gs>
            </a:gsLst>
            <a:lin ang="0" scaled="1"/>
          </a:gradFill>
          <a:ln>
            <a:noFill/>
          </a:ln>
          <a:scene3d>
            <a:camera prst="orthographicFront"/>
            <a:lightRig rig="chilly" dir="t">
              <a:rot lat="0" lon="0" rev="18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Forma libre 19"/>
          <p:cNvSpPr/>
          <p:nvPr/>
        </p:nvSpPr>
        <p:spPr>
          <a:xfrm rot="4981764" flipH="1">
            <a:off x="1039701" y="2760498"/>
            <a:ext cx="1318900" cy="3441437"/>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47000">
                <a:srgbClr val="FF3300">
                  <a:lumMod val="94000"/>
                </a:srgbClr>
              </a:gs>
              <a:gs pos="7000">
                <a:srgbClr val="FF8E00"/>
              </a:gs>
              <a:gs pos="80000">
                <a:srgbClr val="FF3300"/>
              </a:gs>
            </a:gsLst>
            <a:lin ang="0" scaled="1"/>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Forma libre 19"/>
          <p:cNvSpPr/>
          <p:nvPr/>
        </p:nvSpPr>
        <p:spPr>
          <a:xfrm rot="4804511" flipH="1">
            <a:off x="1030983" y="3416375"/>
            <a:ext cx="1329191" cy="3448586"/>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47000">
                <a:srgbClr val="FF3300">
                  <a:lumMod val="94000"/>
                </a:srgbClr>
              </a:gs>
              <a:gs pos="7000">
                <a:srgbClr val="FF8E00"/>
              </a:gs>
              <a:gs pos="80000">
                <a:srgbClr val="FF3300"/>
              </a:gs>
            </a:gsLst>
            <a:lin ang="0" scaled="1"/>
          </a:gradFill>
          <a:ln>
            <a:noFill/>
          </a:ln>
          <a:scene3d>
            <a:camera prst="orthographicFront"/>
            <a:lightRig rig="chilly" dir="t"/>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0" name="Forma libre 19"/>
          <p:cNvSpPr/>
          <p:nvPr/>
        </p:nvSpPr>
        <p:spPr>
          <a:xfrm rot="16476279">
            <a:off x="6771815" y="2696476"/>
            <a:ext cx="1252488" cy="3491880"/>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60000">
                <a:srgbClr val="FF3300">
                  <a:lumMod val="94000"/>
                </a:srgbClr>
              </a:gs>
              <a:gs pos="7000">
                <a:srgbClr val="FF8E00"/>
              </a:gs>
              <a:gs pos="80000">
                <a:srgbClr val="FF3300"/>
              </a:gs>
            </a:gsLst>
            <a:lin ang="0" scaled="1"/>
          </a:gradFill>
          <a:ln>
            <a:noFill/>
          </a:ln>
          <a:scene3d>
            <a:camera prst="orthographicFront"/>
            <a:lightRig rig="chilly" dir="t">
              <a:rot lat="0" lon="0" rev="24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1" name="Forma libre 19"/>
          <p:cNvSpPr/>
          <p:nvPr/>
        </p:nvSpPr>
        <p:spPr>
          <a:xfrm rot="16503015">
            <a:off x="6731352" y="3392618"/>
            <a:ext cx="1333413" cy="3491878"/>
          </a:xfrm>
          <a:custGeom>
            <a:avLst/>
            <a:gdLst>
              <a:gd name="connsiteX0" fmla="*/ 774114 w 2760001"/>
              <a:gd name="connsiteY0" fmla="*/ 921210 h 5102344"/>
              <a:gd name="connsiteX1" fmla="*/ 857586 w 2760001"/>
              <a:gd name="connsiteY1" fmla="*/ 829273 h 5102344"/>
              <a:gd name="connsiteX2" fmla="*/ 996266 w 2760001"/>
              <a:gd name="connsiteY2" fmla="*/ 694049 h 5102344"/>
              <a:gd name="connsiteX3" fmla="*/ 2671801 w 2760001"/>
              <a:gd name="connsiteY3" fmla="*/ 10314 h 5102344"/>
              <a:gd name="connsiteX4" fmla="*/ 2760001 w 2760001"/>
              <a:gd name="connsiteY4" fmla="*/ 31669 h 5102344"/>
              <a:gd name="connsiteX5" fmla="*/ 2687498 w 2760001"/>
              <a:gd name="connsiteY5" fmla="*/ 26682 h 5102344"/>
              <a:gd name="connsiteX6" fmla="*/ 1570485 w 2760001"/>
              <a:gd name="connsiteY6" fmla="*/ 475069 h 5102344"/>
              <a:gd name="connsiteX7" fmla="*/ 1506177 w 2760001"/>
              <a:gd name="connsiteY7" fmla="*/ 527515 h 5102344"/>
              <a:gd name="connsiteX8" fmla="*/ 1439572 w 2760001"/>
              <a:gd name="connsiteY8" fmla="*/ 549734 h 5102344"/>
              <a:gd name="connsiteX9" fmla="*/ 825501 w 2760001"/>
              <a:gd name="connsiteY9" fmla="*/ 882020 h 5102344"/>
              <a:gd name="connsiteX10" fmla="*/ 390376 w 2760001"/>
              <a:gd name="connsiteY10" fmla="*/ 2141965 h 5102344"/>
              <a:gd name="connsiteX11" fmla="*/ 443090 w 2760001"/>
              <a:gd name="connsiteY11" fmla="*/ 2011871 h 5102344"/>
              <a:gd name="connsiteX12" fmla="*/ 540306 w 2760001"/>
              <a:gd name="connsiteY12" fmla="*/ 1816199 h 5102344"/>
              <a:gd name="connsiteX13" fmla="*/ 2237310 w 2760001"/>
              <a:gd name="connsiteY13" fmla="*/ 561847 h 5102344"/>
              <a:gd name="connsiteX14" fmla="*/ 2358176 w 2760001"/>
              <a:gd name="connsiteY14" fmla="*/ 562809 h 5102344"/>
              <a:gd name="connsiteX15" fmla="*/ 2265732 w 2760001"/>
              <a:gd name="connsiteY15" fmla="*/ 576699 h 5102344"/>
              <a:gd name="connsiteX16" fmla="*/ 1130318 w 2760001"/>
              <a:gd name="connsiteY16" fmla="*/ 1404243 h 5102344"/>
              <a:gd name="connsiteX17" fmla="*/ 1079597 w 2760001"/>
              <a:gd name="connsiteY17" fmla="*/ 1482996 h 5102344"/>
              <a:gd name="connsiteX18" fmla="*/ 1009410 w 2760001"/>
              <a:gd name="connsiteY18" fmla="*/ 1527063 h 5102344"/>
              <a:gd name="connsiteX19" fmla="*/ 432400 w 2760001"/>
              <a:gd name="connsiteY19" fmla="*/ 2082212 h 5102344"/>
              <a:gd name="connsiteX20" fmla="*/ 391159 w 2760001"/>
              <a:gd name="connsiteY20" fmla="*/ 4920644 h 5102344"/>
              <a:gd name="connsiteX21" fmla="*/ 380387 w 2760001"/>
              <a:gd name="connsiteY21" fmla="*/ 4636175 h 5102344"/>
              <a:gd name="connsiteX22" fmla="*/ 1539451 w 2760001"/>
              <a:gd name="connsiteY22" fmla="*/ 2143117 h 5102344"/>
              <a:gd name="connsiteX23" fmla="*/ 1678284 w 2760001"/>
              <a:gd name="connsiteY23" fmla="*/ 2068861 h 5102344"/>
              <a:gd name="connsiteX24" fmla="*/ 1581213 w 2760001"/>
              <a:gd name="connsiteY24" fmla="*/ 2142388 h 5102344"/>
              <a:gd name="connsiteX25" fmla="*/ 798424 w 2760001"/>
              <a:gd name="connsiteY25" fmla="*/ 3797027 h 5102344"/>
              <a:gd name="connsiteX26" fmla="*/ 789499 w 2760001"/>
              <a:gd name="connsiteY26" fmla="*/ 3918747 h 5102344"/>
              <a:gd name="connsiteX27" fmla="*/ 736692 w 2760001"/>
              <a:gd name="connsiteY27" fmla="*/ 4012921 h 5102344"/>
              <a:gd name="connsiteX28" fmla="*/ 422774 w 2760001"/>
              <a:gd name="connsiteY28" fmla="*/ 5007783 h 5102344"/>
              <a:gd name="connsiteX29" fmla="*/ 411952 w 2760001"/>
              <a:gd name="connsiteY29" fmla="*/ 5102344 h 5102344"/>
              <a:gd name="connsiteX30" fmla="*/ 0 w 2760001"/>
              <a:gd name="connsiteY30" fmla="*/ 3778293 h 5102344"/>
              <a:gd name="connsiteX31" fmla="*/ 31187 w 2760001"/>
              <a:gd name="connsiteY31" fmla="*/ 3604342 h 5102344"/>
              <a:gd name="connsiteX32" fmla="*/ 98984 w 2760001"/>
              <a:gd name="connsiteY32" fmla="*/ 3337548 h 5102344"/>
              <a:gd name="connsiteX33" fmla="*/ 1784787 w 2760001"/>
              <a:gd name="connsiteY33" fmla="*/ 1318465 h 5102344"/>
              <a:gd name="connsiteX34" fmla="*/ 1925842 w 2760001"/>
              <a:gd name="connsiteY34" fmla="*/ 1284878 h 5102344"/>
              <a:gd name="connsiteX35" fmla="*/ 1821355 w 2760001"/>
              <a:gd name="connsiteY35" fmla="*/ 1328419 h 5102344"/>
              <a:gd name="connsiteX36" fmla="*/ 690716 w 2760001"/>
              <a:gd name="connsiteY36" fmla="*/ 2665040 h 5102344"/>
              <a:gd name="connsiteX37" fmla="*/ 649919 w 2760001"/>
              <a:gd name="connsiteY37" fmla="*/ 2775751 h 5102344"/>
              <a:gd name="connsiteX38" fmla="*/ 578380 w 2760001"/>
              <a:gd name="connsiteY38" fmla="*/ 2849724 h 5102344"/>
              <a:gd name="connsiteX39" fmla="*/ 35079 w 2760001"/>
              <a:gd name="connsiteY39" fmla="*/ 3693274 h 5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60001" h="5102344">
                <a:moveTo>
                  <a:pt x="774114" y="921210"/>
                </a:moveTo>
                <a:lnTo>
                  <a:pt x="857586" y="829273"/>
                </a:lnTo>
                <a:cubicBezTo>
                  <a:pt x="901868" y="783381"/>
                  <a:pt x="948113" y="738247"/>
                  <a:pt x="996266" y="694049"/>
                </a:cubicBezTo>
                <a:cubicBezTo>
                  <a:pt x="1544012" y="191308"/>
                  <a:pt x="2191341" y="-54934"/>
                  <a:pt x="2671801" y="10314"/>
                </a:cubicBezTo>
                <a:lnTo>
                  <a:pt x="2760001" y="31669"/>
                </a:lnTo>
                <a:lnTo>
                  <a:pt x="2687498" y="26682"/>
                </a:lnTo>
                <a:cubicBezTo>
                  <a:pt x="2342180" y="32509"/>
                  <a:pt x="1936981" y="187942"/>
                  <a:pt x="1570485" y="475069"/>
                </a:cubicBezTo>
                <a:lnTo>
                  <a:pt x="1506177" y="527515"/>
                </a:lnTo>
                <a:lnTo>
                  <a:pt x="1439572" y="549734"/>
                </a:lnTo>
                <a:cubicBezTo>
                  <a:pt x="1236085" y="625989"/>
                  <a:pt x="1027532" y="737548"/>
                  <a:pt x="825501" y="882020"/>
                </a:cubicBezTo>
                <a:close/>
                <a:moveTo>
                  <a:pt x="390376" y="2141965"/>
                </a:moveTo>
                <a:lnTo>
                  <a:pt x="443090" y="2011871"/>
                </a:lnTo>
                <a:cubicBezTo>
                  <a:pt x="472639" y="1946221"/>
                  <a:pt x="505034" y="1880922"/>
                  <a:pt x="540306" y="1816199"/>
                </a:cubicBezTo>
                <a:cubicBezTo>
                  <a:pt x="941518" y="1079973"/>
                  <a:pt x="1606992" y="616290"/>
                  <a:pt x="2237310" y="561847"/>
                </a:cubicBezTo>
                <a:lnTo>
                  <a:pt x="2358176" y="562809"/>
                </a:lnTo>
                <a:lnTo>
                  <a:pt x="2265732" y="576699"/>
                </a:lnTo>
                <a:cubicBezTo>
                  <a:pt x="1841702" y="677415"/>
                  <a:pt x="1425857" y="969175"/>
                  <a:pt x="1130318" y="1404243"/>
                </a:cubicBezTo>
                <a:lnTo>
                  <a:pt x="1079597" y="1482996"/>
                </a:lnTo>
                <a:lnTo>
                  <a:pt x="1009410" y="1527063"/>
                </a:lnTo>
                <a:cubicBezTo>
                  <a:pt x="799586" y="1671476"/>
                  <a:pt x="602908" y="1858508"/>
                  <a:pt x="432400" y="2082212"/>
                </a:cubicBezTo>
                <a:close/>
                <a:moveTo>
                  <a:pt x="391159" y="4920644"/>
                </a:moveTo>
                <a:cubicBezTo>
                  <a:pt x="384036" y="4827114"/>
                  <a:pt x="380387" y="4732213"/>
                  <a:pt x="380387" y="4636175"/>
                </a:cubicBezTo>
                <a:cubicBezTo>
                  <a:pt x="380387" y="3543754"/>
                  <a:pt x="852490" y="2598381"/>
                  <a:pt x="1539451" y="2143117"/>
                </a:cubicBezTo>
                <a:lnTo>
                  <a:pt x="1678284" y="2068861"/>
                </a:lnTo>
                <a:lnTo>
                  <a:pt x="1581213" y="2142388"/>
                </a:lnTo>
                <a:cubicBezTo>
                  <a:pt x="1159024" y="2521979"/>
                  <a:pt x="865267" y="3115029"/>
                  <a:pt x="798424" y="3797027"/>
                </a:cubicBezTo>
                <a:lnTo>
                  <a:pt x="789499" y="3918747"/>
                </a:lnTo>
                <a:lnTo>
                  <a:pt x="736692" y="4012921"/>
                </a:lnTo>
                <a:cubicBezTo>
                  <a:pt x="586725" y="4308954"/>
                  <a:pt x="478356" y="4645548"/>
                  <a:pt x="422774" y="5007783"/>
                </a:cubicBezTo>
                <a:lnTo>
                  <a:pt x="411952" y="5102344"/>
                </a:lnTo>
                <a:close/>
                <a:moveTo>
                  <a:pt x="0" y="3778293"/>
                </a:moveTo>
                <a:lnTo>
                  <a:pt x="31187" y="3604342"/>
                </a:lnTo>
                <a:cubicBezTo>
                  <a:pt x="50359" y="3515711"/>
                  <a:pt x="72929" y="3426692"/>
                  <a:pt x="98984" y="3337548"/>
                </a:cubicBezTo>
                <a:cubicBezTo>
                  <a:pt x="395364" y="2323534"/>
                  <a:pt x="1063001" y="1566187"/>
                  <a:pt x="1784787" y="1318465"/>
                </a:cubicBezTo>
                <a:lnTo>
                  <a:pt x="1925842" y="1284878"/>
                </a:lnTo>
                <a:lnTo>
                  <a:pt x="1821355" y="1328419"/>
                </a:lnTo>
                <a:cubicBezTo>
                  <a:pt x="1350688" y="1573297"/>
                  <a:pt x="933958" y="2049007"/>
                  <a:pt x="690716" y="2665040"/>
                </a:cubicBezTo>
                <a:lnTo>
                  <a:pt x="649919" y="2775751"/>
                </a:lnTo>
                <a:lnTo>
                  <a:pt x="578380" y="2849724"/>
                </a:lnTo>
                <a:cubicBezTo>
                  <a:pt x="367459" y="3086336"/>
                  <a:pt x="181761" y="3371186"/>
                  <a:pt x="35079" y="3693274"/>
                </a:cubicBezTo>
                <a:close/>
              </a:path>
            </a:pathLst>
          </a:custGeom>
          <a:gradFill>
            <a:gsLst>
              <a:gs pos="60000">
                <a:srgbClr val="FF3300">
                  <a:lumMod val="94000"/>
                </a:srgbClr>
              </a:gs>
              <a:gs pos="7000">
                <a:srgbClr val="FF8E00"/>
              </a:gs>
              <a:gs pos="80000">
                <a:srgbClr val="FF3300"/>
              </a:gs>
            </a:gsLst>
            <a:lin ang="0" scaled="1"/>
          </a:gradFill>
          <a:ln>
            <a:noFill/>
          </a:ln>
          <a:scene3d>
            <a:camera prst="orthographicFront"/>
            <a:lightRig rig="chilly" dir="t">
              <a:rot lat="0" lon="0" rev="2400000"/>
            </a:lightRig>
          </a:scene3d>
          <a:sp3d>
            <a:bevel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6" name="25 Forma libre"/>
          <p:cNvSpPr/>
          <p:nvPr/>
        </p:nvSpPr>
        <p:spPr>
          <a:xfrm>
            <a:off x="-22550" y="0"/>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5000">
                <a:srgbClr val="CC0000">
                  <a:lumMod val="49000"/>
                </a:srgbClr>
              </a:gs>
              <a:gs pos="91000">
                <a:srgbClr val="391B03">
                  <a:lumMod val="0"/>
                </a:srgbClr>
              </a:gs>
              <a:gs pos="21000">
                <a:srgbClr val="FFFF00">
                  <a:lumMod val="54000"/>
                  <a:lumOff val="46000"/>
                </a:srgbClr>
              </a:gs>
              <a:gs pos="51000">
                <a:srgbClr val="C00000"/>
              </a:gs>
              <a:gs pos="43000">
                <a:schemeClr val="accent6">
                  <a:lumMod val="75000"/>
                </a:scheme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27" name="26 Forma libre"/>
          <p:cNvSpPr/>
          <p:nvPr/>
        </p:nvSpPr>
        <p:spPr>
          <a:xfrm rot="10800000">
            <a:off x="-22551" y="5524108"/>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5000">
                <a:srgbClr val="CC0000">
                  <a:lumMod val="49000"/>
                </a:srgbClr>
              </a:gs>
              <a:gs pos="91000">
                <a:srgbClr val="391B03">
                  <a:lumMod val="0"/>
                </a:srgbClr>
              </a:gs>
              <a:gs pos="21000">
                <a:srgbClr val="FFFF00">
                  <a:lumMod val="54000"/>
                  <a:lumOff val="46000"/>
                </a:srgbClr>
              </a:gs>
              <a:gs pos="51000">
                <a:srgbClr val="C00000"/>
              </a:gs>
              <a:gs pos="43000">
                <a:schemeClr val="accent6">
                  <a:lumMod val="75000"/>
                </a:scheme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22" name="21 Rectángulo"/>
          <p:cNvSpPr/>
          <p:nvPr/>
        </p:nvSpPr>
        <p:spPr>
          <a:xfrm>
            <a:off x="-38940" y="9770"/>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144993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2"/>
                                        </p:tgtEl>
                                        <p:attrNameLst>
                                          <p:attrName>style.opacity</p:attrName>
                                        </p:attrNameLst>
                                      </p:cBhvr>
                                      <p:to>
                                        <p:strVal val="0"/>
                                      </p:to>
                                    </p:set>
                                    <p:animEffect filter="image" prLst="opacity: 0">
                                      <p:cBhvr rctx="IE">
                                        <p:cTn id="7" dur="indefinite"/>
                                        <p:tgtEl>
                                          <p:spTgt spid="22"/>
                                        </p:tgtEl>
                                      </p:cBhvr>
                                    </p:animEffect>
                                  </p:childTnLst>
                                </p:cTn>
                              </p:par>
                              <p:par>
                                <p:cTn id="8" presetID="2" presetClass="entr" presetSubtype="2"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4000" fill="hold"/>
                                        <p:tgtEl>
                                          <p:spTgt spid="2"/>
                                        </p:tgtEl>
                                        <p:attrNameLst>
                                          <p:attrName>ppt_x</p:attrName>
                                        </p:attrNameLst>
                                      </p:cBhvr>
                                      <p:tavLst>
                                        <p:tav tm="0">
                                          <p:val>
                                            <p:strVal val="1+#ppt_w/2"/>
                                          </p:val>
                                        </p:tav>
                                        <p:tav tm="100000">
                                          <p:val>
                                            <p:strVal val="#ppt_x"/>
                                          </p:val>
                                        </p:tav>
                                      </p:tavLst>
                                    </p:anim>
                                    <p:anim calcmode="lin" valueType="num">
                                      <p:cBhvr additive="base">
                                        <p:cTn id="11" dur="4000" fill="hold"/>
                                        <p:tgtEl>
                                          <p:spTgt spid="2"/>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4000" fill="hold"/>
                                        <p:tgtEl>
                                          <p:spTgt spid="4"/>
                                        </p:tgtEl>
                                        <p:attrNameLst>
                                          <p:attrName>ppt_x</p:attrName>
                                        </p:attrNameLst>
                                      </p:cBhvr>
                                      <p:tavLst>
                                        <p:tav tm="0">
                                          <p:val>
                                            <p:strVal val="1+#ppt_w/2"/>
                                          </p:val>
                                        </p:tav>
                                        <p:tav tm="100000">
                                          <p:val>
                                            <p:strVal val="#ppt_x"/>
                                          </p:val>
                                        </p:tav>
                                      </p:tavLst>
                                    </p:anim>
                                    <p:anim calcmode="lin" valueType="num">
                                      <p:cBhvr additive="base">
                                        <p:cTn id="15" dur="40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4000" fill="hold"/>
                                        <p:tgtEl>
                                          <p:spTgt spid="3"/>
                                        </p:tgtEl>
                                        <p:attrNameLst>
                                          <p:attrName>ppt_x</p:attrName>
                                        </p:attrNameLst>
                                      </p:cBhvr>
                                      <p:tavLst>
                                        <p:tav tm="0">
                                          <p:val>
                                            <p:strVal val="0-#ppt_w/2"/>
                                          </p:val>
                                        </p:tav>
                                        <p:tav tm="100000">
                                          <p:val>
                                            <p:strVal val="#ppt_x"/>
                                          </p:val>
                                        </p:tav>
                                      </p:tavLst>
                                    </p:anim>
                                    <p:anim calcmode="lin" valueType="num">
                                      <p:cBhvr additive="base">
                                        <p:cTn id="19" dur="4000" fill="hold"/>
                                        <p:tgtEl>
                                          <p:spTgt spid="3"/>
                                        </p:tgtEl>
                                        <p:attrNameLst>
                                          <p:attrName>ppt_y</p:attrName>
                                        </p:attrNameLst>
                                      </p:cBhvr>
                                      <p:tavLst>
                                        <p:tav tm="0">
                                          <p:val>
                                            <p:strVal val="#ppt_y"/>
                                          </p:val>
                                        </p:tav>
                                        <p:tav tm="100000">
                                          <p:val>
                                            <p:strVal val="#ppt_y"/>
                                          </p:val>
                                        </p:tav>
                                      </p:tavLst>
                                    </p:anim>
                                  </p:childTnLst>
                                </p:cTn>
                              </p:par>
                              <p:par>
                                <p:cTn id="20" presetID="2" presetClass="entr" presetSubtype="8"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4000" fill="hold"/>
                                        <p:tgtEl>
                                          <p:spTgt spid="5"/>
                                        </p:tgtEl>
                                        <p:attrNameLst>
                                          <p:attrName>ppt_x</p:attrName>
                                        </p:attrNameLst>
                                      </p:cBhvr>
                                      <p:tavLst>
                                        <p:tav tm="0">
                                          <p:val>
                                            <p:strVal val="0-#ppt_w/2"/>
                                          </p:val>
                                        </p:tav>
                                        <p:tav tm="100000">
                                          <p:val>
                                            <p:strVal val="#ppt_x"/>
                                          </p:val>
                                        </p:tav>
                                      </p:tavLst>
                                    </p:anim>
                                    <p:anim calcmode="lin" valueType="num">
                                      <p:cBhvr additive="base">
                                        <p:cTn id="23" dur="4000" fill="hold"/>
                                        <p:tgtEl>
                                          <p:spTgt spid="5"/>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4000" fill="hold"/>
                                        <p:tgtEl>
                                          <p:spTgt spid="14"/>
                                        </p:tgtEl>
                                        <p:attrNameLst>
                                          <p:attrName>ppt_x</p:attrName>
                                        </p:attrNameLst>
                                      </p:cBhvr>
                                      <p:tavLst>
                                        <p:tav tm="0">
                                          <p:val>
                                            <p:strVal val="1+#ppt_w/2"/>
                                          </p:val>
                                        </p:tav>
                                        <p:tav tm="100000">
                                          <p:val>
                                            <p:strVal val="#ppt_x"/>
                                          </p:val>
                                        </p:tav>
                                      </p:tavLst>
                                    </p:anim>
                                    <p:anim calcmode="lin" valueType="num">
                                      <p:cBhvr additive="base">
                                        <p:cTn id="27" dur="4000" fill="hold"/>
                                        <p:tgtEl>
                                          <p:spTgt spid="14"/>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4000" fill="hold"/>
                                        <p:tgtEl>
                                          <p:spTgt spid="15"/>
                                        </p:tgtEl>
                                        <p:attrNameLst>
                                          <p:attrName>ppt_x</p:attrName>
                                        </p:attrNameLst>
                                      </p:cBhvr>
                                      <p:tavLst>
                                        <p:tav tm="0">
                                          <p:val>
                                            <p:strVal val="1+#ppt_w/2"/>
                                          </p:val>
                                        </p:tav>
                                        <p:tav tm="100000">
                                          <p:val>
                                            <p:strVal val="#ppt_x"/>
                                          </p:val>
                                        </p:tav>
                                      </p:tavLst>
                                    </p:anim>
                                    <p:anim calcmode="lin" valueType="num">
                                      <p:cBhvr additive="base">
                                        <p:cTn id="31" dur="4000" fill="hold"/>
                                        <p:tgtEl>
                                          <p:spTgt spid="15"/>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4000" fill="hold"/>
                                        <p:tgtEl>
                                          <p:spTgt spid="17"/>
                                        </p:tgtEl>
                                        <p:attrNameLst>
                                          <p:attrName>ppt_x</p:attrName>
                                        </p:attrNameLst>
                                      </p:cBhvr>
                                      <p:tavLst>
                                        <p:tav tm="0">
                                          <p:val>
                                            <p:strVal val="0-#ppt_w/2"/>
                                          </p:val>
                                        </p:tav>
                                        <p:tav tm="100000">
                                          <p:val>
                                            <p:strVal val="#ppt_x"/>
                                          </p:val>
                                        </p:tav>
                                      </p:tavLst>
                                    </p:anim>
                                    <p:anim calcmode="lin" valueType="num">
                                      <p:cBhvr additive="base">
                                        <p:cTn id="35" dur="4000" fill="hold"/>
                                        <p:tgtEl>
                                          <p:spTgt spid="17"/>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4000" fill="hold"/>
                                        <p:tgtEl>
                                          <p:spTgt spid="16"/>
                                        </p:tgtEl>
                                        <p:attrNameLst>
                                          <p:attrName>ppt_x</p:attrName>
                                        </p:attrNameLst>
                                      </p:cBhvr>
                                      <p:tavLst>
                                        <p:tav tm="0">
                                          <p:val>
                                            <p:strVal val="0-#ppt_w/2"/>
                                          </p:val>
                                        </p:tav>
                                        <p:tav tm="100000">
                                          <p:val>
                                            <p:strVal val="#ppt_x"/>
                                          </p:val>
                                        </p:tav>
                                      </p:tavLst>
                                    </p:anim>
                                    <p:anim calcmode="lin" valueType="num">
                                      <p:cBhvr additive="base">
                                        <p:cTn id="39" dur="4000" fill="hold"/>
                                        <p:tgtEl>
                                          <p:spTgt spid="16"/>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4000" fill="hold"/>
                                        <p:tgtEl>
                                          <p:spTgt spid="19"/>
                                        </p:tgtEl>
                                        <p:attrNameLst>
                                          <p:attrName>ppt_x</p:attrName>
                                        </p:attrNameLst>
                                      </p:cBhvr>
                                      <p:tavLst>
                                        <p:tav tm="0">
                                          <p:val>
                                            <p:strVal val="1+#ppt_w/2"/>
                                          </p:val>
                                        </p:tav>
                                        <p:tav tm="100000">
                                          <p:val>
                                            <p:strVal val="#ppt_x"/>
                                          </p:val>
                                        </p:tav>
                                      </p:tavLst>
                                    </p:anim>
                                    <p:anim calcmode="lin" valueType="num">
                                      <p:cBhvr additive="base">
                                        <p:cTn id="43" dur="4000" fill="hold"/>
                                        <p:tgtEl>
                                          <p:spTgt spid="19"/>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4000" fill="hold"/>
                                        <p:tgtEl>
                                          <p:spTgt spid="18"/>
                                        </p:tgtEl>
                                        <p:attrNameLst>
                                          <p:attrName>ppt_x</p:attrName>
                                        </p:attrNameLst>
                                      </p:cBhvr>
                                      <p:tavLst>
                                        <p:tav tm="0">
                                          <p:val>
                                            <p:strVal val="1+#ppt_w/2"/>
                                          </p:val>
                                        </p:tav>
                                        <p:tav tm="100000">
                                          <p:val>
                                            <p:strVal val="#ppt_x"/>
                                          </p:val>
                                        </p:tav>
                                      </p:tavLst>
                                    </p:anim>
                                    <p:anim calcmode="lin" valueType="num">
                                      <p:cBhvr additive="base">
                                        <p:cTn id="47" dur="4000" fill="hold"/>
                                        <p:tgtEl>
                                          <p:spTgt spid="18"/>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4000" fill="hold"/>
                                        <p:tgtEl>
                                          <p:spTgt spid="21"/>
                                        </p:tgtEl>
                                        <p:attrNameLst>
                                          <p:attrName>ppt_x</p:attrName>
                                        </p:attrNameLst>
                                      </p:cBhvr>
                                      <p:tavLst>
                                        <p:tav tm="0">
                                          <p:val>
                                            <p:strVal val="0-#ppt_w/2"/>
                                          </p:val>
                                        </p:tav>
                                        <p:tav tm="100000">
                                          <p:val>
                                            <p:strVal val="#ppt_x"/>
                                          </p:val>
                                        </p:tav>
                                      </p:tavLst>
                                    </p:anim>
                                    <p:anim calcmode="lin" valueType="num">
                                      <p:cBhvr additive="base">
                                        <p:cTn id="51" dur="4000" fill="hold"/>
                                        <p:tgtEl>
                                          <p:spTgt spid="21"/>
                                        </p:tgtEl>
                                        <p:attrNameLst>
                                          <p:attrName>ppt_y</p:attrName>
                                        </p:attrNameLst>
                                      </p:cBhvr>
                                      <p:tavLst>
                                        <p:tav tm="0">
                                          <p:val>
                                            <p:strVal val="#ppt_y"/>
                                          </p:val>
                                        </p:tav>
                                        <p:tav tm="100000">
                                          <p:val>
                                            <p:strVal val="#ppt_y"/>
                                          </p:val>
                                        </p:tav>
                                      </p:tavLst>
                                    </p:anim>
                                  </p:childTnLst>
                                </p:cTn>
                              </p:par>
                              <p:par>
                                <p:cTn id="52" presetID="2" presetClass="entr" presetSubtype="8" fill="hold" grpId="0" nodeType="with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4000" fill="hold"/>
                                        <p:tgtEl>
                                          <p:spTgt spid="20"/>
                                        </p:tgtEl>
                                        <p:attrNameLst>
                                          <p:attrName>ppt_x</p:attrName>
                                        </p:attrNameLst>
                                      </p:cBhvr>
                                      <p:tavLst>
                                        <p:tav tm="0">
                                          <p:val>
                                            <p:strVal val="0-#ppt_w/2"/>
                                          </p:val>
                                        </p:tav>
                                        <p:tav tm="100000">
                                          <p:val>
                                            <p:strVal val="#ppt_x"/>
                                          </p:val>
                                        </p:tav>
                                      </p:tavLst>
                                    </p:anim>
                                    <p:anim calcmode="lin" valueType="num">
                                      <p:cBhvr additive="base">
                                        <p:cTn id="55" dur="4000" fill="hold"/>
                                        <p:tgtEl>
                                          <p:spTgt spid="20"/>
                                        </p:tgtEl>
                                        <p:attrNameLst>
                                          <p:attrName>ppt_y</p:attrName>
                                        </p:attrNameLst>
                                      </p:cBhvr>
                                      <p:tavLst>
                                        <p:tav tm="0">
                                          <p:val>
                                            <p:strVal val="#ppt_y"/>
                                          </p:val>
                                        </p:tav>
                                        <p:tav tm="100000">
                                          <p:val>
                                            <p:strVal val="#ppt_y"/>
                                          </p:val>
                                        </p:tav>
                                      </p:tavLst>
                                    </p:anim>
                                  </p:childTnLst>
                                </p:cTn>
                              </p:par>
                              <p:par>
                                <p:cTn id="56" presetID="2" presetClass="exit" presetSubtype="8" fill="hold" grpId="1" nodeType="withEffect">
                                  <p:stCondLst>
                                    <p:cond delay="0"/>
                                  </p:stCondLst>
                                  <p:childTnLst>
                                    <p:anim calcmode="lin" valueType="num">
                                      <p:cBhvr additive="base">
                                        <p:cTn id="57" dur="5000"/>
                                        <p:tgtEl>
                                          <p:spTgt spid="20"/>
                                        </p:tgtEl>
                                        <p:attrNameLst>
                                          <p:attrName>ppt_x</p:attrName>
                                        </p:attrNameLst>
                                      </p:cBhvr>
                                      <p:tavLst>
                                        <p:tav tm="0">
                                          <p:val>
                                            <p:strVal val="ppt_x"/>
                                          </p:val>
                                        </p:tav>
                                        <p:tav tm="100000">
                                          <p:val>
                                            <p:strVal val="0-ppt_w/2"/>
                                          </p:val>
                                        </p:tav>
                                      </p:tavLst>
                                    </p:anim>
                                    <p:anim calcmode="lin" valueType="num">
                                      <p:cBhvr additive="base">
                                        <p:cTn id="58" dur="5000"/>
                                        <p:tgtEl>
                                          <p:spTgt spid="20"/>
                                        </p:tgtEl>
                                        <p:attrNameLst>
                                          <p:attrName>ppt_y</p:attrName>
                                        </p:attrNameLst>
                                      </p:cBhvr>
                                      <p:tavLst>
                                        <p:tav tm="0">
                                          <p:val>
                                            <p:strVal val="ppt_y"/>
                                          </p:val>
                                        </p:tav>
                                        <p:tav tm="100000">
                                          <p:val>
                                            <p:strVal val="ppt_y"/>
                                          </p:val>
                                        </p:tav>
                                      </p:tavLst>
                                    </p:anim>
                                    <p:set>
                                      <p:cBhvr>
                                        <p:cTn id="59" dur="1" fill="hold">
                                          <p:stCondLst>
                                            <p:cond delay="4999"/>
                                          </p:stCondLst>
                                        </p:cTn>
                                        <p:tgtEl>
                                          <p:spTgt spid="20"/>
                                        </p:tgtEl>
                                        <p:attrNameLst>
                                          <p:attrName>style.visibility</p:attrName>
                                        </p:attrNameLst>
                                      </p:cBhvr>
                                      <p:to>
                                        <p:strVal val="hidden"/>
                                      </p:to>
                                    </p:set>
                                  </p:childTnLst>
                                </p:cTn>
                              </p:par>
                              <p:par>
                                <p:cTn id="60" presetID="8" presetClass="emph" presetSubtype="0" fill="hold" grpId="2" nodeType="withEffect">
                                  <p:stCondLst>
                                    <p:cond delay="0"/>
                                  </p:stCondLst>
                                  <p:childTnLst>
                                    <p:animRot by="21600000">
                                      <p:cBhvr>
                                        <p:cTn id="61" dur="4000" fill="hold"/>
                                        <p:tgtEl>
                                          <p:spTgt spid="20"/>
                                        </p:tgtEl>
                                        <p:attrNameLst>
                                          <p:attrName>r</p:attrName>
                                        </p:attrNameLst>
                                      </p:cBhvr>
                                    </p:animRot>
                                  </p:childTnLst>
                                </p:cTn>
                              </p:par>
                              <p:par>
                                <p:cTn id="62" presetID="19" presetClass="exit" presetSubtype="5" fill="hold" grpId="3" nodeType="withEffect">
                                  <p:stCondLst>
                                    <p:cond delay="0"/>
                                  </p:stCondLst>
                                  <p:childTnLst>
                                    <p:anim calcmode="lin" valueType="num">
                                      <p:cBhvr>
                                        <p:cTn id="63" dur="4000"/>
                                        <p:tgtEl>
                                          <p:spTgt spid="20"/>
                                        </p:tgtEl>
                                        <p:attrNameLst>
                                          <p:attrName>ppt_w</p:attrName>
                                        </p:attrNameLst>
                                      </p:cBhvr>
                                      <p:tavLst>
                                        <p:tav tm="0">
                                          <p:val>
                                            <p:strVal val="ppt_w"/>
                                          </p:val>
                                        </p:tav>
                                        <p:tav tm="100000">
                                          <p:val>
                                            <p:strVal val="ppt_w"/>
                                          </p:val>
                                        </p:tav>
                                      </p:tavLst>
                                    </p:anim>
                                    <p:anim calcmode="lin" valueType="num">
                                      <p:cBhvr>
                                        <p:cTn id="64" dur="4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 dur="1" fill="hold">
                                          <p:stCondLst>
                                            <p:cond delay="3999"/>
                                          </p:stCondLst>
                                        </p:cTn>
                                        <p:tgtEl>
                                          <p:spTgt spid="20"/>
                                        </p:tgtEl>
                                        <p:attrNameLst>
                                          <p:attrName>style.visibility</p:attrName>
                                        </p:attrNameLst>
                                      </p:cBhvr>
                                      <p:to>
                                        <p:strVal val="hidden"/>
                                      </p:to>
                                    </p:set>
                                  </p:childTnLst>
                                </p:cTn>
                              </p:par>
                              <p:par>
                                <p:cTn id="66" presetID="2" presetClass="exit" presetSubtype="8" fill="hold" grpId="1" nodeType="withEffect">
                                  <p:stCondLst>
                                    <p:cond delay="0"/>
                                  </p:stCondLst>
                                  <p:childTnLst>
                                    <p:anim calcmode="lin" valueType="num">
                                      <p:cBhvr additive="base">
                                        <p:cTn id="67" dur="5000"/>
                                        <p:tgtEl>
                                          <p:spTgt spid="21"/>
                                        </p:tgtEl>
                                        <p:attrNameLst>
                                          <p:attrName>ppt_x</p:attrName>
                                        </p:attrNameLst>
                                      </p:cBhvr>
                                      <p:tavLst>
                                        <p:tav tm="0">
                                          <p:val>
                                            <p:strVal val="ppt_x"/>
                                          </p:val>
                                        </p:tav>
                                        <p:tav tm="100000">
                                          <p:val>
                                            <p:strVal val="0-ppt_w/2"/>
                                          </p:val>
                                        </p:tav>
                                      </p:tavLst>
                                    </p:anim>
                                    <p:anim calcmode="lin" valueType="num">
                                      <p:cBhvr additive="base">
                                        <p:cTn id="68" dur="5000"/>
                                        <p:tgtEl>
                                          <p:spTgt spid="21"/>
                                        </p:tgtEl>
                                        <p:attrNameLst>
                                          <p:attrName>ppt_y</p:attrName>
                                        </p:attrNameLst>
                                      </p:cBhvr>
                                      <p:tavLst>
                                        <p:tav tm="0">
                                          <p:val>
                                            <p:strVal val="ppt_y"/>
                                          </p:val>
                                        </p:tav>
                                        <p:tav tm="100000">
                                          <p:val>
                                            <p:strVal val="ppt_y"/>
                                          </p:val>
                                        </p:tav>
                                      </p:tavLst>
                                    </p:anim>
                                    <p:set>
                                      <p:cBhvr>
                                        <p:cTn id="69" dur="1" fill="hold">
                                          <p:stCondLst>
                                            <p:cond delay="4999"/>
                                          </p:stCondLst>
                                        </p:cTn>
                                        <p:tgtEl>
                                          <p:spTgt spid="21"/>
                                        </p:tgtEl>
                                        <p:attrNameLst>
                                          <p:attrName>style.visibility</p:attrName>
                                        </p:attrNameLst>
                                      </p:cBhvr>
                                      <p:to>
                                        <p:strVal val="hidden"/>
                                      </p:to>
                                    </p:set>
                                  </p:childTnLst>
                                </p:cTn>
                              </p:par>
                              <p:par>
                                <p:cTn id="70" presetID="8" presetClass="emph" presetSubtype="0" fill="hold" grpId="2" nodeType="withEffect">
                                  <p:stCondLst>
                                    <p:cond delay="0"/>
                                  </p:stCondLst>
                                  <p:childTnLst>
                                    <p:animRot by="21600000">
                                      <p:cBhvr>
                                        <p:cTn id="71" dur="4000" fill="hold"/>
                                        <p:tgtEl>
                                          <p:spTgt spid="21"/>
                                        </p:tgtEl>
                                        <p:attrNameLst>
                                          <p:attrName>r</p:attrName>
                                        </p:attrNameLst>
                                      </p:cBhvr>
                                    </p:animRot>
                                  </p:childTnLst>
                                </p:cTn>
                              </p:par>
                              <p:par>
                                <p:cTn id="72" presetID="19" presetClass="exit" presetSubtype="5" fill="hold" grpId="3" nodeType="withEffect">
                                  <p:stCondLst>
                                    <p:cond delay="0"/>
                                  </p:stCondLst>
                                  <p:childTnLst>
                                    <p:anim calcmode="lin" valueType="num">
                                      <p:cBhvr>
                                        <p:cTn id="73" dur="4000"/>
                                        <p:tgtEl>
                                          <p:spTgt spid="21"/>
                                        </p:tgtEl>
                                        <p:attrNameLst>
                                          <p:attrName>ppt_w</p:attrName>
                                        </p:attrNameLst>
                                      </p:cBhvr>
                                      <p:tavLst>
                                        <p:tav tm="0">
                                          <p:val>
                                            <p:strVal val="ppt_w"/>
                                          </p:val>
                                        </p:tav>
                                        <p:tav tm="100000">
                                          <p:val>
                                            <p:strVal val="ppt_w"/>
                                          </p:val>
                                        </p:tav>
                                      </p:tavLst>
                                    </p:anim>
                                    <p:anim calcmode="lin" valueType="num">
                                      <p:cBhvr>
                                        <p:cTn id="74" dur="4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 dur="1" fill="hold">
                                          <p:stCondLst>
                                            <p:cond delay="3999"/>
                                          </p:stCondLst>
                                        </p:cTn>
                                        <p:tgtEl>
                                          <p:spTgt spid="21"/>
                                        </p:tgtEl>
                                        <p:attrNameLst>
                                          <p:attrName>style.visibility</p:attrName>
                                        </p:attrNameLst>
                                      </p:cBhvr>
                                      <p:to>
                                        <p:strVal val="hidden"/>
                                      </p:to>
                                    </p:set>
                                  </p:childTnLst>
                                </p:cTn>
                              </p:par>
                              <p:par>
                                <p:cTn id="76" presetID="2" presetClass="exit" presetSubtype="2" fill="hold" grpId="1" nodeType="withEffect">
                                  <p:stCondLst>
                                    <p:cond delay="0"/>
                                  </p:stCondLst>
                                  <p:childTnLst>
                                    <p:anim calcmode="lin" valueType="num">
                                      <p:cBhvr additive="base">
                                        <p:cTn id="77" dur="5000"/>
                                        <p:tgtEl>
                                          <p:spTgt spid="18"/>
                                        </p:tgtEl>
                                        <p:attrNameLst>
                                          <p:attrName>ppt_x</p:attrName>
                                        </p:attrNameLst>
                                      </p:cBhvr>
                                      <p:tavLst>
                                        <p:tav tm="0">
                                          <p:val>
                                            <p:strVal val="ppt_x"/>
                                          </p:val>
                                        </p:tav>
                                        <p:tav tm="100000">
                                          <p:val>
                                            <p:strVal val="1+ppt_w/2"/>
                                          </p:val>
                                        </p:tav>
                                      </p:tavLst>
                                    </p:anim>
                                    <p:anim calcmode="lin" valueType="num">
                                      <p:cBhvr additive="base">
                                        <p:cTn id="78" dur="5000"/>
                                        <p:tgtEl>
                                          <p:spTgt spid="18"/>
                                        </p:tgtEl>
                                        <p:attrNameLst>
                                          <p:attrName>ppt_y</p:attrName>
                                        </p:attrNameLst>
                                      </p:cBhvr>
                                      <p:tavLst>
                                        <p:tav tm="0">
                                          <p:val>
                                            <p:strVal val="ppt_y"/>
                                          </p:val>
                                        </p:tav>
                                        <p:tav tm="100000">
                                          <p:val>
                                            <p:strVal val="ppt_y"/>
                                          </p:val>
                                        </p:tav>
                                      </p:tavLst>
                                    </p:anim>
                                    <p:set>
                                      <p:cBhvr>
                                        <p:cTn id="79" dur="1" fill="hold">
                                          <p:stCondLst>
                                            <p:cond delay="4999"/>
                                          </p:stCondLst>
                                        </p:cTn>
                                        <p:tgtEl>
                                          <p:spTgt spid="18"/>
                                        </p:tgtEl>
                                        <p:attrNameLst>
                                          <p:attrName>style.visibility</p:attrName>
                                        </p:attrNameLst>
                                      </p:cBhvr>
                                      <p:to>
                                        <p:strVal val="hidden"/>
                                      </p:to>
                                    </p:set>
                                  </p:childTnLst>
                                </p:cTn>
                              </p:par>
                              <p:par>
                                <p:cTn id="80" presetID="8" presetClass="emph" presetSubtype="0" fill="hold" grpId="2" nodeType="withEffect">
                                  <p:stCondLst>
                                    <p:cond delay="0"/>
                                  </p:stCondLst>
                                  <p:childTnLst>
                                    <p:animRot by="-21600000">
                                      <p:cBhvr>
                                        <p:cTn id="81" dur="4000" fill="hold"/>
                                        <p:tgtEl>
                                          <p:spTgt spid="18"/>
                                        </p:tgtEl>
                                        <p:attrNameLst>
                                          <p:attrName>r</p:attrName>
                                        </p:attrNameLst>
                                      </p:cBhvr>
                                    </p:animRot>
                                  </p:childTnLst>
                                </p:cTn>
                              </p:par>
                              <p:par>
                                <p:cTn id="82" presetID="19" presetClass="exit" presetSubtype="5" fill="hold" grpId="3" nodeType="withEffect">
                                  <p:stCondLst>
                                    <p:cond delay="0"/>
                                  </p:stCondLst>
                                  <p:childTnLst>
                                    <p:anim calcmode="lin" valueType="num">
                                      <p:cBhvr>
                                        <p:cTn id="83" dur="4000"/>
                                        <p:tgtEl>
                                          <p:spTgt spid="18"/>
                                        </p:tgtEl>
                                        <p:attrNameLst>
                                          <p:attrName>ppt_w</p:attrName>
                                        </p:attrNameLst>
                                      </p:cBhvr>
                                      <p:tavLst>
                                        <p:tav tm="0">
                                          <p:val>
                                            <p:strVal val="ppt_w"/>
                                          </p:val>
                                        </p:tav>
                                        <p:tav tm="100000">
                                          <p:val>
                                            <p:strVal val="ppt_w"/>
                                          </p:val>
                                        </p:tav>
                                      </p:tavLst>
                                    </p:anim>
                                    <p:anim calcmode="lin" valueType="num">
                                      <p:cBhvr>
                                        <p:cTn id="84" dur="4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85" dur="1" fill="hold">
                                          <p:stCondLst>
                                            <p:cond delay="3999"/>
                                          </p:stCondLst>
                                        </p:cTn>
                                        <p:tgtEl>
                                          <p:spTgt spid="18"/>
                                        </p:tgtEl>
                                        <p:attrNameLst>
                                          <p:attrName>style.visibility</p:attrName>
                                        </p:attrNameLst>
                                      </p:cBhvr>
                                      <p:to>
                                        <p:strVal val="hidden"/>
                                      </p:to>
                                    </p:set>
                                  </p:childTnLst>
                                </p:cTn>
                              </p:par>
                              <p:par>
                                <p:cTn id="86" presetID="2" presetClass="exit" presetSubtype="2" fill="hold" grpId="1" nodeType="withEffect">
                                  <p:stCondLst>
                                    <p:cond delay="0"/>
                                  </p:stCondLst>
                                  <p:childTnLst>
                                    <p:anim calcmode="lin" valueType="num">
                                      <p:cBhvr additive="base">
                                        <p:cTn id="87" dur="5000"/>
                                        <p:tgtEl>
                                          <p:spTgt spid="19"/>
                                        </p:tgtEl>
                                        <p:attrNameLst>
                                          <p:attrName>ppt_x</p:attrName>
                                        </p:attrNameLst>
                                      </p:cBhvr>
                                      <p:tavLst>
                                        <p:tav tm="0">
                                          <p:val>
                                            <p:strVal val="ppt_x"/>
                                          </p:val>
                                        </p:tav>
                                        <p:tav tm="100000">
                                          <p:val>
                                            <p:strVal val="1+ppt_w/2"/>
                                          </p:val>
                                        </p:tav>
                                      </p:tavLst>
                                    </p:anim>
                                    <p:anim calcmode="lin" valueType="num">
                                      <p:cBhvr additive="base">
                                        <p:cTn id="88" dur="5000"/>
                                        <p:tgtEl>
                                          <p:spTgt spid="19"/>
                                        </p:tgtEl>
                                        <p:attrNameLst>
                                          <p:attrName>ppt_y</p:attrName>
                                        </p:attrNameLst>
                                      </p:cBhvr>
                                      <p:tavLst>
                                        <p:tav tm="0">
                                          <p:val>
                                            <p:strVal val="ppt_y"/>
                                          </p:val>
                                        </p:tav>
                                        <p:tav tm="100000">
                                          <p:val>
                                            <p:strVal val="ppt_y"/>
                                          </p:val>
                                        </p:tav>
                                      </p:tavLst>
                                    </p:anim>
                                    <p:set>
                                      <p:cBhvr>
                                        <p:cTn id="89" dur="1" fill="hold">
                                          <p:stCondLst>
                                            <p:cond delay="4999"/>
                                          </p:stCondLst>
                                        </p:cTn>
                                        <p:tgtEl>
                                          <p:spTgt spid="19"/>
                                        </p:tgtEl>
                                        <p:attrNameLst>
                                          <p:attrName>style.visibility</p:attrName>
                                        </p:attrNameLst>
                                      </p:cBhvr>
                                      <p:to>
                                        <p:strVal val="hidden"/>
                                      </p:to>
                                    </p:set>
                                  </p:childTnLst>
                                </p:cTn>
                              </p:par>
                              <p:par>
                                <p:cTn id="90" presetID="8" presetClass="emph" presetSubtype="0" fill="hold" grpId="2" nodeType="withEffect">
                                  <p:stCondLst>
                                    <p:cond delay="0"/>
                                  </p:stCondLst>
                                  <p:childTnLst>
                                    <p:animRot by="-21600000">
                                      <p:cBhvr>
                                        <p:cTn id="91" dur="4000" fill="hold"/>
                                        <p:tgtEl>
                                          <p:spTgt spid="19"/>
                                        </p:tgtEl>
                                        <p:attrNameLst>
                                          <p:attrName>r</p:attrName>
                                        </p:attrNameLst>
                                      </p:cBhvr>
                                    </p:animRot>
                                  </p:childTnLst>
                                </p:cTn>
                              </p:par>
                              <p:par>
                                <p:cTn id="92" presetID="19" presetClass="exit" presetSubtype="5" fill="hold" grpId="3" nodeType="withEffect">
                                  <p:stCondLst>
                                    <p:cond delay="0"/>
                                  </p:stCondLst>
                                  <p:childTnLst>
                                    <p:anim calcmode="lin" valueType="num">
                                      <p:cBhvr>
                                        <p:cTn id="93" dur="4000"/>
                                        <p:tgtEl>
                                          <p:spTgt spid="19"/>
                                        </p:tgtEl>
                                        <p:attrNameLst>
                                          <p:attrName>ppt_w</p:attrName>
                                        </p:attrNameLst>
                                      </p:cBhvr>
                                      <p:tavLst>
                                        <p:tav tm="0">
                                          <p:val>
                                            <p:strVal val="ppt_w"/>
                                          </p:val>
                                        </p:tav>
                                        <p:tav tm="100000">
                                          <p:val>
                                            <p:strVal val="ppt_w"/>
                                          </p:val>
                                        </p:tav>
                                      </p:tavLst>
                                    </p:anim>
                                    <p:anim calcmode="lin" valueType="num">
                                      <p:cBhvr>
                                        <p:cTn id="94" dur="4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95" dur="1" fill="hold">
                                          <p:stCondLst>
                                            <p:cond delay="3999"/>
                                          </p:stCondLst>
                                        </p:cTn>
                                        <p:tgtEl>
                                          <p:spTgt spid="19"/>
                                        </p:tgtEl>
                                        <p:attrNameLst>
                                          <p:attrName>style.visibility</p:attrName>
                                        </p:attrNameLst>
                                      </p:cBhvr>
                                      <p:to>
                                        <p:strVal val="hidden"/>
                                      </p:to>
                                    </p:set>
                                  </p:childTnLst>
                                </p:cTn>
                              </p:par>
                              <p:par>
                                <p:cTn id="96" presetID="2" presetClass="exit" presetSubtype="8" fill="hold" grpId="1" nodeType="withEffect">
                                  <p:stCondLst>
                                    <p:cond delay="0"/>
                                  </p:stCondLst>
                                  <p:childTnLst>
                                    <p:anim calcmode="lin" valueType="num">
                                      <p:cBhvr additive="base">
                                        <p:cTn id="97" dur="5000"/>
                                        <p:tgtEl>
                                          <p:spTgt spid="16"/>
                                        </p:tgtEl>
                                        <p:attrNameLst>
                                          <p:attrName>ppt_x</p:attrName>
                                        </p:attrNameLst>
                                      </p:cBhvr>
                                      <p:tavLst>
                                        <p:tav tm="0">
                                          <p:val>
                                            <p:strVal val="ppt_x"/>
                                          </p:val>
                                        </p:tav>
                                        <p:tav tm="100000">
                                          <p:val>
                                            <p:strVal val="0-ppt_w/2"/>
                                          </p:val>
                                        </p:tav>
                                      </p:tavLst>
                                    </p:anim>
                                    <p:anim calcmode="lin" valueType="num">
                                      <p:cBhvr additive="base">
                                        <p:cTn id="98" dur="5000"/>
                                        <p:tgtEl>
                                          <p:spTgt spid="16"/>
                                        </p:tgtEl>
                                        <p:attrNameLst>
                                          <p:attrName>ppt_y</p:attrName>
                                        </p:attrNameLst>
                                      </p:cBhvr>
                                      <p:tavLst>
                                        <p:tav tm="0">
                                          <p:val>
                                            <p:strVal val="ppt_y"/>
                                          </p:val>
                                        </p:tav>
                                        <p:tav tm="100000">
                                          <p:val>
                                            <p:strVal val="ppt_y"/>
                                          </p:val>
                                        </p:tav>
                                      </p:tavLst>
                                    </p:anim>
                                    <p:set>
                                      <p:cBhvr>
                                        <p:cTn id="99" dur="1" fill="hold">
                                          <p:stCondLst>
                                            <p:cond delay="4999"/>
                                          </p:stCondLst>
                                        </p:cTn>
                                        <p:tgtEl>
                                          <p:spTgt spid="16"/>
                                        </p:tgtEl>
                                        <p:attrNameLst>
                                          <p:attrName>style.visibility</p:attrName>
                                        </p:attrNameLst>
                                      </p:cBhvr>
                                      <p:to>
                                        <p:strVal val="hidden"/>
                                      </p:to>
                                    </p:set>
                                  </p:childTnLst>
                                </p:cTn>
                              </p:par>
                              <p:par>
                                <p:cTn id="100" presetID="8" presetClass="emph" presetSubtype="0" fill="hold" grpId="2" nodeType="withEffect">
                                  <p:stCondLst>
                                    <p:cond delay="0"/>
                                  </p:stCondLst>
                                  <p:childTnLst>
                                    <p:animRot by="-21600000">
                                      <p:cBhvr>
                                        <p:cTn id="101" dur="4000" fill="hold"/>
                                        <p:tgtEl>
                                          <p:spTgt spid="16"/>
                                        </p:tgtEl>
                                        <p:attrNameLst>
                                          <p:attrName>r</p:attrName>
                                        </p:attrNameLst>
                                      </p:cBhvr>
                                    </p:animRot>
                                  </p:childTnLst>
                                </p:cTn>
                              </p:par>
                              <p:par>
                                <p:cTn id="102" presetID="19" presetClass="exit" presetSubtype="5" fill="hold" grpId="3" nodeType="withEffect">
                                  <p:stCondLst>
                                    <p:cond delay="0"/>
                                  </p:stCondLst>
                                  <p:childTnLst>
                                    <p:anim calcmode="lin" valueType="num">
                                      <p:cBhvr>
                                        <p:cTn id="103" dur="4000"/>
                                        <p:tgtEl>
                                          <p:spTgt spid="16"/>
                                        </p:tgtEl>
                                        <p:attrNameLst>
                                          <p:attrName>ppt_w</p:attrName>
                                        </p:attrNameLst>
                                      </p:cBhvr>
                                      <p:tavLst>
                                        <p:tav tm="0">
                                          <p:val>
                                            <p:strVal val="ppt_w"/>
                                          </p:val>
                                        </p:tav>
                                        <p:tav tm="100000">
                                          <p:val>
                                            <p:strVal val="ppt_w"/>
                                          </p:val>
                                        </p:tav>
                                      </p:tavLst>
                                    </p:anim>
                                    <p:anim calcmode="lin" valueType="num">
                                      <p:cBhvr>
                                        <p:cTn id="104" dur="4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5" dur="1" fill="hold">
                                          <p:stCondLst>
                                            <p:cond delay="3999"/>
                                          </p:stCondLst>
                                        </p:cTn>
                                        <p:tgtEl>
                                          <p:spTgt spid="16"/>
                                        </p:tgtEl>
                                        <p:attrNameLst>
                                          <p:attrName>style.visibility</p:attrName>
                                        </p:attrNameLst>
                                      </p:cBhvr>
                                      <p:to>
                                        <p:strVal val="hidden"/>
                                      </p:to>
                                    </p:set>
                                  </p:childTnLst>
                                </p:cTn>
                              </p:par>
                              <p:par>
                                <p:cTn id="106" presetID="2" presetClass="exit" presetSubtype="8" fill="hold" grpId="1" nodeType="withEffect">
                                  <p:stCondLst>
                                    <p:cond delay="0"/>
                                  </p:stCondLst>
                                  <p:childTnLst>
                                    <p:anim calcmode="lin" valueType="num">
                                      <p:cBhvr additive="base">
                                        <p:cTn id="107" dur="5000"/>
                                        <p:tgtEl>
                                          <p:spTgt spid="17"/>
                                        </p:tgtEl>
                                        <p:attrNameLst>
                                          <p:attrName>ppt_x</p:attrName>
                                        </p:attrNameLst>
                                      </p:cBhvr>
                                      <p:tavLst>
                                        <p:tav tm="0">
                                          <p:val>
                                            <p:strVal val="ppt_x"/>
                                          </p:val>
                                        </p:tav>
                                        <p:tav tm="100000">
                                          <p:val>
                                            <p:strVal val="0-ppt_w/2"/>
                                          </p:val>
                                        </p:tav>
                                      </p:tavLst>
                                    </p:anim>
                                    <p:anim calcmode="lin" valueType="num">
                                      <p:cBhvr additive="base">
                                        <p:cTn id="108" dur="5000"/>
                                        <p:tgtEl>
                                          <p:spTgt spid="17"/>
                                        </p:tgtEl>
                                        <p:attrNameLst>
                                          <p:attrName>ppt_y</p:attrName>
                                        </p:attrNameLst>
                                      </p:cBhvr>
                                      <p:tavLst>
                                        <p:tav tm="0">
                                          <p:val>
                                            <p:strVal val="ppt_y"/>
                                          </p:val>
                                        </p:tav>
                                        <p:tav tm="100000">
                                          <p:val>
                                            <p:strVal val="ppt_y"/>
                                          </p:val>
                                        </p:tav>
                                      </p:tavLst>
                                    </p:anim>
                                    <p:set>
                                      <p:cBhvr>
                                        <p:cTn id="109" dur="1" fill="hold">
                                          <p:stCondLst>
                                            <p:cond delay="4999"/>
                                          </p:stCondLst>
                                        </p:cTn>
                                        <p:tgtEl>
                                          <p:spTgt spid="17"/>
                                        </p:tgtEl>
                                        <p:attrNameLst>
                                          <p:attrName>style.visibility</p:attrName>
                                        </p:attrNameLst>
                                      </p:cBhvr>
                                      <p:to>
                                        <p:strVal val="hidden"/>
                                      </p:to>
                                    </p:set>
                                  </p:childTnLst>
                                </p:cTn>
                              </p:par>
                              <p:par>
                                <p:cTn id="110" presetID="8" presetClass="emph" presetSubtype="0" fill="hold" grpId="2" nodeType="withEffect">
                                  <p:stCondLst>
                                    <p:cond delay="0"/>
                                  </p:stCondLst>
                                  <p:childTnLst>
                                    <p:animRot by="-21600000">
                                      <p:cBhvr>
                                        <p:cTn id="111" dur="4000" fill="hold"/>
                                        <p:tgtEl>
                                          <p:spTgt spid="17"/>
                                        </p:tgtEl>
                                        <p:attrNameLst>
                                          <p:attrName>r</p:attrName>
                                        </p:attrNameLst>
                                      </p:cBhvr>
                                    </p:animRot>
                                  </p:childTnLst>
                                </p:cTn>
                              </p:par>
                              <p:par>
                                <p:cTn id="112" presetID="19" presetClass="exit" presetSubtype="5" fill="hold" grpId="3" nodeType="withEffect">
                                  <p:stCondLst>
                                    <p:cond delay="0"/>
                                  </p:stCondLst>
                                  <p:childTnLst>
                                    <p:anim calcmode="lin" valueType="num">
                                      <p:cBhvr>
                                        <p:cTn id="113" dur="4000"/>
                                        <p:tgtEl>
                                          <p:spTgt spid="17"/>
                                        </p:tgtEl>
                                        <p:attrNameLst>
                                          <p:attrName>ppt_w</p:attrName>
                                        </p:attrNameLst>
                                      </p:cBhvr>
                                      <p:tavLst>
                                        <p:tav tm="0">
                                          <p:val>
                                            <p:strVal val="ppt_w"/>
                                          </p:val>
                                        </p:tav>
                                        <p:tav tm="100000">
                                          <p:val>
                                            <p:strVal val="ppt_w"/>
                                          </p:val>
                                        </p:tav>
                                      </p:tavLst>
                                    </p:anim>
                                    <p:anim calcmode="lin" valueType="num">
                                      <p:cBhvr>
                                        <p:cTn id="114" dur="4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5" dur="1" fill="hold">
                                          <p:stCondLst>
                                            <p:cond delay="3999"/>
                                          </p:stCondLst>
                                        </p:cTn>
                                        <p:tgtEl>
                                          <p:spTgt spid="17"/>
                                        </p:tgtEl>
                                        <p:attrNameLst>
                                          <p:attrName>style.visibility</p:attrName>
                                        </p:attrNameLst>
                                      </p:cBhvr>
                                      <p:to>
                                        <p:strVal val="hidden"/>
                                      </p:to>
                                    </p:set>
                                  </p:childTnLst>
                                </p:cTn>
                              </p:par>
                              <p:par>
                                <p:cTn id="116" presetID="2" presetClass="exit" presetSubtype="2" fill="hold" grpId="1" nodeType="withEffect">
                                  <p:stCondLst>
                                    <p:cond delay="0"/>
                                  </p:stCondLst>
                                  <p:childTnLst>
                                    <p:anim calcmode="lin" valueType="num">
                                      <p:cBhvr additive="base">
                                        <p:cTn id="117" dur="5000"/>
                                        <p:tgtEl>
                                          <p:spTgt spid="15"/>
                                        </p:tgtEl>
                                        <p:attrNameLst>
                                          <p:attrName>ppt_x</p:attrName>
                                        </p:attrNameLst>
                                      </p:cBhvr>
                                      <p:tavLst>
                                        <p:tav tm="0">
                                          <p:val>
                                            <p:strVal val="ppt_x"/>
                                          </p:val>
                                        </p:tav>
                                        <p:tav tm="100000">
                                          <p:val>
                                            <p:strVal val="1+ppt_w/2"/>
                                          </p:val>
                                        </p:tav>
                                      </p:tavLst>
                                    </p:anim>
                                    <p:anim calcmode="lin" valueType="num">
                                      <p:cBhvr additive="base">
                                        <p:cTn id="118" dur="5000"/>
                                        <p:tgtEl>
                                          <p:spTgt spid="15"/>
                                        </p:tgtEl>
                                        <p:attrNameLst>
                                          <p:attrName>ppt_y</p:attrName>
                                        </p:attrNameLst>
                                      </p:cBhvr>
                                      <p:tavLst>
                                        <p:tav tm="0">
                                          <p:val>
                                            <p:strVal val="ppt_y"/>
                                          </p:val>
                                        </p:tav>
                                        <p:tav tm="100000">
                                          <p:val>
                                            <p:strVal val="ppt_y"/>
                                          </p:val>
                                        </p:tav>
                                      </p:tavLst>
                                    </p:anim>
                                    <p:set>
                                      <p:cBhvr>
                                        <p:cTn id="119" dur="1" fill="hold">
                                          <p:stCondLst>
                                            <p:cond delay="4999"/>
                                          </p:stCondLst>
                                        </p:cTn>
                                        <p:tgtEl>
                                          <p:spTgt spid="15"/>
                                        </p:tgtEl>
                                        <p:attrNameLst>
                                          <p:attrName>style.visibility</p:attrName>
                                        </p:attrNameLst>
                                      </p:cBhvr>
                                      <p:to>
                                        <p:strVal val="hidden"/>
                                      </p:to>
                                    </p:set>
                                  </p:childTnLst>
                                </p:cTn>
                              </p:par>
                              <p:par>
                                <p:cTn id="120" presetID="19" presetClass="exit" presetSubtype="5" fill="hold" grpId="3" nodeType="withEffect">
                                  <p:stCondLst>
                                    <p:cond delay="0"/>
                                  </p:stCondLst>
                                  <p:childTnLst>
                                    <p:anim calcmode="lin" valueType="num">
                                      <p:cBhvr>
                                        <p:cTn id="121" dur="4000"/>
                                        <p:tgtEl>
                                          <p:spTgt spid="15"/>
                                        </p:tgtEl>
                                        <p:attrNameLst>
                                          <p:attrName>ppt_w</p:attrName>
                                        </p:attrNameLst>
                                      </p:cBhvr>
                                      <p:tavLst>
                                        <p:tav tm="0">
                                          <p:val>
                                            <p:strVal val="ppt_w"/>
                                          </p:val>
                                        </p:tav>
                                        <p:tav tm="100000">
                                          <p:val>
                                            <p:strVal val="ppt_w"/>
                                          </p:val>
                                        </p:tav>
                                      </p:tavLst>
                                    </p:anim>
                                    <p:anim calcmode="lin" valueType="num">
                                      <p:cBhvr>
                                        <p:cTn id="122" dur="4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3" dur="1" fill="hold">
                                          <p:stCondLst>
                                            <p:cond delay="3999"/>
                                          </p:stCondLst>
                                        </p:cTn>
                                        <p:tgtEl>
                                          <p:spTgt spid="15"/>
                                        </p:tgtEl>
                                        <p:attrNameLst>
                                          <p:attrName>style.visibility</p:attrName>
                                        </p:attrNameLst>
                                      </p:cBhvr>
                                      <p:to>
                                        <p:strVal val="hidden"/>
                                      </p:to>
                                    </p:set>
                                  </p:childTnLst>
                                </p:cTn>
                              </p:par>
                              <p:par>
                                <p:cTn id="124" presetID="8" presetClass="emph" presetSubtype="0" fill="hold" grpId="2" nodeType="withEffect">
                                  <p:stCondLst>
                                    <p:cond delay="0"/>
                                  </p:stCondLst>
                                  <p:childTnLst>
                                    <p:animRot by="21600000">
                                      <p:cBhvr>
                                        <p:cTn id="125" dur="4000" fill="hold"/>
                                        <p:tgtEl>
                                          <p:spTgt spid="15"/>
                                        </p:tgtEl>
                                        <p:attrNameLst>
                                          <p:attrName>r</p:attrName>
                                        </p:attrNameLst>
                                      </p:cBhvr>
                                    </p:animRot>
                                  </p:childTnLst>
                                </p:cTn>
                              </p:par>
                              <p:par>
                                <p:cTn id="126" presetID="2" presetClass="exit" presetSubtype="2" fill="hold" grpId="1" nodeType="withEffect">
                                  <p:stCondLst>
                                    <p:cond delay="0"/>
                                  </p:stCondLst>
                                  <p:childTnLst>
                                    <p:anim calcmode="lin" valueType="num">
                                      <p:cBhvr additive="base">
                                        <p:cTn id="127" dur="5000"/>
                                        <p:tgtEl>
                                          <p:spTgt spid="14"/>
                                        </p:tgtEl>
                                        <p:attrNameLst>
                                          <p:attrName>ppt_x</p:attrName>
                                        </p:attrNameLst>
                                      </p:cBhvr>
                                      <p:tavLst>
                                        <p:tav tm="0">
                                          <p:val>
                                            <p:strVal val="ppt_x"/>
                                          </p:val>
                                        </p:tav>
                                        <p:tav tm="100000">
                                          <p:val>
                                            <p:strVal val="1+ppt_w/2"/>
                                          </p:val>
                                        </p:tav>
                                      </p:tavLst>
                                    </p:anim>
                                    <p:anim calcmode="lin" valueType="num">
                                      <p:cBhvr additive="base">
                                        <p:cTn id="128" dur="5000"/>
                                        <p:tgtEl>
                                          <p:spTgt spid="14"/>
                                        </p:tgtEl>
                                        <p:attrNameLst>
                                          <p:attrName>ppt_y</p:attrName>
                                        </p:attrNameLst>
                                      </p:cBhvr>
                                      <p:tavLst>
                                        <p:tav tm="0">
                                          <p:val>
                                            <p:strVal val="ppt_y"/>
                                          </p:val>
                                        </p:tav>
                                        <p:tav tm="100000">
                                          <p:val>
                                            <p:strVal val="ppt_y"/>
                                          </p:val>
                                        </p:tav>
                                      </p:tavLst>
                                    </p:anim>
                                    <p:set>
                                      <p:cBhvr>
                                        <p:cTn id="129" dur="1" fill="hold">
                                          <p:stCondLst>
                                            <p:cond delay="4999"/>
                                          </p:stCondLst>
                                        </p:cTn>
                                        <p:tgtEl>
                                          <p:spTgt spid="14"/>
                                        </p:tgtEl>
                                        <p:attrNameLst>
                                          <p:attrName>style.visibility</p:attrName>
                                        </p:attrNameLst>
                                      </p:cBhvr>
                                      <p:to>
                                        <p:strVal val="hidden"/>
                                      </p:to>
                                    </p:set>
                                  </p:childTnLst>
                                </p:cTn>
                              </p:par>
                              <p:par>
                                <p:cTn id="130" presetID="19" presetClass="exit" presetSubtype="5" fill="hold" grpId="3" nodeType="withEffect">
                                  <p:stCondLst>
                                    <p:cond delay="0"/>
                                  </p:stCondLst>
                                  <p:childTnLst>
                                    <p:anim calcmode="lin" valueType="num">
                                      <p:cBhvr>
                                        <p:cTn id="131" dur="4000"/>
                                        <p:tgtEl>
                                          <p:spTgt spid="14"/>
                                        </p:tgtEl>
                                        <p:attrNameLst>
                                          <p:attrName>ppt_w</p:attrName>
                                        </p:attrNameLst>
                                      </p:cBhvr>
                                      <p:tavLst>
                                        <p:tav tm="0">
                                          <p:val>
                                            <p:strVal val="ppt_w"/>
                                          </p:val>
                                        </p:tav>
                                        <p:tav tm="100000">
                                          <p:val>
                                            <p:strVal val="ppt_w"/>
                                          </p:val>
                                        </p:tav>
                                      </p:tavLst>
                                    </p:anim>
                                    <p:anim calcmode="lin" valueType="num">
                                      <p:cBhvr>
                                        <p:cTn id="132" dur="4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3" dur="1" fill="hold">
                                          <p:stCondLst>
                                            <p:cond delay="3999"/>
                                          </p:stCondLst>
                                        </p:cTn>
                                        <p:tgtEl>
                                          <p:spTgt spid="14"/>
                                        </p:tgtEl>
                                        <p:attrNameLst>
                                          <p:attrName>style.visibility</p:attrName>
                                        </p:attrNameLst>
                                      </p:cBhvr>
                                      <p:to>
                                        <p:strVal val="hidden"/>
                                      </p:to>
                                    </p:set>
                                  </p:childTnLst>
                                </p:cTn>
                              </p:par>
                              <p:par>
                                <p:cTn id="134" presetID="8" presetClass="emph" presetSubtype="0" fill="hold" grpId="2" nodeType="withEffect">
                                  <p:stCondLst>
                                    <p:cond delay="0"/>
                                  </p:stCondLst>
                                  <p:childTnLst>
                                    <p:animRot by="21600000">
                                      <p:cBhvr>
                                        <p:cTn id="135" dur="4000" fill="hold"/>
                                        <p:tgtEl>
                                          <p:spTgt spid="14"/>
                                        </p:tgtEl>
                                        <p:attrNameLst>
                                          <p:attrName>r</p:attrName>
                                        </p:attrNameLst>
                                      </p:cBhvr>
                                    </p:animRot>
                                  </p:childTnLst>
                                </p:cTn>
                              </p:par>
                              <p:par>
                                <p:cTn id="136" presetID="2" presetClass="exit" presetSubtype="8" fill="hold" grpId="1" nodeType="withEffect">
                                  <p:stCondLst>
                                    <p:cond delay="0"/>
                                  </p:stCondLst>
                                  <p:childTnLst>
                                    <p:anim calcmode="lin" valueType="num">
                                      <p:cBhvr additive="base">
                                        <p:cTn id="137" dur="5000"/>
                                        <p:tgtEl>
                                          <p:spTgt spid="5"/>
                                        </p:tgtEl>
                                        <p:attrNameLst>
                                          <p:attrName>ppt_x</p:attrName>
                                        </p:attrNameLst>
                                      </p:cBhvr>
                                      <p:tavLst>
                                        <p:tav tm="0">
                                          <p:val>
                                            <p:strVal val="ppt_x"/>
                                          </p:val>
                                        </p:tav>
                                        <p:tav tm="100000">
                                          <p:val>
                                            <p:strVal val="0-ppt_w/2"/>
                                          </p:val>
                                        </p:tav>
                                      </p:tavLst>
                                    </p:anim>
                                    <p:anim calcmode="lin" valueType="num">
                                      <p:cBhvr additive="base">
                                        <p:cTn id="138" dur="5000"/>
                                        <p:tgtEl>
                                          <p:spTgt spid="5"/>
                                        </p:tgtEl>
                                        <p:attrNameLst>
                                          <p:attrName>ppt_y</p:attrName>
                                        </p:attrNameLst>
                                      </p:cBhvr>
                                      <p:tavLst>
                                        <p:tav tm="0">
                                          <p:val>
                                            <p:strVal val="ppt_y"/>
                                          </p:val>
                                        </p:tav>
                                        <p:tav tm="100000">
                                          <p:val>
                                            <p:strVal val="ppt_y"/>
                                          </p:val>
                                        </p:tav>
                                      </p:tavLst>
                                    </p:anim>
                                    <p:set>
                                      <p:cBhvr>
                                        <p:cTn id="139" dur="1" fill="hold">
                                          <p:stCondLst>
                                            <p:cond delay="4999"/>
                                          </p:stCondLst>
                                        </p:cTn>
                                        <p:tgtEl>
                                          <p:spTgt spid="5"/>
                                        </p:tgtEl>
                                        <p:attrNameLst>
                                          <p:attrName>style.visibility</p:attrName>
                                        </p:attrNameLst>
                                      </p:cBhvr>
                                      <p:to>
                                        <p:strVal val="hidden"/>
                                      </p:to>
                                    </p:set>
                                  </p:childTnLst>
                                </p:cTn>
                              </p:par>
                              <p:par>
                                <p:cTn id="140" presetID="8" presetClass="emph" presetSubtype="0" fill="hold" grpId="2" nodeType="withEffect">
                                  <p:stCondLst>
                                    <p:cond delay="0"/>
                                  </p:stCondLst>
                                  <p:childTnLst>
                                    <p:animRot by="21600000">
                                      <p:cBhvr>
                                        <p:cTn id="141" dur="4000" fill="hold"/>
                                        <p:tgtEl>
                                          <p:spTgt spid="5"/>
                                        </p:tgtEl>
                                        <p:attrNameLst>
                                          <p:attrName>r</p:attrName>
                                        </p:attrNameLst>
                                      </p:cBhvr>
                                    </p:animRot>
                                  </p:childTnLst>
                                </p:cTn>
                              </p:par>
                              <p:par>
                                <p:cTn id="142" presetID="19" presetClass="exit" presetSubtype="5" fill="hold" grpId="3" nodeType="withEffect">
                                  <p:stCondLst>
                                    <p:cond delay="0"/>
                                  </p:stCondLst>
                                  <p:childTnLst>
                                    <p:anim calcmode="lin" valueType="num">
                                      <p:cBhvr>
                                        <p:cTn id="143" dur="4000"/>
                                        <p:tgtEl>
                                          <p:spTgt spid="5"/>
                                        </p:tgtEl>
                                        <p:attrNameLst>
                                          <p:attrName>ppt_w</p:attrName>
                                        </p:attrNameLst>
                                      </p:cBhvr>
                                      <p:tavLst>
                                        <p:tav tm="0">
                                          <p:val>
                                            <p:strVal val="ppt_w"/>
                                          </p:val>
                                        </p:tav>
                                        <p:tav tm="100000">
                                          <p:val>
                                            <p:strVal val="ppt_w"/>
                                          </p:val>
                                        </p:tav>
                                      </p:tavLst>
                                    </p:anim>
                                    <p:anim calcmode="lin" valueType="num">
                                      <p:cBhvr>
                                        <p:cTn id="144" dur="4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5" dur="1" fill="hold">
                                          <p:stCondLst>
                                            <p:cond delay="3999"/>
                                          </p:stCondLst>
                                        </p:cTn>
                                        <p:tgtEl>
                                          <p:spTgt spid="5"/>
                                        </p:tgtEl>
                                        <p:attrNameLst>
                                          <p:attrName>style.visibility</p:attrName>
                                        </p:attrNameLst>
                                      </p:cBhvr>
                                      <p:to>
                                        <p:strVal val="hidden"/>
                                      </p:to>
                                    </p:set>
                                  </p:childTnLst>
                                </p:cTn>
                              </p:par>
                              <p:par>
                                <p:cTn id="146" presetID="2" presetClass="exit" presetSubtype="8" fill="hold" grpId="1" nodeType="withEffect">
                                  <p:stCondLst>
                                    <p:cond delay="0"/>
                                  </p:stCondLst>
                                  <p:childTnLst>
                                    <p:anim calcmode="lin" valueType="num">
                                      <p:cBhvr additive="base">
                                        <p:cTn id="147" dur="5000"/>
                                        <p:tgtEl>
                                          <p:spTgt spid="3"/>
                                        </p:tgtEl>
                                        <p:attrNameLst>
                                          <p:attrName>ppt_x</p:attrName>
                                        </p:attrNameLst>
                                      </p:cBhvr>
                                      <p:tavLst>
                                        <p:tav tm="0">
                                          <p:val>
                                            <p:strVal val="ppt_x"/>
                                          </p:val>
                                        </p:tav>
                                        <p:tav tm="100000">
                                          <p:val>
                                            <p:strVal val="0-ppt_w/2"/>
                                          </p:val>
                                        </p:tav>
                                      </p:tavLst>
                                    </p:anim>
                                    <p:anim calcmode="lin" valueType="num">
                                      <p:cBhvr additive="base">
                                        <p:cTn id="148" dur="5000"/>
                                        <p:tgtEl>
                                          <p:spTgt spid="3"/>
                                        </p:tgtEl>
                                        <p:attrNameLst>
                                          <p:attrName>ppt_y</p:attrName>
                                        </p:attrNameLst>
                                      </p:cBhvr>
                                      <p:tavLst>
                                        <p:tav tm="0">
                                          <p:val>
                                            <p:strVal val="ppt_y"/>
                                          </p:val>
                                        </p:tav>
                                        <p:tav tm="100000">
                                          <p:val>
                                            <p:strVal val="ppt_y"/>
                                          </p:val>
                                        </p:tav>
                                      </p:tavLst>
                                    </p:anim>
                                    <p:set>
                                      <p:cBhvr>
                                        <p:cTn id="149" dur="1" fill="hold">
                                          <p:stCondLst>
                                            <p:cond delay="4999"/>
                                          </p:stCondLst>
                                        </p:cTn>
                                        <p:tgtEl>
                                          <p:spTgt spid="3"/>
                                        </p:tgtEl>
                                        <p:attrNameLst>
                                          <p:attrName>style.visibility</p:attrName>
                                        </p:attrNameLst>
                                      </p:cBhvr>
                                      <p:to>
                                        <p:strVal val="hidden"/>
                                      </p:to>
                                    </p:set>
                                  </p:childTnLst>
                                </p:cTn>
                              </p:par>
                              <p:par>
                                <p:cTn id="150" presetID="8" presetClass="emph" presetSubtype="0" fill="hold" grpId="2" nodeType="withEffect">
                                  <p:stCondLst>
                                    <p:cond delay="0"/>
                                  </p:stCondLst>
                                  <p:childTnLst>
                                    <p:animRot by="-21600000">
                                      <p:cBhvr>
                                        <p:cTn id="151" dur="4000" fill="hold"/>
                                        <p:tgtEl>
                                          <p:spTgt spid="3"/>
                                        </p:tgtEl>
                                        <p:attrNameLst>
                                          <p:attrName>r</p:attrName>
                                        </p:attrNameLst>
                                      </p:cBhvr>
                                    </p:animRot>
                                  </p:childTnLst>
                                </p:cTn>
                              </p:par>
                              <p:par>
                                <p:cTn id="152" presetID="19" presetClass="exit" presetSubtype="5" fill="hold" grpId="3" nodeType="withEffect">
                                  <p:stCondLst>
                                    <p:cond delay="0"/>
                                  </p:stCondLst>
                                  <p:childTnLst>
                                    <p:anim calcmode="lin" valueType="num">
                                      <p:cBhvr>
                                        <p:cTn id="153" dur="4000"/>
                                        <p:tgtEl>
                                          <p:spTgt spid="3"/>
                                        </p:tgtEl>
                                        <p:attrNameLst>
                                          <p:attrName>ppt_w</p:attrName>
                                        </p:attrNameLst>
                                      </p:cBhvr>
                                      <p:tavLst>
                                        <p:tav tm="0">
                                          <p:val>
                                            <p:strVal val="ppt_w"/>
                                          </p:val>
                                        </p:tav>
                                        <p:tav tm="100000">
                                          <p:val>
                                            <p:strVal val="ppt_w"/>
                                          </p:val>
                                        </p:tav>
                                      </p:tavLst>
                                    </p:anim>
                                    <p:anim calcmode="lin" valueType="num">
                                      <p:cBhvr>
                                        <p:cTn id="154" dur="40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5" dur="1" fill="hold">
                                          <p:stCondLst>
                                            <p:cond delay="3999"/>
                                          </p:stCondLst>
                                        </p:cTn>
                                        <p:tgtEl>
                                          <p:spTgt spid="3"/>
                                        </p:tgtEl>
                                        <p:attrNameLst>
                                          <p:attrName>style.visibility</p:attrName>
                                        </p:attrNameLst>
                                      </p:cBhvr>
                                      <p:to>
                                        <p:strVal val="hidden"/>
                                      </p:to>
                                    </p:set>
                                  </p:childTnLst>
                                </p:cTn>
                              </p:par>
                              <p:par>
                                <p:cTn id="156" presetID="2" presetClass="exit" presetSubtype="2" fill="hold" grpId="1" nodeType="withEffect">
                                  <p:stCondLst>
                                    <p:cond delay="0"/>
                                  </p:stCondLst>
                                  <p:childTnLst>
                                    <p:anim calcmode="lin" valueType="num">
                                      <p:cBhvr additive="base">
                                        <p:cTn id="157" dur="5000"/>
                                        <p:tgtEl>
                                          <p:spTgt spid="4"/>
                                        </p:tgtEl>
                                        <p:attrNameLst>
                                          <p:attrName>ppt_x</p:attrName>
                                        </p:attrNameLst>
                                      </p:cBhvr>
                                      <p:tavLst>
                                        <p:tav tm="0">
                                          <p:val>
                                            <p:strVal val="ppt_x"/>
                                          </p:val>
                                        </p:tav>
                                        <p:tav tm="100000">
                                          <p:val>
                                            <p:strVal val="1+ppt_w/2"/>
                                          </p:val>
                                        </p:tav>
                                      </p:tavLst>
                                    </p:anim>
                                    <p:anim calcmode="lin" valueType="num">
                                      <p:cBhvr additive="base">
                                        <p:cTn id="158" dur="5000"/>
                                        <p:tgtEl>
                                          <p:spTgt spid="4"/>
                                        </p:tgtEl>
                                        <p:attrNameLst>
                                          <p:attrName>ppt_y</p:attrName>
                                        </p:attrNameLst>
                                      </p:cBhvr>
                                      <p:tavLst>
                                        <p:tav tm="0">
                                          <p:val>
                                            <p:strVal val="ppt_y"/>
                                          </p:val>
                                        </p:tav>
                                        <p:tav tm="100000">
                                          <p:val>
                                            <p:strVal val="ppt_y"/>
                                          </p:val>
                                        </p:tav>
                                      </p:tavLst>
                                    </p:anim>
                                    <p:set>
                                      <p:cBhvr>
                                        <p:cTn id="159" dur="1" fill="hold">
                                          <p:stCondLst>
                                            <p:cond delay="4999"/>
                                          </p:stCondLst>
                                        </p:cTn>
                                        <p:tgtEl>
                                          <p:spTgt spid="4"/>
                                        </p:tgtEl>
                                        <p:attrNameLst>
                                          <p:attrName>style.visibility</p:attrName>
                                        </p:attrNameLst>
                                      </p:cBhvr>
                                      <p:to>
                                        <p:strVal val="hidden"/>
                                      </p:to>
                                    </p:set>
                                  </p:childTnLst>
                                </p:cTn>
                              </p:par>
                              <p:par>
                                <p:cTn id="160" presetID="8" presetClass="emph" presetSubtype="0" fill="hold" grpId="2" nodeType="withEffect">
                                  <p:stCondLst>
                                    <p:cond delay="0"/>
                                  </p:stCondLst>
                                  <p:childTnLst>
                                    <p:animRot by="-21600000">
                                      <p:cBhvr>
                                        <p:cTn id="161" dur="4000" fill="hold"/>
                                        <p:tgtEl>
                                          <p:spTgt spid="4"/>
                                        </p:tgtEl>
                                        <p:attrNameLst>
                                          <p:attrName>r</p:attrName>
                                        </p:attrNameLst>
                                      </p:cBhvr>
                                    </p:animRot>
                                  </p:childTnLst>
                                </p:cTn>
                              </p:par>
                              <p:par>
                                <p:cTn id="162" presetID="19" presetClass="exit" presetSubtype="5" fill="hold" grpId="3" nodeType="withEffect">
                                  <p:stCondLst>
                                    <p:cond delay="0"/>
                                  </p:stCondLst>
                                  <p:childTnLst>
                                    <p:anim calcmode="lin" valueType="num">
                                      <p:cBhvr>
                                        <p:cTn id="163" dur="4000"/>
                                        <p:tgtEl>
                                          <p:spTgt spid="4"/>
                                        </p:tgtEl>
                                        <p:attrNameLst>
                                          <p:attrName>ppt_w</p:attrName>
                                        </p:attrNameLst>
                                      </p:cBhvr>
                                      <p:tavLst>
                                        <p:tav tm="0">
                                          <p:val>
                                            <p:strVal val="ppt_w"/>
                                          </p:val>
                                        </p:tav>
                                        <p:tav tm="100000">
                                          <p:val>
                                            <p:strVal val="ppt_w"/>
                                          </p:val>
                                        </p:tav>
                                      </p:tavLst>
                                    </p:anim>
                                    <p:anim calcmode="lin" valueType="num">
                                      <p:cBhvr>
                                        <p:cTn id="164" dur="4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5" dur="1" fill="hold">
                                          <p:stCondLst>
                                            <p:cond delay="3999"/>
                                          </p:stCondLst>
                                        </p:cTn>
                                        <p:tgtEl>
                                          <p:spTgt spid="4"/>
                                        </p:tgtEl>
                                        <p:attrNameLst>
                                          <p:attrName>style.visibility</p:attrName>
                                        </p:attrNameLst>
                                      </p:cBhvr>
                                      <p:to>
                                        <p:strVal val="hidden"/>
                                      </p:to>
                                    </p:set>
                                  </p:childTnLst>
                                </p:cTn>
                              </p:par>
                              <p:par>
                                <p:cTn id="166" presetID="2" presetClass="exit" presetSubtype="2" fill="hold" grpId="1" nodeType="withEffect">
                                  <p:stCondLst>
                                    <p:cond delay="0"/>
                                  </p:stCondLst>
                                  <p:childTnLst>
                                    <p:anim calcmode="lin" valueType="num">
                                      <p:cBhvr additive="base">
                                        <p:cTn id="167" dur="5000"/>
                                        <p:tgtEl>
                                          <p:spTgt spid="2"/>
                                        </p:tgtEl>
                                        <p:attrNameLst>
                                          <p:attrName>ppt_x</p:attrName>
                                        </p:attrNameLst>
                                      </p:cBhvr>
                                      <p:tavLst>
                                        <p:tav tm="0">
                                          <p:val>
                                            <p:strVal val="ppt_x"/>
                                          </p:val>
                                        </p:tav>
                                        <p:tav tm="100000">
                                          <p:val>
                                            <p:strVal val="1+ppt_w/2"/>
                                          </p:val>
                                        </p:tav>
                                      </p:tavLst>
                                    </p:anim>
                                    <p:anim calcmode="lin" valueType="num">
                                      <p:cBhvr additive="base">
                                        <p:cTn id="168" dur="5000"/>
                                        <p:tgtEl>
                                          <p:spTgt spid="2"/>
                                        </p:tgtEl>
                                        <p:attrNameLst>
                                          <p:attrName>ppt_y</p:attrName>
                                        </p:attrNameLst>
                                      </p:cBhvr>
                                      <p:tavLst>
                                        <p:tav tm="0">
                                          <p:val>
                                            <p:strVal val="ppt_y"/>
                                          </p:val>
                                        </p:tav>
                                        <p:tav tm="100000">
                                          <p:val>
                                            <p:strVal val="ppt_y"/>
                                          </p:val>
                                        </p:tav>
                                      </p:tavLst>
                                    </p:anim>
                                    <p:set>
                                      <p:cBhvr>
                                        <p:cTn id="169" dur="1" fill="hold">
                                          <p:stCondLst>
                                            <p:cond delay="4999"/>
                                          </p:stCondLst>
                                        </p:cTn>
                                        <p:tgtEl>
                                          <p:spTgt spid="2"/>
                                        </p:tgtEl>
                                        <p:attrNameLst>
                                          <p:attrName>style.visibility</p:attrName>
                                        </p:attrNameLst>
                                      </p:cBhvr>
                                      <p:to>
                                        <p:strVal val="hidden"/>
                                      </p:to>
                                    </p:set>
                                  </p:childTnLst>
                                </p:cTn>
                              </p:par>
                              <p:par>
                                <p:cTn id="170" presetID="19" presetClass="exit" presetSubtype="5" fill="hold" grpId="3" nodeType="withEffect">
                                  <p:stCondLst>
                                    <p:cond delay="0"/>
                                  </p:stCondLst>
                                  <p:childTnLst>
                                    <p:anim calcmode="lin" valueType="num">
                                      <p:cBhvr>
                                        <p:cTn id="171" dur="4000"/>
                                        <p:tgtEl>
                                          <p:spTgt spid="2"/>
                                        </p:tgtEl>
                                        <p:attrNameLst>
                                          <p:attrName>ppt_w</p:attrName>
                                        </p:attrNameLst>
                                      </p:cBhvr>
                                      <p:tavLst>
                                        <p:tav tm="0">
                                          <p:val>
                                            <p:strVal val="ppt_w"/>
                                          </p:val>
                                        </p:tav>
                                        <p:tav tm="100000">
                                          <p:val>
                                            <p:strVal val="ppt_w"/>
                                          </p:val>
                                        </p:tav>
                                      </p:tavLst>
                                    </p:anim>
                                    <p:anim calcmode="lin" valueType="num">
                                      <p:cBhvr>
                                        <p:cTn id="172" dur="4000"/>
                                        <p:tgtEl>
                                          <p:spTgt spid="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3" dur="1" fill="hold">
                                          <p:stCondLst>
                                            <p:cond delay="3999"/>
                                          </p:stCondLst>
                                        </p:cTn>
                                        <p:tgtEl>
                                          <p:spTgt spid="2"/>
                                        </p:tgtEl>
                                        <p:attrNameLst>
                                          <p:attrName>style.visibility</p:attrName>
                                        </p:attrNameLst>
                                      </p:cBhvr>
                                      <p:to>
                                        <p:strVal val="hidden"/>
                                      </p:to>
                                    </p:set>
                                  </p:childTnLst>
                                </p:cTn>
                              </p:par>
                              <p:par>
                                <p:cTn id="174" presetID="8" presetClass="emph" presetSubtype="0" fill="hold" grpId="2" nodeType="withEffect">
                                  <p:stCondLst>
                                    <p:cond delay="0"/>
                                  </p:stCondLst>
                                  <p:childTnLst>
                                    <p:animRot by="21600000">
                                      <p:cBhvr>
                                        <p:cTn id="175" dur="4000" fill="hold"/>
                                        <p:tgtEl>
                                          <p:spTgt spid="2"/>
                                        </p:tgtEl>
                                        <p:attrNameLst>
                                          <p:attrName>r</p:attrName>
                                        </p:attrNameLst>
                                      </p:cBhvr>
                                    </p:animRot>
                                  </p:childTnLst>
                                </p:cTn>
                              </p:par>
                              <p:par>
                                <p:cTn id="176" presetID="23" presetClass="entr" presetSubtype="272" fill="hold" nodeType="withEffect">
                                  <p:stCondLst>
                                    <p:cond delay="0"/>
                                  </p:stCondLst>
                                  <p:childTnLst>
                                    <p:set>
                                      <p:cBhvr>
                                        <p:cTn id="177" dur="1" fill="hold">
                                          <p:stCondLst>
                                            <p:cond delay="0"/>
                                          </p:stCondLst>
                                        </p:cTn>
                                        <p:tgtEl>
                                          <p:spTgt spid="25"/>
                                        </p:tgtEl>
                                        <p:attrNameLst>
                                          <p:attrName>style.visibility</p:attrName>
                                        </p:attrNameLst>
                                      </p:cBhvr>
                                      <p:to>
                                        <p:strVal val="visible"/>
                                      </p:to>
                                    </p:set>
                                    <p:anim calcmode="lin" valueType="num">
                                      <p:cBhvr>
                                        <p:cTn id="178" dur="4500" fill="hold"/>
                                        <p:tgtEl>
                                          <p:spTgt spid="25"/>
                                        </p:tgtEl>
                                        <p:attrNameLst>
                                          <p:attrName>ppt_w</p:attrName>
                                        </p:attrNameLst>
                                      </p:cBhvr>
                                      <p:tavLst>
                                        <p:tav tm="0">
                                          <p:val>
                                            <p:strVal val="2/3*#ppt_w"/>
                                          </p:val>
                                        </p:tav>
                                        <p:tav tm="100000">
                                          <p:val>
                                            <p:strVal val="#ppt_w"/>
                                          </p:val>
                                        </p:tav>
                                      </p:tavLst>
                                    </p:anim>
                                    <p:anim calcmode="lin" valueType="num">
                                      <p:cBhvr>
                                        <p:cTn id="179" dur="4500" fill="hold"/>
                                        <p:tgtEl>
                                          <p:spTgt spid="25"/>
                                        </p:tgtEl>
                                        <p:attrNameLst>
                                          <p:attrName>ppt_h</p:attrName>
                                        </p:attrNameLst>
                                      </p:cBhvr>
                                      <p:tavLst>
                                        <p:tav tm="0">
                                          <p:val>
                                            <p:strVal val="2/3*#ppt_h"/>
                                          </p:val>
                                        </p:tav>
                                        <p:tav tm="100000">
                                          <p:val>
                                            <p:strVal val="#ppt_h"/>
                                          </p:val>
                                        </p:tav>
                                      </p:tavLst>
                                    </p:anim>
                                  </p:childTnLst>
                                </p:cTn>
                              </p:par>
                              <p:par>
                                <p:cTn id="180" presetID="16" presetClass="entr" presetSubtype="37" fill="hold" nodeType="withEffect">
                                  <p:stCondLst>
                                    <p:cond delay="0"/>
                                  </p:stCondLst>
                                  <p:childTnLst>
                                    <p:set>
                                      <p:cBhvr>
                                        <p:cTn id="181" dur="1" fill="hold">
                                          <p:stCondLst>
                                            <p:cond delay="0"/>
                                          </p:stCondLst>
                                        </p:cTn>
                                        <p:tgtEl>
                                          <p:spTgt spid="25"/>
                                        </p:tgtEl>
                                        <p:attrNameLst>
                                          <p:attrName>style.visibility</p:attrName>
                                        </p:attrNameLst>
                                      </p:cBhvr>
                                      <p:to>
                                        <p:strVal val="visible"/>
                                      </p:to>
                                    </p:set>
                                    <p:animEffect transition="in" filter="barn(outVertical)">
                                      <p:cBhvr>
                                        <p:cTn id="182" dur="4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13 Imagen" descr="Diapositiva21"/>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5" name="Forma libre 20"/>
          <p:cNvSpPr/>
          <p:nvPr/>
        </p:nvSpPr>
        <p:spPr>
          <a:xfrm rot="5400000">
            <a:off x="572294" y="575041"/>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58000">
                <a:schemeClr val="accent6">
                  <a:lumMod val="75000"/>
                </a:schemeClr>
              </a:gs>
              <a:gs pos="37000">
                <a:srgbClr val="FF6600"/>
              </a:gs>
              <a:gs pos="75000">
                <a:srgbClr val="FFFF00">
                  <a:lumMod val="53000"/>
                  <a:lumOff val="47000"/>
                </a:srgbClr>
              </a:gs>
            </a:gsLst>
            <a:lin ang="5400000" scaled="1"/>
          </a:gradFill>
          <a:ln>
            <a:noFill/>
          </a:ln>
          <a:scene3d>
            <a:camera prst="orthographicFront"/>
            <a:lightRig rig="flood" dir="t"/>
          </a:scene3d>
          <a:sp3d>
            <a:bevelT w="2667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20"/>
          <p:cNvSpPr/>
          <p:nvPr/>
        </p:nvSpPr>
        <p:spPr>
          <a:xfrm rot="5400000">
            <a:off x="556932" y="1922054"/>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58000">
                <a:schemeClr val="accent6">
                  <a:lumMod val="75000"/>
                </a:schemeClr>
              </a:gs>
              <a:gs pos="37000">
                <a:srgbClr val="FF6600"/>
              </a:gs>
              <a:gs pos="75000">
                <a:srgbClr val="FFFF00">
                  <a:lumMod val="53000"/>
                  <a:lumOff val="47000"/>
                </a:srgbClr>
              </a:gs>
            </a:gsLst>
            <a:lin ang="5400000" scaled="1"/>
          </a:gradFill>
          <a:ln>
            <a:noFill/>
          </a:ln>
          <a:scene3d>
            <a:camera prst="orthographicFront"/>
            <a:lightRig rig="flood" dir="t"/>
          </a:scene3d>
          <a:sp3d>
            <a:bevelT w="26035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0"/>
          <p:cNvSpPr/>
          <p:nvPr/>
        </p:nvSpPr>
        <p:spPr>
          <a:xfrm rot="5400000">
            <a:off x="556932" y="3290206"/>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58000">
                <a:schemeClr val="accent6">
                  <a:lumMod val="75000"/>
                </a:schemeClr>
              </a:gs>
              <a:gs pos="37000">
                <a:srgbClr val="FF6600"/>
              </a:gs>
              <a:gs pos="75000">
                <a:srgbClr val="FFFF00">
                  <a:lumMod val="53000"/>
                  <a:lumOff val="47000"/>
                </a:srgbClr>
              </a:gs>
            </a:gsLst>
            <a:lin ang="5400000" scaled="1"/>
          </a:gradFill>
          <a:ln>
            <a:noFill/>
          </a:ln>
          <a:scene3d>
            <a:camera prst="orthographicFront"/>
            <a:lightRig rig="flood" dir="t"/>
          </a:scene3d>
          <a:sp3d>
            <a:bevelT w="2540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0"/>
          <p:cNvSpPr/>
          <p:nvPr/>
        </p:nvSpPr>
        <p:spPr>
          <a:xfrm rot="16200000" flipH="1">
            <a:off x="6502040" y="575041"/>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58000">
                <a:schemeClr val="accent6">
                  <a:lumMod val="75000"/>
                </a:schemeClr>
              </a:gs>
              <a:gs pos="37000">
                <a:srgbClr val="FF6600"/>
              </a:gs>
              <a:gs pos="75000">
                <a:srgbClr val="FFFF00">
                  <a:lumMod val="53000"/>
                  <a:lumOff val="47000"/>
                </a:srgbClr>
              </a:gs>
            </a:gsLst>
            <a:lin ang="5400000" scaled="1"/>
          </a:gradFill>
          <a:ln>
            <a:noFill/>
          </a:ln>
          <a:scene3d>
            <a:camera prst="orthographicFront"/>
            <a:lightRig rig="flood" dir="t">
              <a:rot lat="0" lon="0" rev="9000000"/>
            </a:lightRig>
          </a:scene3d>
          <a:sp3d>
            <a:bevelT w="2159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20"/>
          <p:cNvSpPr/>
          <p:nvPr/>
        </p:nvSpPr>
        <p:spPr>
          <a:xfrm rot="16200000" flipH="1">
            <a:off x="6440834" y="1959249"/>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58000">
                <a:schemeClr val="accent6">
                  <a:lumMod val="75000"/>
                </a:schemeClr>
              </a:gs>
              <a:gs pos="37000">
                <a:srgbClr val="FF6600"/>
              </a:gs>
              <a:gs pos="75000">
                <a:srgbClr val="FFFF00">
                  <a:lumMod val="53000"/>
                  <a:lumOff val="47000"/>
                </a:srgbClr>
              </a:gs>
            </a:gsLst>
            <a:lin ang="5400000" scaled="1"/>
          </a:gradFill>
          <a:ln>
            <a:noFill/>
          </a:ln>
          <a:scene3d>
            <a:camera prst="orthographicFront"/>
            <a:lightRig rig="flood" dir="t">
              <a:rot lat="0" lon="0" rev="9000000"/>
            </a:lightRig>
          </a:scene3d>
          <a:sp3d>
            <a:bevelT w="24765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20"/>
          <p:cNvSpPr/>
          <p:nvPr/>
        </p:nvSpPr>
        <p:spPr>
          <a:xfrm rot="16200000" flipH="1">
            <a:off x="6511131" y="3457326"/>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58000">
                <a:schemeClr val="accent6">
                  <a:lumMod val="75000"/>
                </a:schemeClr>
              </a:gs>
              <a:gs pos="37000">
                <a:srgbClr val="FF6600"/>
              </a:gs>
              <a:gs pos="75000">
                <a:srgbClr val="FFFF00">
                  <a:lumMod val="53000"/>
                  <a:lumOff val="47000"/>
                </a:srgbClr>
              </a:gs>
            </a:gsLst>
            <a:lin ang="5400000" scaled="1"/>
          </a:gradFill>
          <a:ln>
            <a:noFill/>
          </a:ln>
          <a:scene3d>
            <a:camera prst="orthographicFront"/>
            <a:lightRig rig="flood" dir="t">
              <a:rot lat="0" lon="0" rev="9000000"/>
            </a:lightRig>
          </a:scene3d>
          <a:sp3d>
            <a:bevelT w="2413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14 Forma libre"/>
          <p:cNvSpPr/>
          <p:nvPr/>
        </p:nvSpPr>
        <p:spPr>
          <a:xfrm>
            <a:off x="0" y="0"/>
            <a:ext cx="9161979"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6" name="15 Forma libre"/>
          <p:cNvSpPr/>
          <p:nvPr/>
        </p:nvSpPr>
        <p:spPr>
          <a:xfrm rot="10800000">
            <a:off x="-29601" y="5717007"/>
            <a:ext cx="9161979"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1" name="10 Rectángulo"/>
          <p:cNvSpPr/>
          <p:nvPr/>
        </p:nvSpPr>
        <p:spPr>
          <a:xfrm>
            <a:off x="-38940" y="9770"/>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11382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1"/>
                                        </p:tgtEl>
                                        <p:attrNameLst>
                                          <p:attrName>style.opacity</p:attrName>
                                        </p:attrNameLst>
                                      </p:cBhvr>
                                      <p:to>
                                        <p:strVal val="0"/>
                                      </p:to>
                                    </p:set>
                                    <p:animEffect filter="image" prLst="opacity: 0">
                                      <p:cBhvr rctx="IE">
                                        <p:cTn id="7" dur="indefinite"/>
                                        <p:tgtEl>
                                          <p:spTgt spid="11"/>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4500" fill="hold"/>
                                        <p:tgtEl>
                                          <p:spTgt spid="5"/>
                                        </p:tgtEl>
                                        <p:attrNameLst>
                                          <p:attrName>ppt_x</p:attrName>
                                        </p:attrNameLst>
                                      </p:cBhvr>
                                      <p:tavLst>
                                        <p:tav tm="0">
                                          <p:val>
                                            <p:strVal val="1+#ppt_w/2"/>
                                          </p:val>
                                        </p:tav>
                                        <p:tav tm="100000">
                                          <p:val>
                                            <p:strVal val="#ppt_x"/>
                                          </p:val>
                                        </p:tav>
                                      </p:tavLst>
                                    </p:anim>
                                    <p:anim calcmode="lin" valueType="num">
                                      <p:cBhvr additive="base">
                                        <p:cTn id="11" dur="4500" fill="hold"/>
                                        <p:tgtEl>
                                          <p:spTgt spid="5"/>
                                        </p:tgtEl>
                                        <p:attrNameLst>
                                          <p:attrName>ppt_y</p:attrName>
                                        </p:attrNameLst>
                                      </p:cBhvr>
                                      <p:tavLst>
                                        <p:tav tm="0">
                                          <p:val>
                                            <p:strVal val="#ppt_y"/>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4500" fill="hold"/>
                                        <p:tgtEl>
                                          <p:spTgt spid="5"/>
                                        </p:tgtEl>
                                        <p:attrNameLst>
                                          <p:attrName>ppt_w</p:attrName>
                                        </p:attrNameLst>
                                      </p:cBhvr>
                                      <p:tavLst>
                                        <p:tav tm="0">
                                          <p:val>
                                            <p:strVal val="#ppt_w"/>
                                          </p:val>
                                        </p:tav>
                                        <p:tav tm="100000">
                                          <p:val>
                                            <p:strVal val="#ppt_w"/>
                                          </p:val>
                                        </p:tav>
                                      </p:tavLst>
                                    </p:anim>
                                    <p:anim calcmode="lin" valueType="num">
                                      <p:cBhvr>
                                        <p:cTn id="15" dur="4500" fill="hold"/>
                                        <p:tgtEl>
                                          <p:spTgt spid="5"/>
                                        </p:tgtEl>
                                        <p:attrNameLst>
                                          <p:attrName>ppt_h</p:attrName>
                                        </p:attrNameLst>
                                      </p:cBhvr>
                                      <p:tavLst>
                                        <p:tav tm="0" fmla="#ppt_h*sin(2.5*pi*$)">
                                          <p:val>
                                            <p:fltVal val="0"/>
                                          </p:val>
                                        </p:tav>
                                        <p:tav tm="100000">
                                          <p:val>
                                            <p:fltVal val="1"/>
                                          </p:val>
                                        </p:tav>
                                      </p:tavLst>
                                    </p:anim>
                                  </p:childTnLst>
                                </p:cTn>
                              </p:par>
                              <p:par>
                                <p:cTn id="16" presetID="8" presetClass="emph" presetSubtype="0" repeatCount="indefinite" fill="hold" grpId="2" nodeType="withEffect">
                                  <p:stCondLst>
                                    <p:cond delay="0"/>
                                  </p:stCondLst>
                                  <p:childTnLst>
                                    <p:animRot by="21600000">
                                      <p:cBhvr>
                                        <p:cTn id="17" dur="4500" fill="hold"/>
                                        <p:tgtEl>
                                          <p:spTgt spid="5"/>
                                        </p:tgtEl>
                                        <p:attrNameLst>
                                          <p:attrName>r</p:attrName>
                                        </p:attrNameLst>
                                      </p:cBhvr>
                                    </p:animRot>
                                  </p:childTnLst>
                                </p:cTn>
                              </p:par>
                              <p:par>
                                <p:cTn id="18" presetID="2" presetClass="exit" presetSubtype="2" fill="hold" grpId="3" nodeType="withEffect">
                                  <p:stCondLst>
                                    <p:cond delay="0"/>
                                  </p:stCondLst>
                                  <p:childTnLst>
                                    <p:anim calcmode="lin" valueType="num">
                                      <p:cBhvr additive="base">
                                        <p:cTn id="19" dur="4500"/>
                                        <p:tgtEl>
                                          <p:spTgt spid="5"/>
                                        </p:tgtEl>
                                        <p:attrNameLst>
                                          <p:attrName>ppt_x</p:attrName>
                                        </p:attrNameLst>
                                      </p:cBhvr>
                                      <p:tavLst>
                                        <p:tav tm="0">
                                          <p:val>
                                            <p:strVal val="ppt_x"/>
                                          </p:val>
                                        </p:tav>
                                        <p:tav tm="100000">
                                          <p:val>
                                            <p:strVal val="1+ppt_w/2"/>
                                          </p:val>
                                        </p:tav>
                                      </p:tavLst>
                                    </p:anim>
                                    <p:anim calcmode="lin" valueType="num">
                                      <p:cBhvr additive="base">
                                        <p:cTn id="20" dur="4500"/>
                                        <p:tgtEl>
                                          <p:spTgt spid="5"/>
                                        </p:tgtEl>
                                        <p:attrNameLst>
                                          <p:attrName>ppt_y</p:attrName>
                                        </p:attrNameLst>
                                      </p:cBhvr>
                                      <p:tavLst>
                                        <p:tav tm="0">
                                          <p:val>
                                            <p:strVal val="ppt_y"/>
                                          </p:val>
                                        </p:tav>
                                        <p:tav tm="100000">
                                          <p:val>
                                            <p:strVal val="ppt_y"/>
                                          </p:val>
                                        </p:tav>
                                      </p:tavLst>
                                    </p:anim>
                                    <p:set>
                                      <p:cBhvr>
                                        <p:cTn id="21" dur="1" fill="hold">
                                          <p:stCondLst>
                                            <p:cond delay="4499"/>
                                          </p:stCondLst>
                                        </p:cTn>
                                        <p:tgtEl>
                                          <p:spTgt spid="5"/>
                                        </p:tgtEl>
                                        <p:attrNameLst>
                                          <p:attrName>style.visibility</p:attrName>
                                        </p:attrNameLst>
                                      </p:cBhvr>
                                      <p:to>
                                        <p:strVal val="hidden"/>
                                      </p:to>
                                    </p:set>
                                  </p:childTnLst>
                                </p:cTn>
                              </p:par>
                              <p:par>
                                <p:cTn id="22" presetID="2" presetClass="entr" presetSubtype="2"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 calcmode="lin" valueType="num">
                                      <p:cBhvr additive="base">
                                        <p:cTn id="24" dur="4500" fill="hold"/>
                                        <p:tgtEl>
                                          <p:spTgt spid="6"/>
                                        </p:tgtEl>
                                        <p:attrNameLst>
                                          <p:attrName>ppt_x</p:attrName>
                                        </p:attrNameLst>
                                      </p:cBhvr>
                                      <p:tavLst>
                                        <p:tav tm="0">
                                          <p:val>
                                            <p:strVal val="1+#ppt_w/2"/>
                                          </p:val>
                                        </p:tav>
                                        <p:tav tm="100000">
                                          <p:val>
                                            <p:strVal val="#ppt_x"/>
                                          </p:val>
                                        </p:tav>
                                      </p:tavLst>
                                    </p:anim>
                                    <p:anim calcmode="lin" valueType="num">
                                      <p:cBhvr additive="base">
                                        <p:cTn id="25" dur="4500" fill="hold"/>
                                        <p:tgtEl>
                                          <p:spTgt spid="6"/>
                                        </p:tgtEl>
                                        <p:attrNameLst>
                                          <p:attrName>ppt_y</p:attrName>
                                        </p:attrNameLst>
                                      </p:cBhvr>
                                      <p:tavLst>
                                        <p:tav tm="0">
                                          <p:val>
                                            <p:strVal val="#ppt_y"/>
                                          </p:val>
                                        </p:tav>
                                        <p:tav tm="100000">
                                          <p:val>
                                            <p:strVal val="#ppt_y"/>
                                          </p:val>
                                        </p:tav>
                                      </p:tavLst>
                                    </p:anim>
                                  </p:childTnLst>
                                </p:cTn>
                              </p:par>
                              <p:par>
                                <p:cTn id="26" presetID="19" presetClass="entr" presetSubtype="5" fill="hold" grpId="1"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4500" fill="hold"/>
                                        <p:tgtEl>
                                          <p:spTgt spid="6"/>
                                        </p:tgtEl>
                                        <p:attrNameLst>
                                          <p:attrName>ppt_w</p:attrName>
                                        </p:attrNameLst>
                                      </p:cBhvr>
                                      <p:tavLst>
                                        <p:tav tm="0">
                                          <p:val>
                                            <p:strVal val="#ppt_w"/>
                                          </p:val>
                                        </p:tav>
                                        <p:tav tm="100000">
                                          <p:val>
                                            <p:strVal val="#ppt_w"/>
                                          </p:val>
                                        </p:tav>
                                      </p:tavLst>
                                    </p:anim>
                                    <p:anim calcmode="lin" valueType="num">
                                      <p:cBhvr>
                                        <p:cTn id="29" dur="4500" fill="hold"/>
                                        <p:tgtEl>
                                          <p:spTgt spid="6"/>
                                        </p:tgtEl>
                                        <p:attrNameLst>
                                          <p:attrName>ppt_h</p:attrName>
                                        </p:attrNameLst>
                                      </p:cBhvr>
                                      <p:tavLst>
                                        <p:tav tm="0" fmla="#ppt_h*sin(2.5*pi*$)">
                                          <p:val>
                                            <p:fltVal val="0"/>
                                          </p:val>
                                        </p:tav>
                                        <p:tav tm="100000">
                                          <p:val>
                                            <p:fltVal val="1"/>
                                          </p:val>
                                        </p:tav>
                                      </p:tavLst>
                                    </p:anim>
                                  </p:childTnLst>
                                </p:cTn>
                              </p:par>
                              <p:par>
                                <p:cTn id="30" presetID="8" presetClass="emph" presetSubtype="0" repeatCount="indefinite" fill="hold" grpId="2" nodeType="withEffect">
                                  <p:stCondLst>
                                    <p:cond delay="0"/>
                                  </p:stCondLst>
                                  <p:childTnLst>
                                    <p:animRot by="21600000">
                                      <p:cBhvr>
                                        <p:cTn id="31" dur="4500" fill="hold"/>
                                        <p:tgtEl>
                                          <p:spTgt spid="6"/>
                                        </p:tgtEl>
                                        <p:attrNameLst>
                                          <p:attrName>r</p:attrName>
                                        </p:attrNameLst>
                                      </p:cBhvr>
                                    </p:animRot>
                                  </p:childTnLst>
                                </p:cTn>
                              </p:par>
                              <p:par>
                                <p:cTn id="32" presetID="2" presetClass="exit" presetSubtype="2" fill="hold" grpId="3" nodeType="withEffect">
                                  <p:stCondLst>
                                    <p:cond delay="0"/>
                                  </p:stCondLst>
                                  <p:childTnLst>
                                    <p:anim calcmode="lin" valueType="num">
                                      <p:cBhvr additive="base">
                                        <p:cTn id="33" dur="4500"/>
                                        <p:tgtEl>
                                          <p:spTgt spid="6"/>
                                        </p:tgtEl>
                                        <p:attrNameLst>
                                          <p:attrName>ppt_x</p:attrName>
                                        </p:attrNameLst>
                                      </p:cBhvr>
                                      <p:tavLst>
                                        <p:tav tm="0">
                                          <p:val>
                                            <p:strVal val="ppt_x"/>
                                          </p:val>
                                        </p:tav>
                                        <p:tav tm="100000">
                                          <p:val>
                                            <p:strVal val="1+ppt_w/2"/>
                                          </p:val>
                                        </p:tav>
                                      </p:tavLst>
                                    </p:anim>
                                    <p:anim calcmode="lin" valueType="num">
                                      <p:cBhvr additive="base">
                                        <p:cTn id="34" dur="4500"/>
                                        <p:tgtEl>
                                          <p:spTgt spid="6"/>
                                        </p:tgtEl>
                                        <p:attrNameLst>
                                          <p:attrName>ppt_y</p:attrName>
                                        </p:attrNameLst>
                                      </p:cBhvr>
                                      <p:tavLst>
                                        <p:tav tm="0">
                                          <p:val>
                                            <p:strVal val="ppt_y"/>
                                          </p:val>
                                        </p:tav>
                                        <p:tav tm="100000">
                                          <p:val>
                                            <p:strVal val="ppt_y"/>
                                          </p:val>
                                        </p:tav>
                                      </p:tavLst>
                                    </p:anim>
                                    <p:set>
                                      <p:cBhvr>
                                        <p:cTn id="35" dur="1" fill="hold">
                                          <p:stCondLst>
                                            <p:cond delay="4499"/>
                                          </p:stCondLst>
                                        </p:cTn>
                                        <p:tgtEl>
                                          <p:spTgt spid="6"/>
                                        </p:tgtEl>
                                        <p:attrNameLst>
                                          <p:attrName>style.visibility</p:attrName>
                                        </p:attrNameLst>
                                      </p:cBhvr>
                                      <p:to>
                                        <p:strVal val="hidden"/>
                                      </p:to>
                                    </p:set>
                                  </p:childTnLst>
                                </p:cTn>
                              </p:par>
                              <p:par>
                                <p:cTn id="36" presetID="2" presetClass="entr" presetSubtype="2" fill="hold" grpId="0" nodeType="withEffect">
                                  <p:stCondLst>
                                    <p:cond delay="0"/>
                                  </p:stCondLst>
                                  <p:childTnLst>
                                    <p:set>
                                      <p:cBhvr>
                                        <p:cTn id="37" dur="1" fill="hold">
                                          <p:stCondLst>
                                            <p:cond delay="0"/>
                                          </p:stCondLst>
                                        </p:cTn>
                                        <p:tgtEl>
                                          <p:spTgt spid="7"/>
                                        </p:tgtEl>
                                        <p:attrNameLst>
                                          <p:attrName>style.visibility</p:attrName>
                                        </p:attrNameLst>
                                      </p:cBhvr>
                                      <p:to>
                                        <p:strVal val="visible"/>
                                      </p:to>
                                    </p:set>
                                    <p:anim calcmode="lin" valueType="num">
                                      <p:cBhvr additive="base">
                                        <p:cTn id="38" dur="4500" fill="hold"/>
                                        <p:tgtEl>
                                          <p:spTgt spid="7"/>
                                        </p:tgtEl>
                                        <p:attrNameLst>
                                          <p:attrName>ppt_x</p:attrName>
                                        </p:attrNameLst>
                                      </p:cBhvr>
                                      <p:tavLst>
                                        <p:tav tm="0">
                                          <p:val>
                                            <p:strVal val="1+#ppt_w/2"/>
                                          </p:val>
                                        </p:tav>
                                        <p:tav tm="100000">
                                          <p:val>
                                            <p:strVal val="#ppt_x"/>
                                          </p:val>
                                        </p:tav>
                                      </p:tavLst>
                                    </p:anim>
                                    <p:anim calcmode="lin" valueType="num">
                                      <p:cBhvr additive="base">
                                        <p:cTn id="39" dur="4500" fill="hold"/>
                                        <p:tgtEl>
                                          <p:spTgt spid="7"/>
                                        </p:tgtEl>
                                        <p:attrNameLst>
                                          <p:attrName>ppt_y</p:attrName>
                                        </p:attrNameLst>
                                      </p:cBhvr>
                                      <p:tavLst>
                                        <p:tav tm="0">
                                          <p:val>
                                            <p:strVal val="#ppt_y"/>
                                          </p:val>
                                        </p:tav>
                                        <p:tav tm="100000">
                                          <p:val>
                                            <p:strVal val="#ppt_y"/>
                                          </p:val>
                                        </p:tav>
                                      </p:tavLst>
                                    </p:anim>
                                  </p:childTnLst>
                                </p:cTn>
                              </p:par>
                              <p:par>
                                <p:cTn id="40" presetID="19" presetClass="entr" presetSubtype="5" fill="hold" grpId="1" nodeType="with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p:cTn id="42" dur="4500" fill="hold"/>
                                        <p:tgtEl>
                                          <p:spTgt spid="7"/>
                                        </p:tgtEl>
                                        <p:attrNameLst>
                                          <p:attrName>ppt_w</p:attrName>
                                        </p:attrNameLst>
                                      </p:cBhvr>
                                      <p:tavLst>
                                        <p:tav tm="0">
                                          <p:val>
                                            <p:strVal val="#ppt_w"/>
                                          </p:val>
                                        </p:tav>
                                        <p:tav tm="100000">
                                          <p:val>
                                            <p:strVal val="#ppt_w"/>
                                          </p:val>
                                        </p:tav>
                                      </p:tavLst>
                                    </p:anim>
                                    <p:anim calcmode="lin" valueType="num">
                                      <p:cBhvr>
                                        <p:cTn id="43" dur="4500" fill="hold"/>
                                        <p:tgtEl>
                                          <p:spTgt spid="7"/>
                                        </p:tgtEl>
                                        <p:attrNameLst>
                                          <p:attrName>ppt_h</p:attrName>
                                        </p:attrNameLst>
                                      </p:cBhvr>
                                      <p:tavLst>
                                        <p:tav tm="0" fmla="#ppt_h*sin(2.5*pi*$)">
                                          <p:val>
                                            <p:fltVal val="0"/>
                                          </p:val>
                                        </p:tav>
                                        <p:tav tm="100000">
                                          <p:val>
                                            <p:fltVal val="1"/>
                                          </p:val>
                                        </p:tav>
                                      </p:tavLst>
                                    </p:anim>
                                  </p:childTnLst>
                                </p:cTn>
                              </p:par>
                              <p:par>
                                <p:cTn id="44" presetID="8" presetClass="emph" presetSubtype="0" repeatCount="indefinite" fill="hold" grpId="2" nodeType="withEffect">
                                  <p:stCondLst>
                                    <p:cond delay="0"/>
                                  </p:stCondLst>
                                  <p:childTnLst>
                                    <p:animRot by="21600000">
                                      <p:cBhvr>
                                        <p:cTn id="45" dur="4500" fill="hold"/>
                                        <p:tgtEl>
                                          <p:spTgt spid="7"/>
                                        </p:tgtEl>
                                        <p:attrNameLst>
                                          <p:attrName>r</p:attrName>
                                        </p:attrNameLst>
                                      </p:cBhvr>
                                    </p:animRot>
                                  </p:childTnLst>
                                </p:cTn>
                              </p:par>
                              <p:par>
                                <p:cTn id="46" presetID="2" presetClass="exit" presetSubtype="2" fill="hold" grpId="3" nodeType="withEffect">
                                  <p:stCondLst>
                                    <p:cond delay="0"/>
                                  </p:stCondLst>
                                  <p:childTnLst>
                                    <p:anim calcmode="lin" valueType="num">
                                      <p:cBhvr additive="base">
                                        <p:cTn id="47" dur="4500"/>
                                        <p:tgtEl>
                                          <p:spTgt spid="7"/>
                                        </p:tgtEl>
                                        <p:attrNameLst>
                                          <p:attrName>ppt_x</p:attrName>
                                        </p:attrNameLst>
                                      </p:cBhvr>
                                      <p:tavLst>
                                        <p:tav tm="0">
                                          <p:val>
                                            <p:strVal val="ppt_x"/>
                                          </p:val>
                                        </p:tav>
                                        <p:tav tm="100000">
                                          <p:val>
                                            <p:strVal val="1+ppt_w/2"/>
                                          </p:val>
                                        </p:tav>
                                      </p:tavLst>
                                    </p:anim>
                                    <p:anim calcmode="lin" valueType="num">
                                      <p:cBhvr additive="base">
                                        <p:cTn id="48" dur="4500"/>
                                        <p:tgtEl>
                                          <p:spTgt spid="7"/>
                                        </p:tgtEl>
                                        <p:attrNameLst>
                                          <p:attrName>ppt_y</p:attrName>
                                        </p:attrNameLst>
                                      </p:cBhvr>
                                      <p:tavLst>
                                        <p:tav tm="0">
                                          <p:val>
                                            <p:strVal val="ppt_y"/>
                                          </p:val>
                                        </p:tav>
                                        <p:tav tm="100000">
                                          <p:val>
                                            <p:strVal val="ppt_y"/>
                                          </p:val>
                                        </p:tav>
                                      </p:tavLst>
                                    </p:anim>
                                    <p:set>
                                      <p:cBhvr>
                                        <p:cTn id="49" dur="1" fill="hold">
                                          <p:stCondLst>
                                            <p:cond delay="4499"/>
                                          </p:stCondLst>
                                        </p:cTn>
                                        <p:tgtEl>
                                          <p:spTgt spid="7"/>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8"/>
                                        </p:tgtEl>
                                        <p:attrNameLst>
                                          <p:attrName>style.visibility</p:attrName>
                                        </p:attrNameLst>
                                      </p:cBhvr>
                                      <p:to>
                                        <p:strVal val="visible"/>
                                      </p:to>
                                    </p:set>
                                    <p:anim calcmode="lin" valueType="num">
                                      <p:cBhvr additive="base">
                                        <p:cTn id="52" dur="4500" fill="hold"/>
                                        <p:tgtEl>
                                          <p:spTgt spid="8"/>
                                        </p:tgtEl>
                                        <p:attrNameLst>
                                          <p:attrName>ppt_x</p:attrName>
                                        </p:attrNameLst>
                                      </p:cBhvr>
                                      <p:tavLst>
                                        <p:tav tm="0">
                                          <p:val>
                                            <p:strVal val="0-#ppt_w/2"/>
                                          </p:val>
                                        </p:tav>
                                        <p:tav tm="100000">
                                          <p:val>
                                            <p:strVal val="#ppt_x"/>
                                          </p:val>
                                        </p:tav>
                                      </p:tavLst>
                                    </p:anim>
                                    <p:anim calcmode="lin" valueType="num">
                                      <p:cBhvr additive="base">
                                        <p:cTn id="53" dur="4500" fill="hold"/>
                                        <p:tgtEl>
                                          <p:spTgt spid="8"/>
                                        </p:tgtEl>
                                        <p:attrNameLst>
                                          <p:attrName>ppt_y</p:attrName>
                                        </p:attrNameLst>
                                      </p:cBhvr>
                                      <p:tavLst>
                                        <p:tav tm="0">
                                          <p:val>
                                            <p:strVal val="#ppt_y"/>
                                          </p:val>
                                        </p:tav>
                                        <p:tav tm="100000">
                                          <p:val>
                                            <p:strVal val="#ppt_y"/>
                                          </p:val>
                                        </p:tav>
                                      </p:tavLst>
                                    </p:anim>
                                  </p:childTnLst>
                                </p:cTn>
                              </p:par>
                              <p:par>
                                <p:cTn id="54" presetID="19" presetClass="entr" presetSubtype="5" fill="hold" grpId="1" nodeType="withEffect">
                                  <p:stCondLst>
                                    <p:cond delay="0"/>
                                  </p:stCondLst>
                                  <p:childTnLst>
                                    <p:set>
                                      <p:cBhvr>
                                        <p:cTn id="55" dur="1" fill="hold">
                                          <p:stCondLst>
                                            <p:cond delay="0"/>
                                          </p:stCondLst>
                                        </p:cTn>
                                        <p:tgtEl>
                                          <p:spTgt spid="8"/>
                                        </p:tgtEl>
                                        <p:attrNameLst>
                                          <p:attrName>style.visibility</p:attrName>
                                        </p:attrNameLst>
                                      </p:cBhvr>
                                      <p:to>
                                        <p:strVal val="visible"/>
                                      </p:to>
                                    </p:set>
                                    <p:anim calcmode="lin" valueType="num">
                                      <p:cBhvr>
                                        <p:cTn id="56" dur="4500" fill="hold"/>
                                        <p:tgtEl>
                                          <p:spTgt spid="8"/>
                                        </p:tgtEl>
                                        <p:attrNameLst>
                                          <p:attrName>ppt_w</p:attrName>
                                        </p:attrNameLst>
                                      </p:cBhvr>
                                      <p:tavLst>
                                        <p:tav tm="0">
                                          <p:val>
                                            <p:strVal val="#ppt_w"/>
                                          </p:val>
                                        </p:tav>
                                        <p:tav tm="100000">
                                          <p:val>
                                            <p:strVal val="#ppt_w"/>
                                          </p:val>
                                        </p:tav>
                                      </p:tavLst>
                                    </p:anim>
                                    <p:anim calcmode="lin" valueType="num">
                                      <p:cBhvr>
                                        <p:cTn id="57" dur="4500" fill="hold"/>
                                        <p:tgtEl>
                                          <p:spTgt spid="8"/>
                                        </p:tgtEl>
                                        <p:attrNameLst>
                                          <p:attrName>ppt_h</p:attrName>
                                        </p:attrNameLst>
                                      </p:cBhvr>
                                      <p:tavLst>
                                        <p:tav tm="0" fmla="#ppt_h*sin(2.5*pi*$)">
                                          <p:val>
                                            <p:fltVal val="0"/>
                                          </p:val>
                                        </p:tav>
                                        <p:tav tm="100000">
                                          <p:val>
                                            <p:fltVal val="1"/>
                                          </p:val>
                                        </p:tav>
                                      </p:tavLst>
                                    </p:anim>
                                  </p:childTnLst>
                                </p:cTn>
                              </p:par>
                              <p:par>
                                <p:cTn id="58" presetID="8" presetClass="emph" presetSubtype="0" repeatCount="indefinite" fill="hold" grpId="2" nodeType="withEffect">
                                  <p:stCondLst>
                                    <p:cond delay="0"/>
                                  </p:stCondLst>
                                  <p:childTnLst>
                                    <p:animRot by="-21600000">
                                      <p:cBhvr>
                                        <p:cTn id="59" dur="4500" fill="hold"/>
                                        <p:tgtEl>
                                          <p:spTgt spid="8"/>
                                        </p:tgtEl>
                                        <p:attrNameLst>
                                          <p:attrName>r</p:attrName>
                                        </p:attrNameLst>
                                      </p:cBhvr>
                                    </p:animRot>
                                  </p:childTnLst>
                                </p:cTn>
                              </p:par>
                              <p:par>
                                <p:cTn id="60" presetID="2" presetClass="exit" presetSubtype="8" fill="hold" grpId="3" nodeType="withEffect">
                                  <p:stCondLst>
                                    <p:cond delay="0"/>
                                  </p:stCondLst>
                                  <p:childTnLst>
                                    <p:anim calcmode="lin" valueType="num">
                                      <p:cBhvr additive="base">
                                        <p:cTn id="61" dur="4500"/>
                                        <p:tgtEl>
                                          <p:spTgt spid="8"/>
                                        </p:tgtEl>
                                        <p:attrNameLst>
                                          <p:attrName>ppt_x</p:attrName>
                                        </p:attrNameLst>
                                      </p:cBhvr>
                                      <p:tavLst>
                                        <p:tav tm="0">
                                          <p:val>
                                            <p:strVal val="ppt_x"/>
                                          </p:val>
                                        </p:tav>
                                        <p:tav tm="100000">
                                          <p:val>
                                            <p:strVal val="0-ppt_w/2"/>
                                          </p:val>
                                        </p:tav>
                                      </p:tavLst>
                                    </p:anim>
                                    <p:anim calcmode="lin" valueType="num">
                                      <p:cBhvr additive="base">
                                        <p:cTn id="62" dur="4500"/>
                                        <p:tgtEl>
                                          <p:spTgt spid="8"/>
                                        </p:tgtEl>
                                        <p:attrNameLst>
                                          <p:attrName>ppt_y</p:attrName>
                                        </p:attrNameLst>
                                      </p:cBhvr>
                                      <p:tavLst>
                                        <p:tav tm="0">
                                          <p:val>
                                            <p:strVal val="ppt_y"/>
                                          </p:val>
                                        </p:tav>
                                        <p:tav tm="100000">
                                          <p:val>
                                            <p:strVal val="ppt_y"/>
                                          </p:val>
                                        </p:tav>
                                      </p:tavLst>
                                    </p:anim>
                                    <p:set>
                                      <p:cBhvr>
                                        <p:cTn id="63" dur="1" fill="hold">
                                          <p:stCondLst>
                                            <p:cond delay="4499"/>
                                          </p:stCondLst>
                                        </p:cTn>
                                        <p:tgtEl>
                                          <p:spTgt spid="8"/>
                                        </p:tgtEl>
                                        <p:attrNameLst>
                                          <p:attrName>style.visibility</p:attrName>
                                        </p:attrNameLst>
                                      </p:cBhvr>
                                      <p:to>
                                        <p:strVal val="hidden"/>
                                      </p:to>
                                    </p:set>
                                  </p:childTnLst>
                                </p:cTn>
                              </p:par>
                              <p:par>
                                <p:cTn id="64" presetID="2" presetClass="entr" presetSubtype="8" fill="hold" grpId="0" nodeType="withEffect">
                                  <p:stCondLst>
                                    <p:cond delay="0"/>
                                  </p:stCondLst>
                                  <p:childTnLst>
                                    <p:set>
                                      <p:cBhvr>
                                        <p:cTn id="65" dur="1" fill="hold">
                                          <p:stCondLst>
                                            <p:cond delay="0"/>
                                          </p:stCondLst>
                                        </p:cTn>
                                        <p:tgtEl>
                                          <p:spTgt spid="9"/>
                                        </p:tgtEl>
                                        <p:attrNameLst>
                                          <p:attrName>style.visibility</p:attrName>
                                        </p:attrNameLst>
                                      </p:cBhvr>
                                      <p:to>
                                        <p:strVal val="visible"/>
                                      </p:to>
                                    </p:set>
                                    <p:anim calcmode="lin" valueType="num">
                                      <p:cBhvr additive="base">
                                        <p:cTn id="66" dur="4500" fill="hold"/>
                                        <p:tgtEl>
                                          <p:spTgt spid="9"/>
                                        </p:tgtEl>
                                        <p:attrNameLst>
                                          <p:attrName>ppt_x</p:attrName>
                                        </p:attrNameLst>
                                      </p:cBhvr>
                                      <p:tavLst>
                                        <p:tav tm="0">
                                          <p:val>
                                            <p:strVal val="0-#ppt_w/2"/>
                                          </p:val>
                                        </p:tav>
                                        <p:tav tm="100000">
                                          <p:val>
                                            <p:strVal val="#ppt_x"/>
                                          </p:val>
                                        </p:tav>
                                      </p:tavLst>
                                    </p:anim>
                                    <p:anim calcmode="lin" valueType="num">
                                      <p:cBhvr additive="base">
                                        <p:cTn id="67" dur="4500" fill="hold"/>
                                        <p:tgtEl>
                                          <p:spTgt spid="9"/>
                                        </p:tgtEl>
                                        <p:attrNameLst>
                                          <p:attrName>ppt_y</p:attrName>
                                        </p:attrNameLst>
                                      </p:cBhvr>
                                      <p:tavLst>
                                        <p:tav tm="0">
                                          <p:val>
                                            <p:strVal val="#ppt_y"/>
                                          </p:val>
                                        </p:tav>
                                        <p:tav tm="100000">
                                          <p:val>
                                            <p:strVal val="#ppt_y"/>
                                          </p:val>
                                        </p:tav>
                                      </p:tavLst>
                                    </p:anim>
                                  </p:childTnLst>
                                </p:cTn>
                              </p:par>
                              <p:par>
                                <p:cTn id="68" presetID="19" presetClass="entr" presetSubtype="5" fill="hold" grpId="1" nodeType="withEffect">
                                  <p:stCondLst>
                                    <p:cond delay="0"/>
                                  </p:stCondLst>
                                  <p:childTnLst>
                                    <p:set>
                                      <p:cBhvr>
                                        <p:cTn id="69" dur="1" fill="hold">
                                          <p:stCondLst>
                                            <p:cond delay="0"/>
                                          </p:stCondLst>
                                        </p:cTn>
                                        <p:tgtEl>
                                          <p:spTgt spid="9"/>
                                        </p:tgtEl>
                                        <p:attrNameLst>
                                          <p:attrName>style.visibility</p:attrName>
                                        </p:attrNameLst>
                                      </p:cBhvr>
                                      <p:to>
                                        <p:strVal val="visible"/>
                                      </p:to>
                                    </p:set>
                                    <p:anim calcmode="lin" valueType="num">
                                      <p:cBhvr>
                                        <p:cTn id="70" dur="4500" fill="hold"/>
                                        <p:tgtEl>
                                          <p:spTgt spid="9"/>
                                        </p:tgtEl>
                                        <p:attrNameLst>
                                          <p:attrName>ppt_w</p:attrName>
                                        </p:attrNameLst>
                                      </p:cBhvr>
                                      <p:tavLst>
                                        <p:tav tm="0">
                                          <p:val>
                                            <p:strVal val="#ppt_w"/>
                                          </p:val>
                                        </p:tav>
                                        <p:tav tm="100000">
                                          <p:val>
                                            <p:strVal val="#ppt_w"/>
                                          </p:val>
                                        </p:tav>
                                      </p:tavLst>
                                    </p:anim>
                                    <p:anim calcmode="lin" valueType="num">
                                      <p:cBhvr>
                                        <p:cTn id="71" dur="4500" fill="hold"/>
                                        <p:tgtEl>
                                          <p:spTgt spid="9"/>
                                        </p:tgtEl>
                                        <p:attrNameLst>
                                          <p:attrName>ppt_h</p:attrName>
                                        </p:attrNameLst>
                                      </p:cBhvr>
                                      <p:tavLst>
                                        <p:tav tm="0" fmla="#ppt_h*sin(2.5*pi*$)">
                                          <p:val>
                                            <p:fltVal val="0"/>
                                          </p:val>
                                        </p:tav>
                                        <p:tav tm="100000">
                                          <p:val>
                                            <p:fltVal val="1"/>
                                          </p:val>
                                        </p:tav>
                                      </p:tavLst>
                                    </p:anim>
                                  </p:childTnLst>
                                </p:cTn>
                              </p:par>
                              <p:par>
                                <p:cTn id="72" presetID="8" presetClass="emph" presetSubtype="0" repeatCount="indefinite" fill="hold" grpId="2" nodeType="withEffect">
                                  <p:stCondLst>
                                    <p:cond delay="0"/>
                                  </p:stCondLst>
                                  <p:childTnLst>
                                    <p:animRot by="-21600000">
                                      <p:cBhvr>
                                        <p:cTn id="73" dur="4500" fill="hold"/>
                                        <p:tgtEl>
                                          <p:spTgt spid="9"/>
                                        </p:tgtEl>
                                        <p:attrNameLst>
                                          <p:attrName>r</p:attrName>
                                        </p:attrNameLst>
                                      </p:cBhvr>
                                    </p:animRot>
                                  </p:childTnLst>
                                </p:cTn>
                              </p:par>
                              <p:par>
                                <p:cTn id="74" presetID="2" presetClass="exit" presetSubtype="8" fill="hold" grpId="3" nodeType="withEffect">
                                  <p:stCondLst>
                                    <p:cond delay="0"/>
                                  </p:stCondLst>
                                  <p:childTnLst>
                                    <p:anim calcmode="lin" valueType="num">
                                      <p:cBhvr additive="base">
                                        <p:cTn id="75" dur="4500"/>
                                        <p:tgtEl>
                                          <p:spTgt spid="9"/>
                                        </p:tgtEl>
                                        <p:attrNameLst>
                                          <p:attrName>ppt_x</p:attrName>
                                        </p:attrNameLst>
                                      </p:cBhvr>
                                      <p:tavLst>
                                        <p:tav tm="0">
                                          <p:val>
                                            <p:strVal val="ppt_x"/>
                                          </p:val>
                                        </p:tav>
                                        <p:tav tm="100000">
                                          <p:val>
                                            <p:strVal val="0-ppt_w/2"/>
                                          </p:val>
                                        </p:tav>
                                      </p:tavLst>
                                    </p:anim>
                                    <p:anim calcmode="lin" valueType="num">
                                      <p:cBhvr additive="base">
                                        <p:cTn id="76" dur="4500"/>
                                        <p:tgtEl>
                                          <p:spTgt spid="9"/>
                                        </p:tgtEl>
                                        <p:attrNameLst>
                                          <p:attrName>ppt_y</p:attrName>
                                        </p:attrNameLst>
                                      </p:cBhvr>
                                      <p:tavLst>
                                        <p:tav tm="0">
                                          <p:val>
                                            <p:strVal val="ppt_y"/>
                                          </p:val>
                                        </p:tav>
                                        <p:tav tm="100000">
                                          <p:val>
                                            <p:strVal val="ppt_y"/>
                                          </p:val>
                                        </p:tav>
                                      </p:tavLst>
                                    </p:anim>
                                    <p:set>
                                      <p:cBhvr>
                                        <p:cTn id="77" dur="1" fill="hold">
                                          <p:stCondLst>
                                            <p:cond delay="4499"/>
                                          </p:stCondLst>
                                        </p:cTn>
                                        <p:tgtEl>
                                          <p:spTgt spid="9"/>
                                        </p:tgtEl>
                                        <p:attrNameLst>
                                          <p:attrName>style.visibility</p:attrName>
                                        </p:attrNameLst>
                                      </p:cBhvr>
                                      <p:to>
                                        <p:strVal val="hidden"/>
                                      </p:to>
                                    </p:set>
                                  </p:childTnLst>
                                </p:cTn>
                              </p:par>
                              <p:par>
                                <p:cTn id="78" presetID="2" presetClass="entr" presetSubtype="8" fill="hold" grpId="0" nodeType="withEffect">
                                  <p:stCondLst>
                                    <p:cond delay="0"/>
                                  </p:stCondLst>
                                  <p:childTnLst>
                                    <p:set>
                                      <p:cBhvr>
                                        <p:cTn id="79" dur="1" fill="hold">
                                          <p:stCondLst>
                                            <p:cond delay="0"/>
                                          </p:stCondLst>
                                        </p:cTn>
                                        <p:tgtEl>
                                          <p:spTgt spid="10"/>
                                        </p:tgtEl>
                                        <p:attrNameLst>
                                          <p:attrName>style.visibility</p:attrName>
                                        </p:attrNameLst>
                                      </p:cBhvr>
                                      <p:to>
                                        <p:strVal val="visible"/>
                                      </p:to>
                                    </p:set>
                                    <p:anim calcmode="lin" valueType="num">
                                      <p:cBhvr additive="base">
                                        <p:cTn id="80" dur="4500" fill="hold"/>
                                        <p:tgtEl>
                                          <p:spTgt spid="10"/>
                                        </p:tgtEl>
                                        <p:attrNameLst>
                                          <p:attrName>ppt_x</p:attrName>
                                        </p:attrNameLst>
                                      </p:cBhvr>
                                      <p:tavLst>
                                        <p:tav tm="0">
                                          <p:val>
                                            <p:strVal val="0-#ppt_w/2"/>
                                          </p:val>
                                        </p:tav>
                                        <p:tav tm="100000">
                                          <p:val>
                                            <p:strVal val="#ppt_x"/>
                                          </p:val>
                                        </p:tav>
                                      </p:tavLst>
                                    </p:anim>
                                    <p:anim calcmode="lin" valueType="num">
                                      <p:cBhvr additive="base">
                                        <p:cTn id="81" dur="4500" fill="hold"/>
                                        <p:tgtEl>
                                          <p:spTgt spid="10"/>
                                        </p:tgtEl>
                                        <p:attrNameLst>
                                          <p:attrName>ppt_y</p:attrName>
                                        </p:attrNameLst>
                                      </p:cBhvr>
                                      <p:tavLst>
                                        <p:tav tm="0">
                                          <p:val>
                                            <p:strVal val="#ppt_y"/>
                                          </p:val>
                                        </p:tav>
                                        <p:tav tm="100000">
                                          <p:val>
                                            <p:strVal val="#ppt_y"/>
                                          </p:val>
                                        </p:tav>
                                      </p:tavLst>
                                    </p:anim>
                                  </p:childTnLst>
                                </p:cTn>
                              </p:par>
                              <p:par>
                                <p:cTn id="82" presetID="19" presetClass="entr" presetSubtype="5" fill="hold" grpId="1" nodeType="withEffect">
                                  <p:stCondLst>
                                    <p:cond delay="0"/>
                                  </p:stCondLst>
                                  <p:childTnLst>
                                    <p:set>
                                      <p:cBhvr>
                                        <p:cTn id="83" dur="1" fill="hold">
                                          <p:stCondLst>
                                            <p:cond delay="0"/>
                                          </p:stCondLst>
                                        </p:cTn>
                                        <p:tgtEl>
                                          <p:spTgt spid="10"/>
                                        </p:tgtEl>
                                        <p:attrNameLst>
                                          <p:attrName>style.visibility</p:attrName>
                                        </p:attrNameLst>
                                      </p:cBhvr>
                                      <p:to>
                                        <p:strVal val="visible"/>
                                      </p:to>
                                    </p:set>
                                    <p:anim calcmode="lin" valueType="num">
                                      <p:cBhvr>
                                        <p:cTn id="84" dur="4500" fill="hold"/>
                                        <p:tgtEl>
                                          <p:spTgt spid="10"/>
                                        </p:tgtEl>
                                        <p:attrNameLst>
                                          <p:attrName>ppt_w</p:attrName>
                                        </p:attrNameLst>
                                      </p:cBhvr>
                                      <p:tavLst>
                                        <p:tav tm="0">
                                          <p:val>
                                            <p:strVal val="#ppt_w"/>
                                          </p:val>
                                        </p:tav>
                                        <p:tav tm="100000">
                                          <p:val>
                                            <p:strVal val="#ppt_w"/>
                                          </p:val>
                                        </p:tav>
                                      </p:tavLst>
                                    </p:anim>
                                    <p:anim calcmode="lin" valueType="num">
                                      <p:cBhvr>
                                        <p:cTn id="85" dur="4500" fill="hold"/>
                                        <p:tgtEl>
                                          <p:spTgt spid="10"/>
                                        </p:tgtEl>
                                        <p:attrNameLst>
                                          <p:attrName>ppt_h</p:attrName>
                                        </p:attrNameLst>
                                      </p:cBhvr>
                                      <p:tavLst>
                                        <p:tav tm="0" fmla="#ppt_h*sin(2.5*pi*$)">
                                          <p:val>
                                            <p:fltVal val="0"/>
                                          </p:val>
                                        </p:tav>
                                        <p:tav tm="100000">
                                          <p:val>
                                            <p:fltVal val="1"/>
                                          </p:val>
                                        </p:tav>
                                      </p:tavLst>
                                    </p:anim>
                                  </p:childTnLst>
                                </p:cTn>
                              </p:par>
                              <p:par>
                                <p:cTn id="86" presetID="8" presetClass="emph" presetSubtype="0" repeatCount="indefinite" fill="hold" grpId="2" nodeType="withEffect">
                                  <p:stCondLst>
                                    <p:cond delay="0"/>
                                  </p:stCondLst>
                                  <p:childTnLst>
                                    <p:animRot by="-21600000">
                                      <p:cBhvr>
                                        <p:cTn id="87" dur="4500" fill="hold"/>
                                        <p:tgtEl>
                                          <p:spTgt spid="10"/>
                                        </p:tgtEl>
                                        <p:attrNameLst>
                                          <p:attrName>r</p:attrName>
                                        </p:attrNameLst>
                                      </p:cBhvr>
                                    </p:animRot>
                                  </p:childTnLst>
                                </p:cTn>
                              </p:par>
                              <p:par>
                                <p:cTn id="88" presetID="2" presetClass="exit" presetSubtype="8" fill="hold" grpId="3" nodeType="withEffect">
                                  <p:stCondLst>
                                    <p:cond delay="0"/>
                                  </p:stCondLst>
                                  <p:childTnLst>
                                    <p:anim calcmode="lin" valueType="num">
                                      <p:cBhvr additive="base">
                                        <p:cTn id="89" dur="4500"/>
                                        <p:tgtEl>
                                          <p:spTgt spid="10"/>
                                        </p:tgtEl>
                                        <p:attrNameLst>
                                          <p:attrName>ppt_x</p:attrName>
                                        </p:attrNameLst>
                                      </p:cBhvr>
                                      <p:tavLst>
                                        <p:tav tm="0">
                                          <p:val>
                                            <p:strVal val="ppt_x"/>
                                          </p:val>
                                        </p:tav>
                                        <p:tav tm="100000">
                                          <p:val>
                                            <p:strVal val="0-ppt_w/2"/>
                                          </p:val>
                                        </p:tav>
                                      </p:tavLst>
                                    </p:anim>
                                    <p:anim calcmode="lin" valueType="num">
                                      <p:cBhvr additive="base">
                                        <p:cTn id="90" dur="4500"/>
                                        <p:tgtEl>
                                          <p:spTgt spid="10"/>
                                        </p:tgtEl>
                                        <p:attrNameLst>
                                          <p:attrName>ppt_y</p:attrName>
                                        </p:attrNameLst>
                                      </p:cBhvr>
                                      <p:tavLst>
                                        <p:tav tm="0">
                                          <p:val>
                                            <p:strVal val="ppt_y"/>
                                          </p:val>
                                        </p:tav>
                                        <p:tav tm="100000">
                                          <p:val>
                                            <p:strVal val="ppt_y"/>
                                          </p:val>
                                        </p:tav>
                                      </p:tavLst>
                                    </p:anim>
                                    <p:set>
                                      <p:cBhvr>
                                        <p:cTn id="91" dur="1" fill="hold">
                                          <p:stCondLst>
                                            <p:cond delay="4499"/>
                                          </p:stCondLst>
                                        </p:cTn>
                                        <p:tgtEl>
                                          <p:spTgt spid="10"/>
                                        </p:tgtEl>
                                        <p:attrNameLst>
                                          <p:attrName>style.visibility</p:attrName>
                                        </p:attrNameLst>
                                      </p:cBhvr>
                                      <p:to>
                                        <p:strVal val="hidden"/>
                                      </p:to>
                                    </p:set>
                                  </p:childTnLst>
                                </p:cTn>
                              </p:par>
                              <p:par>
                                <p:cTn id="92" presetID="16" presetClass="entr" presetSubtype="37" fill="hold" nodeType="withEffect">
                                  <p:stCondLst>
                                    <p:cond delay="750"/>
                                  </p:stCondLst>
                                  <p:childTnLst>
                                    <p:set>
                                      <p:cBhvr>
                                        <p:cTn id="93" dur="1" fill="hold">
                                          <p:stCondLst>
                                            <p:cond delay="0"/>
                                          </p:stCondLst>
                                        </p:cTn>
                                        <p:tgtEl>
                                          <p:spTgt spid="14"/>
                                        </p:tgtEl>
                                        <p:attrNameLst>
                                          <p:attrName>style.visibility</p:attrName>
                                        </p:attrNameLst>
                                      </p:cBhvr>
                                      <p:to>
                                        <p:strVal val="visible"/>
                                      </p:to>
                                    </p:set>
                                    <p:animEffect transition="in" filter="barn(outVertical)">
                                      <p:cBhvr>
                                        <p:cTn id="94" dur="3500"/>
                                        <p:tgtEl>
                                          <p:spTgt spid="14"/>
                                        </p:tgtEl>
                                      </p:cBhvr>
                                    </p:animEffect>
                                  </p:childTnLst>
                                </p:cTn>
                              </p:par>
                              <p:par>
                                <p:cTn id="95" presetID="23" presetClass="entr" presetSubtype="288" fill="hold" nodeType="withEffect">
                                  <p:stCondLst>
                                    <p:cond delay="750"/>
                                  </p:stCondLst>
                                  <p:childTnLst>
                                    <p:set>
                                      <p:cBhvr>
                                        <p:cTn id="96" dur="1" fill="hold">
                                          <p:stCondLst>
                                            <p:cond delay="0"/>
                                          </p:stCondLst>
                                        </p:cTn>
                                        <p:tgtEl>
                                          <p:spTgt spid="14"/>
                                        </p:tgtEl>
                                        <p:attrNameLst>
                                          <p:attrName>style.visibility</p:attrName>
                                        </p:attrNameLst>
                                      </p:cBhvr>
                                      <p:to>
                                        <p:strVal val="visible"/>
                                      </p:to>
                                    </p:set>
                                    <p:anim calcmode="lin" valueType="num">
                                      <p:cBhvr>
                                        <p:cTn id="97" dur="3500" fill="hold"/>
                                        <p:tgtEl>
                                          <p:spTgt spid="14"/>
                                        </p:tgtEl>
                                        <p:attrNameLst>
                                          <p:attrName>ppt_w</p:attrName>
                                        </p:attrNameLst>
                                      </p:cBhvr>
                                      <p:tavLst>
                                        <p:tav tm="0">
                                          <p:val>
                                            <p:strVal val="4/3*#ppt_w"/>
                                          </p:val>
                                        </p:tav>
                                        <p:tav tm="100000">
                                          <p:val>
                                            <p:strVal val="#ppt_w"/>
                                          </p:val>
                                        </p:tav>
                                      </p:tavLst>
                                    </p:anim>
                                    <p:anim calcmode="lin" valueType="num">
                                      <p:cBhvr>
                                        <p:cTn id="98" dur="3500" fill="hold"/>
                                        <p:tgtEl>
                                          <p:spTgt spid="14"/>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27 Imagen" descr="Diapositiva39"/>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5" name="Forma libre 16"/>
          <p:cNvSpPr/>
          <p:nvPr/>
        </p:nvSpPr>
        <p:spPr>
          <a:xfrm rot="7614105">
            <a:off x="2915817" y="1861203"/>
            <a:ext cx="1562606" cy="1867945"/>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5" name="Forma libre 16"/>
          <p:cNvSpPr/>
          <p:nvPr/>
        </p:nvSpPr>
        <p:spPr>
          <a:xfrm rot="7614105">
            <a:off x="1356982" y="902770"/>
            <a:ext cx="2208313" cy="2095930"/>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6" name="Forma libre 16"/>
          <p:cNvSpPr/>
          <p:nvPr/>
        </p:nvSpPr>
        <p:spPr>
          <a:xfrm rot="3644981">
            <a:off x="-74768" y="4807677"/>
            <a:ext cx="2275404" cy="2385908"/>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7" name="Forma libre 16"/>
          <p:cNvSpPr/>
          <p:nvPr/>
        </p:nvSpPr>
        <p:spPr>
          <a:xfrm rot="13985895" flipH="1">
            <a:off x="4700468" y="1861204"/>
            <a:ext cx="1293231" cy="1867945"/>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8" name="Forma libre 16"/>
          <p:cNvSpPr/>
          <p:nvPr/>
        </p:nvSpPr>
        <p:spPr>
          <a:xfrm rot="2899191">
            <a:off x="3171659" y="3155629"/>
            <a:ext cx="1293231" cy="1867945"/>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9" name="Forma libre 16"/>
          <p:cNvSpPr/>
          <p:nvPr/>
        </p:nvSpPr>
        <p:spPr>
          <a:xfrm rot="18461330" flipH="1">
            <a:off x="4617375" y="3134326"/>
            <a:ext cx="1293231" cy="1867945"/>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0" name="Forma libre 16"/>
          <p:cNvSpPr/>
          <p:nvPr/>
        </p:nvSpPr>
        <p:spPr>
          <a:xfrm rot="14271279">
            <a:off x="5840574" y="787680"/>
            <a:ext cx="1646334" cy="2021799"/>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1" name="Forma libre 16"/>
          <p:cNvSpPr/>
          <p:nvPr/>
        </p:nvSpPr>
        <p:spPr>
          <a:xfrm rot="18621136">
            <a:off x="5724552" y="3997357"/>
            <a:ext cx="1646334" cy="2021799"/>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2" name="Forma libre 16"/>
          <p:cNvSpPr/>
          <p:nvPr/>
        </p:nvSpPr>
        <p:spPr>
          <a:xfrm rot="3198423">
            <a:off x="1836525" y="3970228"/>
            <a:ext cx="1646334" cy="2021799"/>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3" name="Forma libre 16"/>
          <p:cNvSpPr/>
          <p:nvPr/>
        </p:nvSpPr>
        <p:spPr>
          <a:xfrm rot="14217691">
            <a:off x="6964842" y="-311596"/>
            <a:ext cx="2275404" cy="2385908"/>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4" name="Forma libre 16"/>
          <p:cNvSpPr/>
          <p:nvPr/>
        </p:nvSpPr>
        <p:spPr>
          <a:xfrm rot="7456852">
            <a:off x="-354648" y="-99335"/>
            <a:ext cx="2835163" cy="2448239"/>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3" name="Forma libre 16"/>
          <p:cNvSpPr/>
          <p:nvPr/>
        </p:nvSpPr>
        <p:spPr>
          <a:xfrm rot="18292861">
            <a:off x="7039269" y="4767700"/>
            <a:ext cx="2275404" cy="2385908"/>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5" name="24 Forma libre"/>
          <p:cNvSpPr/>
          <p:nvPr/>
        </p:nvSpPr>
        <p:spPr>
          <a:xfrm>
            <a:off x="-66558" y="0"/>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1000">
                <a:srgbClr val="CC0000">
                  <a:lumMod val="49000"/>
                </a:srgbClr>
              </a:gs>
              <a:gs pos="91000">
                <a:srgbClr val="391B03">
                  <a:lumMod val="0"/>
                </a:srgbClr>
              </a:gs>
              <a:gs pos="27000">
                <a:srgbClr val="FFFF00">
                  <a:lumMod val="54000"/>
                  <a:lumOff val="46000"/>
                </a:srgbClr>
              </a:gs>
              <a:gs pos="50000">
                <a:srgbClr val="AC0056">
                  <a:lumMod val="90000"/>
                  <a:lumOff val="10000"/>
                </a:srgb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26" name="25 Forma libre"/>
          <p:cNvSpPr/>
          <p:nvPr/>
        </p:nvSpPr>
        <p:spPr>
          <a:xfrm rot="10800000">
            <a:off x="-28657" y="5550045"/>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1000">
                <a:srgbClr val="CC0000">
                  <a:lumMod val="49000"/>
                </a:srgbClr>
              </a:gs>
              <a:gs pos="91000">
                <a:srgbClr val="391B03">
                  <a:lumMod val="0"/>
                </a:srgbClr>
              </a:gs>
              <a:gs pos="27000">
                <a:srgbClr val="FFFF00">
                  <a:lumMod val="54000"/>
                  <a:lumOff val="46000"/>
                </a:srgbClr>
              </a:gs>
              <a:gs pos="50000">
                <a:srgbClr val="AC0056">
                  <a:lumMod val="90000"/>
                  <a:lumOff val="10000"/>
                </a:srgb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27" name="26 Rectángulo"/>
          <p:cNvSpPr/>
          <p:nvPr/>
        </p:nvSpPr>
        <p:spPr>
          <a:xfrm>
            <a:off x="-405465" y="-484042"/>
            <a:ext cx="10211688" cy="7945490"/>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209409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 calcmode="lin" valueType="num">
                                      <p:cBhvr additive="base">
                                        <p:cTn id="10" dur="5000" fill="hold"/>
                                        <p:tgtEl>
                                          <p:spTgt spid="17"/>
                                        </p:tgtEl>
                                        <p:attrNameLst>
                                          <p:attrName>ppt_x</p:attrName>
                                        </p:attrNameLst>
                                      </p:cBhvr>
                                      <p:tavLst>
                                        <p:tav tm="0">
                                          <p:val>
                                            <p:strVal val="0-#ppt_w/2"/>
                                          </p:val>
                                        </p:tav>
                                        <p:tav tm="100000">
                                          <p:val>
                                            <p:strVal val="#ppt_x"/>
                                          </p:val>
                                        </p:tav>
                                      </p:tavLst>
                                    </p:anim>
                                    <p:anim calcmode="lin" valueType="num">
                                      <p:cBhvr additive="base">
                                        <p:cTn id="11" dur="5000" fill="hold"/>
                                        <p:tgtEl>
                                          <p:spTgt spid="17"/>
                                        </p:tgtEl>
                                        <p:attrNameLst>
                                          <p:attrName>ppt_y</p:attrName>
                                        </p:attrNameLst>
                                      </p:cBhvr>
                                      <p:tavLst>
                                        <p:tav tm="0">
                                          <p:val>
                                            <p:strVal val="1+#ppt_h/2"/>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p:cTn id="14" dur="5000" fill="hold"/>
                                        <p:tgtEl>
                                          <p:spTgt spid="17"/>
                                        </p:tgtEl>
                                        <p:attrNameLst>
                                          <p:attrName>ppt_w</p:attrName>
                                        </p:attrNameLst>
                                      </p:cBhvr>
                                      <p:tavLst>
                                        <p:tav tm="0" fmla="#ppt_w*sin(2.5*pi*$)">
                                          <p:val>
                                            <p:fltVal val="0"/>
                                          </p:val>
                                        </p:tav>
                                        <p:tav tm="100000">
                                          <p:val>
                                            <p:fltVal val="1"/>
                                          </p:val>
                                        </p:tav>
                                      </p:tavLst>
                                    </p:anim>
                                    <p:anim calcmode="lin" valueType="num">
                                      <p:cBhvr>
                                        <p:cTn id="15" dur="5000" fill="hold"/>
                                        <p:tgtEl>
                                          <p:spTgt spid="17"/>
                                        </p:tgtEl>
                                        <p:attrNameLst>
                                          <p:attrName>ppt_h</p:attrName>
                                        </p:attrNameLst>
                                      </p:cBhvr>
                                      <p:tavLst>
                                        <p:tav tm="0">
                                          <p:val>
                                            <p:strVal val="#ppt_h"/>
                                          </p:val>
                                        </p:tav>
                                        <p:tav tm="100000">
                                          <p:val>
                                            <p:strVal val="#ppt_h"/>
                                          </p:val>
                                        </p:tav>
                                      </p:tavLst>
                                    </p:anim>
                                  </p:childTnLst>
                                </p:cTn>
                              </p:par>
                              <p:par>
                                <p:cTn id="16" presetID="8" presetClass="emph" presetSubtype="0" fill="hold" grpId="2" nodeType="withEffect">
                                  <p:stCondLst>
                                    <p:cond delay="0"/>
                                  </p:stCondLst>
                                  <p:childTnLst>
                                    <p:animRot by="-21600000">
                                      <p:cBhvr>
                                        <p:cTn id="17" dur="5000" fill="hold"/>
                                        <p:tgtEl>
                                          <p:spTgt spid="17"/>
                                        </p:tgtEl>
                                        <p:attrNameLst>
                                          <p:attrName>r</p:attrName>
                                        </p:attrNameLst>
                                      </p:cBhvr>
                                    </p:animRot>
                                  </p:childTnLst>
                                </p:cTn>
                              </p:par>
                              <p:par>
                                <p:cTn id="18" presetID="2" presetClass="exit" presetSubtype="12" fill="hold" grpId="3" nodeType="withEffect">
                                  <p:stCondLst>
                                    <p:cond delay="0"/>
                                  </p:stCondLst>
                                  <p:childTnLst>
                                    <p:anim calcmode="lin" valueType="num">
                                      <p:cBhvr additive="base">
                                        <p:cTn id="19" dur="5000"/>
                                        <p:tgtEl>
                                          <p:spTgt spid="17"/>
                                        </p:tgtEl>
                                        <p:attrNameLst>
                                          <p:attrName>ppt_x</p:attrName>
                                        </p:attrNameLst>
                                      </p:cBhvr>
                                      <p:tavLst>
                                        <p:tav tm="0">
                                          <p:val>
                                            <p:strVal val="ppt_x"/>
                                          </p:val>
                                        </p:tav>
                                        <p:tav tm="100000">
                                          <p:val>
                                            <p:strVal val="0-ppt_w/2"/>
                                          </p:val>
                                        </p:tav>
                                      </p:tavLst>
                                    </p:anim>
                                    <p:anim calcmode="lin" valueType="num">
                                      <p:cBhvr additive="base">
                                        <p:cTn id="20" dur="5000"/>
                                        <p:tgtEl>
                                          <p:spTgt spid="17"/>
                                        </p:tgtEl>
                                        <p:attrNameLst>
                                          <p:attrName>ppt_y</p:attrName>
                                        </p:attrNameLst>
                                      </p:cBhvr>
                                      <p:tavLst>
                                        <p:tav tm="0">
                                          <p:val>
                                            <p:strVal val="ppt_y"/>
                                          </p:val>
                                        </p:tav>
                                        <p:tav tm="100000">
                                          <p:val>
                                            <p:strVal val="1+ppt_h/2"/>
                                          </p:val>
                                        </p:tav>
                                      </p:tavLst>
                                    </p:anim>
                                    <p:set>
                                      <p:cBhvr>
                                        <p:cTn id="21" dur="1" fill="hold">
                                          <p:stCondLst>
                                            <p:cond delay="4999"/>
                                          </p:stCondLst>
                                        </p:cTn>
                                        <p:tgtEl>
                                          <p:spTgt spid="17"/>
                                        </p:tgtEl>
                                        <p:attrNameLst>
                                          <p:attrName>style.visibility</p:attrName>
                                        </p:attrNameLst>
                                      </p:cBhvr>
                                      <p:to>
                                        <p:strVal val="hidden"/>
                                      </p:to>
                                    </p:set>
                                  </p:childTnLst>
                                </p:cTn>
                              </p:par>
                              <p:par>
                                <p:cTn id="22" presetID="2" presetClass="entr" presetSubtype="3" fill="hold" grpId="0" nodeType="withEffect">
                                  <p:stCondLst>
                                    <p:cond delay="0"/>
                                  </p:stCondLst>
                                  <p:childTnLst>
                                    <p:set>
                                      <p:cBhvr>
                                        <p:cTn id="23" dur="1" fill="hold">
                                          <p:stCondLst>
                                            <p:cond delay="0"/>
                                          </p:stCondLst>
                                        </p:cTn>
                                        <p:tgtEl>
                                          <p:spTgt spid="18"/>
                                        </p:tgtEl>
                                        <p:attrNameLst>
                                          <p:attrName>style.visibility</p:attrName>
                                        </p:attrNameLst>
                                      </p:cBhvr>
                                      <p:to>
                                        <p:strVal val="visible"/>
                                      </p:to>
                                    </p:set>
                                    <p:anim calcmode="lin" valueType="num">
                                      <p:cBhvr additive="base">
                                        <p:cTn id="24" dur="5000" fill="hold"/>
                                        <p:tgtEl>
                                          <p:spTgt spid="18"/>
                                        </p:tgtEl>
                                        <p:attrNameLst>
                                          <p:attrName>ppt_x</p:attrName>
                                        </p:attrNameLst>
                                      </p:cBhvr>
                                      <p:tavLst>
                                        <p:tav tm="0">
                                          <p:val>
                                            <p:strVal val="1+#ppt_w/2"/>
                                          </p:val>
                                        </p:tav>
                                        <p:tav tm="100000">
                                          <p:val>
                                            <p:strVal val="#ppt_x"/>
                                          </p:val>
                                        </p:tav>
                                      </p:tavLst>
                                    </p:anim>
                                    <p:anim calcmode="lin" valueType="num">
                                      <p:cBhvr additive="base">
                                        <p:cTn id="25" dur="5000" fill="hold"/>
                                        <p:tgtEl>
                                          <p:spTgt spid="18"/>
                                        </p:tgtEl>
                                        <p:attrNameLst>
                                          <p:attrName>ppt_y</p:attrName>
                                        </p:attrNameLst>
                                      </p:cBhvr>
                                      <p:tavLst>
                                        <p:tav tm="0">
                                          <p:val>
                                            <p:strVal val="0-#ppt_h/2"/>
                                          </p:val>
                                        </p:tav>
                                        <p:tav tm="100000">
                                          <p:val>
                                            <p:strVal val="#ppt_y"/>
                                          </p:val>
                                        </p:tav>
                                      </p:tavLst>
                                    </p:anim>
                                  </p:childTnLst>
                                </p:cTn>
                              </p:par>
                              <p:par>
                                <p:cTn id="26" presetID="19" presetClass="entr" presetSubtype="10" fill="hold" grpId="1" nodeType="withEffect">
                                  <p:stCondLst>
                                    <p:cond delay="0"/>
                                  </p:stCondLst>
                                  <p:childTnLst>
                                    <p:set>
                                      <p:cBhvr>
                                        <p:cTn id="27" dur="1" fill="hold">
                                          <p:stCondLst>
                                            <p:cond delay="0"/>
                                          </p:stCondLst>
                                        </p:cTn>
                                        <p:tgtEl>
                                          <p:spTgt spid="18"/>
                                        </p:tgtEl>
                                        <p:attrNameLst>
                                          <p:attrName>style.visibility</p:attrName>
                                        </p:attrNameLst>
                                      </p:cBhvr>
                                      <p:to>
                                        <p:strVal val="visible"/>
                                      </p:to>
                                    </p:set>
                                    <p:anim calcmode="lin" valueType="num">
                                      <p:cBhvr>
                                        <p:cTn id="28" dur="5000" fill="hold"/>
                                        <p:tgtEl>
                                          <p:spTgt spid="18"/>
                                        </p:tgtEl>
                                        <p:attrNameLst>
                                          <p:attrName>ppt_w</p:attrName>
                                        </p:attrNameLst>
                                      </p:cBhvr>
                                      <p:tavLst>
                                        <p:tav tm="0" fmla="#ppt_w*sin(2.5*pi*$)">
                                          <p:val>
                                            <p:fltVal val="0"/>
                                          </p:val>
                                        </p:tav>
                                        <p:tav tm="100000">
                                          <p:val>
                                            <p:fltVal val="1"/>
                                          </p:val>
                                        </p:tav>
                                      </p:tavLst>
                                    </p:anim>
                                    <p:anim calcmode="lin" valueType="num">
                                      <p:cBhvr>
                                        <p:cTn id="29" dur="5000" fill="hold"/>
                                        <p:tgtEl>
                                          <p:spTgt spid="18"/>
                                        </p:tgtEl>
                                        <p:attrNameLst>
                                          <p:attrName>ppt_h</p:attrName>
                                        </p:attrNameLst>
                                      </p:cBhvr>
                                      <p:tavLst>
                                        <p:tav tm="0">
                                          <p:val>
                                            <p:strVal val="#ppt_h"/>
                                          </p:val>
                                        </p:tav>
                                        <p:tav tm="100000">
                                          <p:val>
                                            <p:strVal val="#ppt_h"/>
                                          </p:val>
                                        </p:tav>
                                      </p:tavLst>
                                    </p:anim>
                                  </p:childTnLst>
                                </p:cTn>
                              </p:par>
                              <p:par>
                                <p:cTn id="30" presetID="8" presetClass="emph" presetSubtype="0" fill="hold" grpId="2" nodeType="withEffect">
                                  <p:stCondLst>
                                    <p:cond delay="0"/>
                                  </p:stCondLst>
                                  <p:childTnLst>
                                    <p:animRot by="-21600000">
                                      <p:cBhvr>
                                        <p:cTn id="31" dur="5000" fill="hold"/>
                                        <p:tgtEl>
                                          <p:spTgt spid="18"/>
                                        </p:tgtEl>
                                        <p:attrNameLst>
                                          <p:attrName>r</p:attrName>
                                        </p:attrNameLst>
                                      </p:cBhvr>
                                    </p:animRot>
                                  </p:childTnLst>
                                </p:cTn>
                              </p:par>
                              <p:par>
                                <p:cTn id="32" presetID="2" presetClass="exit" presetSubtype="3" fill="hold" grpId="3" nodeType="withEffect">
                                  <p:stCondLst>
                                    <p:cond delay="0"/>
                                  </p:stCondLst>
                                  <p:childTnLst>
                                    <p:anim calcmode="lin" valueType="num">
                                      <p:cBhvr additive="base">
                                        <p:cTn id="33" dur="5000"/>
                                        <p:tgtEl>
                                          <p:spTgt spid="18"/>
                                        </p:tgtEl>
                                        <p:attrNameLst>
                                          <p:attrName>ppt_x</p:attrName>
                                        </p:attrNameLst>
                                      </p:cBhvr>
                                      <p:tavLst>
                                        <p:tav tm="0">
                                          <p:val>
                                            <p:strVal val="ppt_x"/>
                                          </p:val>
                                        </p:tav>
                                        <p:tav tm="100000">
                                          <p:val>
                                            <p:strVal val="1+ppt_w/2"/>
                                          </p:val>
                                        </p:tav>
                                      </p:tavLst>
                                    </p:anim>
                                    <p:anim calcmode="lin" valueType="num">
                                      <p:cBhvr additive="base">
                                        <p:cTn id="34" dur="5000"/>
                                        <p:tgtEl>
                                          <p:spTgt spid="18"/>
                                        </p:tgtEl>
                                        <p:attrNameLst>
                                          <p:attrName>ppt_y</p:attrName>
                                        </p:attrNameLst>
                                      </p:cBhvr>
                                      <p:tavLst>
                                        <p:tav tm="0">
                                          <p:val>
                                            <p:strVal val="ppt_y"/>
                                          </p:val>
                                        </p:tav>
                                        <p:tav tm="100000">
                                          <p:val>
                                            <p:strVal val="0-ppt_h/2"/>
                                          </p:val>
                                        </p:tav>
                                      </p:tavLst>
                                    </p:anim>
                                    <p:set>
                                      <p:cBhvr>
                                        <p:cTn id="35" dur="1" fill="hold">
                                          <p:stCondLst>
                                            <p:cond delay="4999"/>
                                          </p:stCondLst>
                                        </p:cTn>
                                        <p:tgtEl>
                                          <p:spTgt spid="18"/>
                                        </p:tgtEl>
                                        <p:attrNameLst>
                                          <p:attrName>style.visibility</p:attrName>
                                        </p:attrNameLst>
                                      </p:cBhvr>
                                      <p:to>
                                        <p:strVal val="hidden"/>
                                      </p:to>
                                    </p:set>
                                  </p:childTnLst>
                                </p:cTn>
                              </p:par>
                              <p:par>
                                <p:cTn id="36" presetID="2" presetClass="entr" presetSubtype="12" fill="hold" grpId="0" nodeType="withEffect">
                                  <p:stCondLst>
                                    <p:cond delay="0"/>
                                  </p:stCondLst>
                                  <p:childTnLst>
                                    <p:set>
                                      <p:cBhvr>
                                        <p:cTn id="37" dur="1" fill="hold">
                                          <p:stCondLst>
                                            <p:cond delay="0"/>
                                          </p:stCondLst>
                                        </p:cTn>
                                        <p:tgtEl>
                                          <p:spTgt spid="20"/>
                                        </p:tgtEl>
                                        <p:attrNameLst>
                                          <p:attrName>style.visibility</p:attrName>
                                        </p:attrNameLst>
                                      </p:cBhvr>
                                      <p:to>
                                        <p:strVal val="visible"/>
                                      </p:to>
                                    </p:set>
                                    <p:anim calcmode="lin" valueType="num">
                                      <p:cBhvr additive="base">
                                        <p:cTn id="38" dur="6000" fill="hold"/>
                                        <p:tgtEl>
                                          <p:spTgt spid="20"/>
                                        </p:tgtEl>
                                        <p:attrNameLst>
                                          <p:attrName>ppt_x</p:attrName>
                                        </p:attrNameLst>
                                      </p:cBhvr>
                                      <p:tavLst>
                                        <p:tav tm="0">
                                          <p:val>
                                            <p:strVal val="0-#ppt_w/2"/>
                                          </p:val>
                                        </p:tav>
                                        <p:tav tm="100000">
                                          <p:val>
                                            <p:strVal val="#ppt_x"/>
                                          </p:val>
                                        </p:tav>
                                      </p:tavLst>
                                    </p:anim>
                                    <p:anim calcmode="lin" valueType="num">
                                      <p:cBhvr additive="base">
                                        <p:cTn id="39" dur="6000" fill="hold"/>
                                        <p:tgtEl>
                                          <p:spTgt spid="20"/>
                                        </p:tgtEl>
                                        <p:attrNameLst>
                                          <p:attrName>ppt_y</p:attrName>
                                        </p:attrNameLst>
                                      </p:cBhvr>
                                      <p:tavLst>
                                        <p:tav tm="0">
                                          <p:val>
                                            <p:strVal val="1+#ppt_h/2"/>
                                          </p:val>
                                        </p:tav>
                                        <p:tav tm="100000">
                                          <p:val>
                                            <p:strVal val="#ppt_y"/>
                                          </p:val>
                                        </p:tav>
                                      </p:tavLst>
                                    </p:anim>
                                  </p:childTnLst>
                                </p:cTn>
                              </p:par>
                              <p:par>
                                <p:cTn id="40" presetID="19" presetClass="entr" presetSubtype="10" fill="hold" grpId="1" nodeType="withEffect">
                                  <p:stCondLst>
                                    <p:cond delay="0"/>
                                  </p:stCondLst>
                                  <p:childTnLst>
                                    <p:set>
                                      <p:cBhvr>
                                        <p:cTn id="41" dur="1" fill="hold">
                                          <p:stCondLst>
                                            <p:cond delay="0"/>
                                          </p:stCondLst>
                                        </p:cTn>
                                        <p:tgtEl>
                                          <p:spTgt spid="20"/>
                                        </p:tgtEl>
                                        <p:attrNameLst>
                                          <p:attrName>style.visibility</p:attrName>
                                        </p:attrNameLst>
                                      </p:cBhvr>
                                      <p:to>
                                        <p:strVal val="visible"/>
                                      </p:to>
                                    </p:set>
                                    <p:anim calcmode="lin" valueType="num">
                                      <p:cBhvr>
                                        <p:cTn id="42" dur="6000" fill="hold"/>
                                        <p:tgtEl>
                                          <p:spTgt spid="20"/>
                                        </p:tgtEl>
                                        <p:attrNameLst>
                                          <p:attrName>ppt_w</p:attrName>
                                        </p:attrNameLst>
                                      </p:cBhvr>
                                      <p:tavLst>
                                        <p:tav tm="0" fmla="#ppt_w*sin(2.5*pi*$)">
                                          <p:val>
                                            <p:fltVal val="0"/>
                                          </p:val>
                                        </p:tav>
                                        <p:tav tm="100000">
                                          <p:val>
                                            <p:fltVal val="1"/>
                                          </p:val>
                                        </p:tav>
                                      </p:tavLst>
                                    </p:anim>
                                    <p:anim calcmode="lin" valueType="num">
                                      <p:cBhvr>
                                        <p:cTn id="43" dur="6000" fill="hold"/>
                                        <p:tgtEl>
                                          <p:spTgt spid="20"/>
                                        </p:tgtEl>
                                        <p:attrNameLst>
                                          <p:attrName>ppt_h</p:attrName>
                                        </p:attrNameLst>
                                      </p:cBhvr>
                                      <p:tavLst>
                                        <p:tav tm="0">
                                          <p:val>
                                            <p:strVal val="#ppt_h"/>
                                          </p:val>
                                        </p:tav>
                                        <p:tav tm="100000">
                                          <p:val>
                                            <p:strVal val="#ppt_h"/>
                                          </p:val>
                                        </p:tav>
                                      </p:tavLst>
                                    </p:anim>
                                  </p:childTnLst>
                                </p:cTn>
                              </p:par>
                              <p:par>
                                <p:cTn id="44" presetID="8" presetClass="emph" presetSubtype="0" fill="hold" grpId="2" nodeType="withEffect">
                                  <p:stCondLst>
                                    <p:cond delay="0"/>
                                  </p:stCondLst>
                                  <p:childTnLst>
                                    <p:animRot by="-21600000">
                                      <p:cBhvr>
                                        <p:cTn id="45" dur="6000" fill="hold"/>
                                        <p:tgtEl>
                                          <p:spTgt spid="20"/>
                                        </p:tgtEl>
                                        <p:attrNameLst>
                                          <p:attrName>r</p:attrName>
                                        </p:attrNameLst>
                                      </p:cBhvr>
                                    </p:animRot>
                                  </p:childTnLst>
                                </p:cTn>
                              </p:par>
                              <p:par>
                                <p:cTn id="46" presetID="2" presetClass="exit" presetSubtype="12" fill="hold" grpId="3" nodeType="withEffect">
                                  <p:stCondLst>
                                    <p:cond delay="0"/>
                                  </p:stCondLst>
                                  <p:childTnLst>
                                    <p:anim calcmode="lin" valueType="num">
                                      <p:cBhvr additive="base">
                                        <p:cTn id="47" dur="6000"/>
                                        <p:tgtEl>
                                          <p:spTgt spid="20"/>
                                        </p:tgtEl>
                                        <p:attrNameLst>
                                          <p:attrName>ppt_x</p:attrName>
                                        </p:attrNameLst>
                                      </p:cBhvr>
                                      <p:tavLst>
                                        <p:tav tm="0">
                                          <p:val>
                                            <p:strVal val="ppt_x"/>
                                          </p:val>
                                        </p:tav>
                                        <p:tav tm="100000">
                                          <p:val>
                                            <p:strVal val="0-ppt_w/2"/>
                                          </p:val>
                                        </p:tav>
                                      </p:tavLst>
                                    </p:anim>
                                    <p:anim calcmode="lin" valueType="num">
                                      <p:cBhvr additive="base">
                                        <p:cTn id="48" dur="6000"/>
                                        <p:tgtEl>
                                          <p:spTgt spid="20"/>
                                        </p:tgtEl>
                                        <p:attrNameLst>
                                          <p:attrName>ppt_y</p:attrName>
                                        </p:attrNameLst>
                                      </p:cBhvr>
                                      <p:tavLst>
                                        <p:tav tm="0">
                                          <p:val>
                                            <p:strVal val="ppt_y"/>
                                          </p:val>
                                        </p:tav>
                                        <p:tav tm="100000">
                                          <p:val>
                                            <p:strVal val="1+ppt_h/2"/>
                                          </p:val>
                                        </p:tav>
                                      </p:tavLst>
                                    </p:anim>
                                    <p:set>
                                      <p:cBhvr>
                                        <p:cTn id="49" dur="1" fill="hold">
                                          <p:stCondLst>
                                            <p:cond delay="5999"/>
                                          </p:stCondLst>
                                        </p:cTn>
                                        <p:tgtEl>
                                          <p:spTgt spid="20"/>
                                        </p:tgtEl>
                                        <p:attrNameLst>
                                          <p:attrName>style.visibility</p:attrName>
                                        </p:attrNameLst>
                                      </p:cBhvr>
                                      <p:to>
                                        <p:strVal val="hidden"/>
                                      </p:to>
                                    </p:set>
                                  </p:childTnLst>
                                </p:cTn>
                              </p:par>
                              <p:par>
                                <p:cTn id="50" presetID="2" presetClass="entr" presetSubtype="12"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 calcmode="lin" valueType="num">
                                      <p:cBhvr additive="base">
                                        <p:cTn id="52" dur="7000" fill="hold"/>
                                        <p:tgtEl>
                                          <p:spTgt spid="23"/>
                                        </p:tgtEl>
                                        <p:attrNameLst>
                                          <p:attrName>ppt_x</p:attrName>
                                        </p:attrNameLst>
                                      </p:cBhvr>
                                      <p:tavLst>
                                        <p:tav tm="0">
                                          <p:val>
                                            <p:strVal val="0-#ppt_w/2"/>
                                          </p:val>
                                        </p:tav>
                                        <p:tav tm="100000">
                                          <p:val>
                                            <p:strVal val="#ppt_x"/>
                                          </p:val>
                                        </p:tav>
                                      </p:tavLst>
                                    </p:anim>
                                    <p:anim calcmode="lin" valueType="num">
                                      <p:cBhvr additive="base">
                                        <p:cTn id="53" dur="7000" fill="hold"/>
                                        <p:tgtEl>
                                          <p:spTgt spid="23"/>
                                        </p:tgtEl>
                                        <p:attrNameLst>
                                          <p:attrName>ppt_y</p:attrName>
                                        </p:attrNameLst>
                                      </p:cBhvr>
                                      <p:tavLst>
                                        <p:tav tm="0">
                                          <p:val>
                                            <p:strVal val="1+#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23"/>
                                        </p:tgtEl>
                                        <p:attrNameLst>
                                          <p:attrName>style.visibility</p:attrName>
                                        </p:attrNameLst>
                                      </p:cBhvr>
                                      <p:to>
                                        <p:strVal val="visible"/>
                                      </p:to>
                                    </p:set>
                                    <p:anim calcmode="lin" valueType="num">
                                      <p:cBhvr>
                                        <p:cTn id="56" dur="7000" fill="hold"/>
                                        <p:tgtEl>
                                          <p:spTgt spid="23"/>
                                        </p:tgtEl>
                                        <p:attrNameLst>
                                          <p:attrName>ppt_w</p:attrName>
                                        </p:attrNameLst>
                                      </p:cBhvr>
                                      <p:tavLst>
                                        <p:tav tm="0" fmla="#ppt_w*sin(2.5*pi*$)">
                                          <p:val>
                                            <p:fltVal val="0"/>
                                          </p:val>
                                        </p:tav>
                                        <p:tav tm="100000">
                                          <p:val>
                                            <p:fltVal val="1"/>
                                          </p:val>
                                        </p:tav>
                                      </p:tavLst>
                                    </p:anim>
                                    <p:anim calcmode="lin" valueType="num">
                                      <p:cBhvr>
                                        <p:cTn id="57" dur="7000" fill="hold"/>
                                        <p:tgtEl>
                                          <p:spTgt spid="23"/>
                                        </p:tgtEl>
                                        <p:attrNameLst>
                                          <p:attrName>ppt_h</p:attrName>
                                        </p:attrNameLst>
                                      </p:cBhvr>
                                      <p:tavLst>
                                        <p:tav tm="0">
                                          <p:val>
                                            <p:strVal val="#ppt_h"/>
                                          </p:val>
                                        </p:tav>
                                        <p:tav tm="100000">
                                          <p:val>
                                            <p:strVal val="#ppt_h"/>
                                          </p:val>
                                        </p:tav>
                                      </p:tavLst>
                                    </p:anim>
                                  </p:childTnLst>
                                </p:cTn>
                              </p:par>
                              <p:par>
                                <p:cTn id="58" presetID="8" presetClass="emph" presetSubtype="0" fill="hold" grpId="2" nodeType="withEffect">
                                  <p:stCondLst>
                                    <p:cond delay="0"/>
                                  </p:stCondLst>
                                  <p:childTnLst>
                                    <p:animRot by="-21600000">
                                      <p:cBhvr>
                                        <p:cTn id="59" dur="7000" fill="hold"/>
                                        <p:tgtEl>
                                          <p:spTgt spid="23"/>
                                        </p:tgtEl>
                                        <p:attrNameLst>
                                          <p:attrName>r</p:attrName>
                                        </p:attrNameLst>
                                      </p:cBhvr>
                                    </p:animRot>
                                  </p:childTnLst>
                                </p:cTn>
                              </p:par>
                              <p:par>
                                <p:cTn id="60" presetID="2" presetClass="exit" presetSubtype="12" fill="hold" grpId="3" nodeType="withEffect">
                                  <p:stCondLst>
                                    <p:cond delay="0"/>
                                  </p:stCondLst>
                                  <p:childTnLst>
                                    <p:anim calcmode="lin" valueType="num">
                                      <p:cBhvr additive="base">
                                        <p:cTn id="61" dur="7000"/>
                                        <p:tgtEl>
                                          <p:spTgt spid="23"/>
                                        </p:tgtEl>
                                        <p:attrNameLst>
                                          <p:attrName>ppt_x</p:attrName>
                                        </p:attrNameLst>
                                      </p:cBhvr>
                                      <p:tavLst>
                                        <p:tav tm="0">
                                          <p:val>
                                            <p:strVal val="ppt_x"/>
                                          </p:val>
                                        </p:tav>
                                        <p:tav tm="100000">
                                          <p:val>
                                            <p:strVal val="0-ppt_w/2"/>
                                          </p:val>
                                        </p:tav>
                                      </p:tavLst>
                                    </p:anim>
                                    <p:anim calcmode="lin" valueType="num">
                                      <p:cBhvr additive="base">
                                        <p:cTn id="62" dur="7000"/>
                                        <p:tgtEl>
                                          <p:spTgt spid="23"/>
                                        </p:tgtEl>
                                        <p:attrNameLst>
                                          <p:attrName>ppt_y</p:attrName>
                                        </p:attrNameLst>
                                      </p:cBhvr>
                                      <p:tavLst>
                                        <p:tav tm="0">
                                          <p:val>
                                            <p:strVal val="ppt_y"/>
                                          </p:val>
                                        </p:tav>
                                        <p:tav tm="100000">
                                          <p:val>
                                            <p:strVal val="1+ppt_h/2"/>
                                          </p:val>
                                        </p:tav>
                                      </p:tavLst>
                                    </p:anim>
                                    <p:set>
                                      <p:cBhvr>
                                        <p:cTn id="63" dur="1" fill="hold">
                                          <p:stCondLst>
                                            <p:cond delay="6999"/>
                                          </p:stCondLst>
                                        </p:cTn>
                                        <p:tgtEl>
                                          <p:spTgt spid="23"/>
                                        </p:tgtEl>
                                        <p:attrNameLst>
                                          <p:attrName>style.visibility</p:attrName>
                                        </p:attrNameLst>
                                      </p:cBhvr>
                                      <p:to>
                                        <p:strVal val="hidden"/>
                                      </p:to>
                                    </p:set>
                                  </p:childTnLst>
                                </p:cTn>
                              </p:par>
                              <p:par>
                                <p:cTn id="64" presetID="2" presetClass="entr" presetSubtype="3" fill="hold" grpId="0" nodeType="withEffect">
                                  <p:stCondLst>
                                    <p:cond delay="0"/>
                                  </p:stCondLst>
                                  <p:childTnLst>
                                    <p:set>
                                      <p:cBhvr>
                                        <p:cTn id="65" dur="1" fill="hold">
                                          <p:stCondLst>
                                            <p:cond delay="0"/>
                                          </p:stCondLst>
                                        </p:cTn>
                                        <p:tgtEl>
                                          <p:spTgt spid="22"/>
                                        </p:tgtEl>
                                        <p:attrNameLst>
                                          <p:attrName>style.visibility</p:attrName>
                                        </p:attrNameLst>
                                      </p:cBhvr>
                                      <p:to>
                                        <p:strVal val="visible"/>
                                      </p:to>
                                    </p:set>
                                    <p:anim calcmode="lin" valueType="num">
                                      <p:cBhvr additive="base">
                                        <p:cTn id="66" dur="6000" fill="hold"/>
                                        <p:tgtEl>
                                          <p:spTgt spid="22"/>
                                        </p:tgtEl>
                                        <p:attrNameLst>
                                          <p:attrName>ppt_x</p:attrName>
                                        </p:attrNameLst>
                                      </p:cBhvr>
                                      <p:tavLst>
                                        <p:tav tm="0">
                                          <p:val>
                                            <p:strVal val="1+#ppt_w/2"/>
                                          </p:val>
                                        </p:tav>
                                        <p:tav tm="100000">
                                          <p:val>
                                            <p:strVal val="#ppt_x"/>
                                          </p:val>
                                        </p:tav>
                                      </p:tavLst>
                                    </p:anim>
                                    <p:anim calcmode="lin" valueType="num">
                                      <p:cBhvr additive="base">
                                        <p:cTn id="67" dur="6000" fill="hold"/>
                                        <p:tgtEl>
                                          <p:spTgt spid="22"/>
                                        </p:tgtEl>
                                        <p:attrNameLst>
                                          <p:attrName>ppt_y</p:attrName>
                                        </p:attrNameLst>
                                      </p:cBhvr>
                                      <p:tavLst>
                                        <p:tav tm="0">
                                          <p:val>
                                            <p:strVal val="0-#ppt_h/2"/>
                                          </p:val>
                                        </p:tav>
                                        <p:tav tm="100000">
                                          <p:val>
                                            <p:strVal val="#ppt_y"/>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22"/>
                                        </p:tgtEl>
                                        <p:attrNameLst>
                                          <p:attrName>style.visibility</p:attrName>
                                        </p:attrNameLst>
                                      </p:cBhvr>
                                      <p:to>
                                        <p:strVal val="visible"/>
                                      </p:to>
                                    </p:set>
                                    <p:anim calcmode="lin" valueType="num">
                                      <p:cBhvr>
                                        <p:cTn id="70" dur="6000" fill="hold"/>
                                        <p:tgtEl>
                                          <p:spTgt spid="22"/>
                                        </p:tgtEl>
                                        <p:attrNameLst>
                                          <p:attrName>ppt_w</p:attrName>
                                        </p:attrNameLst>
                                      </p:cBhvr>
                                      <p:tavLst>
                                        <p:tav tm="0" fmla="#ppt_w*sin(2.5*pi*$)">
                                          <p:val>
                                            <p:fltVal val="0"/>
                                          </p:val>
                                        </p:tav>
                                        <p:tav tm="100000">
                                          <p:val>
                                            <p:fltVal val="1"/>
                                          </p:val>
                                        </p:tav>
                                      </p:tavLst>
                                    </p:anim>
                                    <p:anim calcmode="lin" valueType="num">
                                      <p:cBhvr>
                                        <p:cTn id="71" dur="6000" fill="hold"/>
                                        <p:tgtEl>
                                          <p:spTgt spid="22"/>
                                        </p:tgtEl>
                                        <p:attrNameLst>
                                          <p:attrName>ppt_h</p:attrName>
                                        </p:attrNameLst>
                                      </p:cBhvr>
                                      <p:tavLst>
                                        <p:tav tm="0">
                                          <p:val>
                                            <p:strVal val="#ppt_h"/>
                                          </p:val>
                                        </p:tav>
                                        <p:tav tm="100000">
                                          <p:val>
                                            <p:strVal val="#ppt_h"/>
                                          </p:val>
                                        </p:tav>
                                      </p:tavLst>
                                    </p:anim>
                                  </p:childTnLst>
                                </p:cTn>
                              </p:par>
                              <p:par>
                                <p:cTn id="72" presetID="8" presetClass="emph" presetSubtype="0" fill="hold" grpId="2" nodeType="withEffect">
                                  <p:stCondLst>
                                    <p:cond delay="0"/>
                                  </p:stCondLst>
                                  <p:childTnLst>
                                    <p:animRot by="-21600000">
                                      <p:cBhvr>
                                        <p:cTn id="73" dur="6000" fill="hold"/>
                                        <p:tgtEl>
                                          <p:spTgt spid="22"/>
                                        </p:tgtEl>
                                        <p:attrNameLst>
                                          <p:attrName>r</p:attrName>
                                        </p:attrNameLst>
                                      </p:cBhvr>
                                    </p:animRot>
                                  </p:childTnLst>
                                </p:cTn>
                              </p:par>
                              <p:par>
                                <p:cTn id="74" presetID="2" presetClass="exit" presetSubtype="3" fill="hold" grpId="3" nodeType="withEffect">
                                  <p:stCondLst>
                                    <p:cond delay="0"/>
                                  </p:stCondLst>
                                  <p:childTnLst>
                                    <p:anim calcmode="lin" valueType="num">
                                      <p:cBhvr additive="base">
                                        <p:cTn id="75" dur="6000"/>
                                        <p:tgtEl>
                                          <p:spTgt spid="22"/>
                                        </p:tgtEl>
                                        <p:attrNameLst>
                                          <p:attrName>ppt_x</p:attrName>
                                        </p:attrNameLst>
                                      </p:cBhvr>
                                      <p:tavLst>
                                        <p:tav tm="0">
                                          <p:val>
                                            <p:strVal val="ppt_x"/>
                                          </p:val>
                                        </p:tav>
                                        <p:tav tm="100000">
                                          <p:val>
                                            <p:strVal val="1+ppt_w/2"/>
                                          </p:val>
                                        </p:tav>
                                      </p:tavLst>
                                    </p:anim>
                                    <p:anim calcmode="lin" valueType="num">
                                      <p:cBhvr additive="base">
                                        <p:cTn id="76" dur="6000"/>
                                        <p:tgtEl>
                                          <p:spTgt spid="22"/>
                                        </p:tgtEl>
                                        <p:attrNameLst>
                                          <p:attrName>ppt_y</p:attrName>
                                        </p:attrNameLst>
                                      </p:cBhvr>
                                      <p:tavLst>
                                        <p:tav tm="0">
                                          <p:val>
                                            <p:strVal val="ppt_y"/>
                                          </p:val>
                                        </p:tav>
                                        <p:tav tm="100000">
                                          <p:val>
                                            <p:strVal val="0-ppt_h/2"/>
                                          </p:val>
                                        </p:tav>
                                      </p:tavLst>
                                    </p:anim>
                                    <p:set>
                                      <p:cBhvr>
                                        <p:cTn id="77" dur="1" fill="hold">
                                          <p:stCondLst>
                                            <p:cond delay="5999"/>
                                          </p:stCondLst>
                                        </p:cTn>
                                        <p:tgtEl>
                                          <p:spTgt spid="22"/>
                                        </p:tgtEl>
                                        <p:attrNameLst>
                                          <p:attrName>style.visibility</p:attrName>
                                        </p:attrNameLst>
                                      </p:cBhvr>
                                      <p:to>
                                        <p:strVal val="hidden"/>
                                      </p:to>
                                    </p:set>
                                  </p:childTnLst>
                                </p:cTn>
                              </p:par>
                              <p:par>
                                <p:cTn id="78" presetID="2" presetClass="entr" presetSubtype="3" fill="hold" grpId="0" nodeType="withEffect">
                                  <p:stCondLst>
                                    <p:cond delay="0"/>
                                  </p:stCondLst>
                                  <p:childTnLst>
                                    <p:set>
                                      <p:cBhvr>
                                        <p:cTn id="79" dur="1" fill="hold">
                                          <p:stCondLst>
                                            <p:cond delay="0"/>
                                          </p:stCondLst>
                                        </p:cTn>
                                        <p:tgtEl>
                                          <p:spTgt spid="16"/>
                                        </p:tgtEl>
                                        <p:attrNameLst>
                                          <p:attrName>style.visibility</p:attrName>
                                        </p:attrNameLst>
                                      </p:cBhvr>
                                      <p:to>
                                        <p:strVal val="visible"/>
                                      </p:to>
                                    </p:set>
                                    <p:anim calcmode="lin" valueType="num">
                                      <p:cBhvr additive="base">
                                        <p:cTn id="80" dur="7000" fill="hold"/>
                                        <p:tgtEl>
                                          <p:spTgt spid="16"/>
                                        </p:tgtEl>
                                        <p:attrNameLst>
                                          <p:attrName>ppt_x</p:attrName>
                                        </p:attrNameLst>
                                      </p:cBhvr>
                                      <p:tavLst>
                                        <p:tav tm="0">
                                          <p:val>
                                            <p:strVal val="1+#ppt_w/2"/>
                                          </p:val>
                                        </p:tav>
                                        <p:tav tm="100000">
                                          <p:val>
                                            <p:strVal val="#ppt_x"/>
                                          </p:val>
                                        </p:tav>
                                      </p:tavLst>
                                    </p:anim>
                                    <p:anim calcmode="lin" valueType="num">
                                      <p:cBhvr additive="base">
                                        <p:cTn id="81" dur="7000" fill="hold"/>
                                        <p:tgtEl>
                                          <p:spTgt spid="16"/>
                                        </p:tgtEl>
                                        <p:attrNameLst>
                                          <p:attrName>ppt_y</p:attrName>
                                        </p:attrNameLst>
                                      </p:cBhvr>
                                      <p:tavLst>
                                        <p:tav tm="0">
                                          <p:val>
                                            <p:strVal val="0-#ppt_h/2"/>
                                          </p:val>
                                        </p:tav>
                                        <p:tav tm="100000">
                                          <p:val>
                                            <p:strVal val="#ppt_y"/>
                                          </p:val>
                                        </p:tav>
                                      </p:tavLst>
                                    </p:anim>
                                  </p:childTnLst>
                                </p:cTn>
                              </p:par>
                              <p:par>
                                <p:cTn id="82" presetID="19" presetClass="entr" presetSubtype="10" fill="hold" grpId="1" nodeType="withEffect">
                                  <p:stCondLst>
                                    <p:cond delay="0"/>
                                  </p:stCondLst>
                                  <p:childTnLst>
                                    <p:set>
                                      <p:cBhvr>
                                        <p:cTn id="83" dur="1" fill="hold">
                                          <p:stCondLst>
                                            <p:cond delay="0"/>
                                          </p:stCondLst>
                                        </p:cTn>
                                        <p:tgtEl>
                                          <p:spTgt spid="16"/>
                                        </p:tgtEl>
                                        <p:attrNameLst>
                                          <p:attrName>style.visibility</p:attrName>
                                        </p:attrNameLst>
                                      </p:cBhvr>
                                      <p:to>
                                        <p:strVal val="visible"/>
                                      </p:to>
                                    </p:set>
                                    <p:anim calcmode="lin" valueType="num">
                                      <p:cBhvr>
                                        <p:cTn id="84" dur="7000" fill="hold"/>
                                        <p:tgtEl>
                                          <p:spTgt spid="16"/>
                                        </p:tgtEl>
                                        <p:attrNameLst>
                                          <p:attrName>ppt_w</p:attrName>
                                        </p:attrNameLst>
                                      </p:cBhvr>
                                      <p:tavLst>
                                        <p:tav tm="0" fmla="#ppt_w*sin(2.5*pi*$)">
                                          <p:val>
                                            <p:fltVal val="0"/>
                                          </p:val>
                                        </p:tav>
                                        <p:tav tm="100000">
                                          <p:val>
                                            <p:fltVal val="1"/>
                                          </p:val>
                                        </p:tav>
                                      </p:tavLst>
                                    </p:anim>
                                    <p:anim calcmode="lin" valueType="num">
                                      <p:cBhvr>
                                        <p:cTn id="85" dur="7000" fill="hold"/>
                                        <p:tgtEl>
                                          <p:spTgt spid="16"/>
                                        </p:tgtEl>
                                        <p:attrNameLst>
                                          <p:attrName>ppt_h</p:attrName>
                                        </p:attrNameLst>
                                      </p:cBhvr>
                                      <p:tavLst>
                                        <p:tav tm="0">
                                          <p:val>
                                            <p:strVal val="#ppt_h"/>
                                          </p:val>
                                        </p:tav>
                                        <p:tav tm="100000">
                                          <p:val>
                                            <p:strVal val="#ppt_h"/>
                                          </p:val>
                                        </p:tav>
                                      </p:tavLst>
                                    </p:anim>
                                  </p:childTnLst>
                                </p:cTn>
                              </p:par>
                              <p:par>
                                <p:cTn id="86" presetID="8" presetClass="emph" presetSubtype="0" fill="hold" grpId="2" nodeType="withEffect">
                                  <p:stCondLst>
                                    <p:cond delay="0"/>
                                  </p:stCondLst>
                                  <p:childTnLst>
                                    <p:animRot by="-21600000">
                                      <p:cBhvr>
                                        <p:cTn id="87" dur="7000" fill="hold"/>
                                        <p:tgtEl>
                                          <p:spTgt spid="16"/>
                                        </p:tgtEl>
                                        <p:attrNameLst>
                                          <p:attrName>r</p:attrName>
                                        </p:attrNameLst>
                                      </p:cBhvr>
                                    </p:animRot>
                                  </p:childTnLst>
                                </p:cTn>
                              </p:par>
                              <p:par>
                                <p:cTn id="88" presetID="2" presetClass="exit" presetSubtype="3" fill="hold" grpId="3" nodeType="withEffect">
                                  <p:stCondLst>
                                    <p:cond delay="0"/>
                                  </p:stCondLst>
                                  <p:childTnLst>
                                    <p:anim calcmode="lin" valueType="num">
                                      <p:cBhvr additive="base">
                                        <p:cTn id="89" dur="7000"/>
                                        <p:tgtEl>
                                          <p:spTgt spid="16"/>
                                        </p:tgtEl>
                                        <p:attrNameLst>
                                          <p:attrName>ppt_x</p:attrName>
                                        </p:attrNameLst>
                                      </p:cBhvr>
                                      <p:tavLst>
                                        <p:tav tm="0">
                                          <p:val>
                                            <p:strVal val="ppt_x"/>
                                          </p:val>
                                        </p:tav>
                                        <p:tav tm="100000">
                                          <p:val>
                                            <p:strVal val="1+ppt_w/2"/>
                                          </p:val>
                                        </p:tav>
                                      </p:tavLst>
                                    </p:anim>
                                    <p:anim calcmode="lin" valueType="num">
                                      <p:cBhvr additive="base">
                                        <p:cTn id="90" dur="7000"/>
                                        <p:tgtEl>
                                          <p:spTgt spid="16"/>
                                        </p:tgtEl>
                                        <p:attrNameLst>
                                          <p:attrName>ppt_y</p:attrName>
                                        </p:attrNameLst>
                                      </p:cBhvr>
                                      <p:tavLst>
                                        <p:tav tm="0">
                                          <p:val>
                                            <p:strVal val="ppt_y"/>
                                          </p:val>
                                        </p:tav>
                                        <p:tav tm="100000">
                                          <p:val>
                                            <p:strVal val="0-ppt_h/2"/>
                                          </p:val>
                                        </p:tav>
                                      </p:tavLst>
                                    </p:anim>
                                    <p:set>
                                      <p:cBhvr>
                                        <p:cTn id="91" dur="1" fill="hold">
                                          <p:stCondLst>
                                            <p:cond delay="6999"/>
                                          </p:stCondLst>
                                        </p:cTn>
                                        <p:tgtEl>
                                          <p:spTgt spid="16"/>
                                        </p:tgtEl>
                                        <p:attrNameLst>
                                          <p:attrName>style.visibility</p:attrName>
                                        </p:attrNameLst>
                                      </p:cBhvr>
                                      <p:to>
                                        <p:strVal val="hidden"/>
                                      </p:to>
                                    </p:set>
                                  </p:childTnLst>
                                </p:cTn>
                              </p:par>
                              <p:par>
                                <p:cTn id="92" presetID="2" presetClass="entr" presetSubtype="9" fill="hold" grpId="0" nodeType="withEffect">
                                  <p:stCondLst>
                                    <p:cond delay="0"/>
                                  </p:stCondLst>
                                  <p:childTnLst>
                                    <p:set>
                                      <p:cBhvr>
                                        <p:cTn id="93" dur="1" fill="hold">
                                          <p:stCondLst>
                                            <p:cond delay="0"/>
                                          </p:stCondLst>
                                        </p:cTn>
                                        <p:tgtEl>
                                          <p:spTgt spid="13"/>
                                        </p:tgtEl>
                                        <p:attrNameLst>
                                          <p:attrName>style.visibility</p:attrName>
                                        </p:attrNameLst>
                                      </p:cBhvr>
                                      <p:to>
                                        <p:strVal val="visible"/>
                                      </p:to>
                                    </p:set>
                                    <p:anim calcmode="lin" valueType="num">
                                      <p:cBhvr additive="base">
                                        <p:cTn id="94" dur="7000" fill="hold"/>
                                        <p:tgtEl>
                                          <p:spTgt spid="13"/>
                                        </p:tgtEl>
                                        <p:attrNameLst>
                                          <p:attrName>ppt_x</p:attrName>
                                        </p:attrNameLst>
                                      </p:cBhvr>
                                      <p:tavLst>
                                        <p:tav tm="0">
                                          <p:val>
                                            <p:strVal val="0-#ppt_w/2"/>
                                          </p:val>
                                        </p:tav>
                                        <p:tav tm="100000">
                                          <p:val>
                                            <p:strVal val="#ppt_x"/>
                                          </p:val>
                                        </p:tav>
                                      </p:tavLst>
                                    </p:anim>
                                    <p:anim calcmode="lin" valueType="num">
                                      <p:cBhvr additive="base">
                                        <p:cTn id="95" dur="7000" fill="hold"/>
                                        <p:tgtEl>
                                          <p:spTgt spid="13"/>
                                        </p:tgtEl>
                                        <p:attrNameLst>
                                          <p:attrName>ppt_y</p:attrName>
                                        </p:attrNameLst>
                                      </p:cBhvr>
                                      <p:tavLst>
                                        <p:tav tm="0">
                                          <p:val>
                                            <p:strVal val="0-#ppt_h/2"/>
                                          </p:val>
                                        </p:tav>
                                        <p:tav tm="100000">
                                          <p:val>
                                            <p:strVal val="#ppt_y"/>
                                          </p:val>
                                        </p:tav>
                                      </p:tavLst>
                                    </p:anim>
                                  </p:childTnLst>
                                </p:cTn>
                              </p:par>
                              <p:par>
                                <p:cTn id="96" presetID="19" presetClass="entr" presetSubtype="10" fill="hold" grpId="1" nodeType="withEffect">
                                  <p:stCondLst>
                                    <p:cond delay="0"/>
                                  </p:stCondLst>
                                  <p:childTnLst>
                                    <p:set>
                                      <p:cBhvr>
                                        <p:cTn id="97" dur="1" fill="hold">
                                          <p:stCondLst>
                                            <p:cond delay="0"/>
                                          </p:stCondLst>
                                        </p:cTn>
                                        <p:tgtEl>
                                          <p:spTgt spid="13"/>
                                        </p:tgtEl>
                                        <p:attrNameLst>
                                          <p:attrName>style.visibility</p:attrName>
                                        </p:attrNameLst>
                                      </p:cBhvr>
                                      <p:to>
                                        <p:strVal val="visible"/>
                                      </p:to>
                                    </p:set>
                                    <p:anim calcmode="lin" valueType="num">
                                      <p:cBhvr>
                                        <p:cTn id="98" dur="7000" fill="hold"/>
                                        <p:tgtEl>
                                          <p:spTgt spid="13"/>
                                        </p:tgtEl>
                                        <p:attrNameLst>
                                          <p:attrName>ppt_w</p:attrName>
                                        </p:attrNameLst>
                                      </p:cBhvr>
                                      <p:tavLst>
                                        <p:tav tm="0" fmla="#ppt_w*sin(2.5*pi*$)">
                                          <p:val>
                                            <p:fltVal val="0"/>
                                          </p:val>
                                        </p:tav>
                                        <p:tav tm="100000">
                                          <p:val>
                                            <p:fltVal val="1"/>
                                          </p:val>
                                        </p:tav>
                                      </p:tavLst>
                                    </p:anim>
                                    <p:anim calcmode="lin" valueType="num">
                                      <p:cBhvr>
                                        <p:cTn id="99" dur="7000" fill="hold"/>
                                        <p:tgtEl>
                                          <p:spTgt spid="13"/>
                                        </p:tgtEl>
                                        <p:attrNameLst>
                                          <p:attrName>ppt_h</p:attrName>
                                        </p:attrNameLst>
                                      </p:cBhvr>
                                      <p:tavLst>
                                        <p:tav tm="0">
                                          <p:val>
                                            <p:strVal val="#ppt_h"/>
                                          </p:val>
                                        </p:tav>
                                        <p:tav tm="100000">
                                          <p:val>
                                            <p:strVal val="#ppt_h"/>
                                          </p:val>
                                        </p:tav>
                                      </p:tavLst>
                                    </p:anim>
                                  </p:childTnLst>
                                </p:cTn>
                              </p:par>
                              <p:par>
                                <p:cTn id="100" presetID="8" presetClass="emph" presetSubtype="0" repeatCount="indefinite" fill="hold" grpId="2" nodeType="withEffect">
                                  <p:stCondLst>
                                    <p:cond delay="0"/>
                                  </p:stCondLst>
                                  <p:childTnLst>
                                    <p:animRot by="21600000">
                                      <p:cBhvr>
                                        <p:cTn id="101" dur="7000" fill="hold"/>
                                        <p:tgtEl>
                                          <p:spTgt spid="13"/>
                                        </p:tgtEl>
                                        <p:attrNameLst>
                                          <p:attrName>r</p:attrName>
                                        </p:attrNameLst>
                                      </p:cBhvr>
                                    </p:animRot>
                                  </p:childTnLst>
                                </p:cTn>
                              </p:par>
                              <p:par>
                                <p:cTn id="102" presetID="2" presetClass="exit" presetSubtype="9" fill="hold" grpId="3" nodeType="withEffect">
                                  <p:stCondLst>
                                    <p:cond delay="0"/>
                                  </p:stCondLst>
                                  <p:childTnLst>
                                    <p:anim calcmode="lin" valueType="num">
                                      <p:cBhvr additive="base">
                                        <p:cTn id="103" dur="7000"/>
                                        <p:tgtEl>
                                          <p:spTgt spid="13"/>
                                        </p:tgtEl>
                                        <p:attrNameLst>
                                          <p:attrName>ppt_x</p:attrName>
                                        </p:attrNameLst>
                                      </p:cBhvr>
                                      <p:tavLst>
                                        <p:tav tm="0">
                                          <p:val>
                                            <p:strVal val="ppt_x"/>
                                          </p:val>
                                        </p:tav>
                                        <p:tav tm="100000">
                                          <p:val>
                                            <p:strVal val="0-ppt_w/2"/>
                                          </p:val>
                                        </p:tav>
                                      </p:tavLst>
                                    </p:anim>
                                    <p:anim calcmode="lin" valueType="num">
                                      <p:cBhvr additive="base">
                                        <p:cTn id="104" dur="7000"/>
                                        <p:tgtEl>
                                          <p:spTgt spid="13"/>
                                        </p:tgtEl>
                                        <p:attrNameLst>
                                          <p:attrName>ppt_y</p:attrName>
                                        </p:attrNameLst>
                                      </p:cBhvr>
                                      <p:tavLst>
                                        <p:tav tm="0">
                                          <p:val>
                                            <p:strVal val="ppt_y"/>
                                          </p:val>
                                        </p:tav>
                                        <p:tav tm="100000">
                                          <p:val>
                                            <p:strVal val="0-ppt_h/2"/>
                                          </p:val>
                                        </p:tav>
                                      </p:tavLst>
                                    </p:anim>
                                    <p:set>
                                      <p:cBhvr>
                                        <p:cTn id="105" dur="1" fill="hold">
                                          <p:stCondLst>
                                            <p:cond delay="6999"/>
                                          </p:stCondLst>
                                        </p:cTn>
                                        <p:tgtEl>
                                          <p:spTgt spid="13"/>
                                        </p:tgtEl>
                                        <p:attrNameLst>
                                          <p:attrName>style.visibility</p:attrName>
                                        </p:attrNameLst>
                                      </p:cBhvr>
                                      <p:to>
                                        <p:strVal val="hidden"/>
                                      </p:to>
                                    </p:set>
                                  </p:childTnLst>
                                </p:cTn>
                              </p:par>
                              <p:par>
                                <p:cTn id="106" presetID="2" presetClass="entr" presetSubtype="9" fill="hold" grpId="0" nodeType="withEffect">
                                  <p:stCondLst>
                                    <p:cond delay="0"/>
                                  </p:stCondLst>
                                  <p:childTnLst>
                                    <p:set>
                                      <p:cBhvr>
                                        <p:cTn id="107" dur="1" fill="hold">
                                          <p:stCondLst>
                                            <p:cond delay="0"/>
                                          </p:stCondLst>
                                        </p:cTn>
                                        <p:tgtEl>
                                          <p:spTgt spid="21"/>
                                        </p:tgtEl>
                                        <p:attrNameLst>
                                          <p:attrName>style.visibility</p:attrName>
                                        </p:attrNameLst>
                                      </p:cBhvr>
                                      <p:to>
                                        <p:strVal val="visible"/>
                                      </p:to>
                                    </p:set>
                                    <p:anim calcmode="lin" valueType="num">
                                      <p:cBhvr additive="base">
                                        <p:cTn id="108" dur="6000" fill="hold"/>
                                        <p:tgtEl>
                                          <p:spTgt spid="21"/>
                                        </p:tgtEl>
                                        <p:attrNameLst>
                                          <p:attrName>ppt_x</p:attrName>
                                        </p:attrNameLst>
                                      </p:cBhvr>
                                      <p:tavLst>
                                        <p:tav tm="0">
                                          <p:val>
                                            <p:strVal val="0-#ppt_w/2"/>
                                          </p:val>
                                        </p:tav>
                                        <p:tav tm="100000">
                                          <p:val>
                                            <p:strVal val="#ppt_x"/>
                                          </p:val>
                                        </p:tav>
                                      </p:tavLst>
                                    </p:anim>
                                    <p:anim calcmode="lin" valueType="num">
                                      <p:cBhvr additive="base">
                                        <p:cTn id="109" dur="6000" fill="hold"/>
                                        <p:tgtEl>
                                          <p:spTgt spid="21"/>
                                        </p:tgtEl>
                                        <p:attrNameLst>
                                          <p:attrName>ppt_y</p:attrName>
                                        </p:attrNameLst>
                                      </p:cBhvr>
                                      <p:tavLst>
                                        <p:tav tm="0">
                                          <p:val>
                                            <p:strVal val="0-#ppt_h/2"/>
                                          </p:val>
                                        </p:tav>
                                        <p:tav tm="100000">
                                          <p:val>
                                            <p:strVal val="#ppt_y"/>
                                          </p:val>
                                        </p:tav>
                                      </p:tavLst>
                                    </p:anim>
                                  </p:childTnLst>
                                </p:cTn>
                              </p:par>
                              <p:par>
                                <p:cTn id="110" presetID="19" presetClass="entr" presetSubtype="10" fill="hold" grpId="1" nodeType="withEffect">
                                  <p:stCondLst>
                                    <p:cond delay="0"/>
                                  </p:stCondLst>
                                  <p:childTnLst>
                                    <p:set>
                                      <p:cBhvr>
                                        <p:cTn id="111" dur="1" fill="hold">
                                          <p:stCondLst>
                                            <p:cond delay="0"/>
                                          </p:stCondLst>
                                        </p:cTn>
                                        <p:tgtEl>
                                          <p:spTgt spid="21"/>
                                        </p:tgtEl>
                                        <p:attrNameLst>
                                          <p:attrName>style.visibility</p:attrName>
                                        </p:attrNameLst>
                                      </p:cBhvr>
                                      <p:to>
                                        <p:strVal val="visible"/>
                                      </p:to>
                                    </p:set>
                                    <p:anim calcmode="lin" valueType="num">
                                      <p:cBhvr>
                                        <p:cTn id="112" dur="6000" fill="hold"/>
                                        <p:tgtEl>
                                          <p:spTgt spid="21"/>
                                        </p:tgtEl>
                                        <p:attrNameLst>
                                          <p:attrName>ppt_w</p:attrName>
                                        </p:attrNameLst>
                                      </p:cBhvr>
                                      <p:tavLst>
                                        <p:tav tm="0" fmla="#ppt_w*sin(2.5*pi*$)">
                                          <p:val>
                                            <p:fltVal val="0"/>
                                          </p:val>
                                        </p:tav>
                                        <p:tav tm="100000">
                                          <p:val>
                                            <p:fltVal val="1"/>
                                          </p:val>
                                        </p:tav>
                                      </p:tavLst>
                                    </p:anim>
                                    <p:anim calcmode="lin" valueType="num">
                                      <p:cBhvr>
                                        <p:cTn id="113" dur="6000" fill="hold"/>
                                        <p:tgtEl>
                                          <p:spTgt spid="21"/>
                                        </p:tgtEl>
                                        <p:attrNameLst>
                                          <p:attrName>ppt_h</p:attrName>
                                        </p:attrNameLst>
                                      </p:cBhvr>
                                      <p:tavLst>
                                        <p:tav tm="0">
                                          <p:val>
                                            <p:strVal val="#ppt_h"/>
                                          </p:val>
                                        </p:tav>
                                        <p:tav tm="100000">
                                          <p:val>
                                            <p:strVal val="#ppt_h"/>
                                          </p:val>
                                        </p:tav>
                                      </p:tavLst>
                                    </p:anim>
                                  </p:childTnLst>
                                </p:cTn>
                              </p:par>
                              <p:par>
                                <p:cTn id="114" presetID="8" presetClass="emph" presetSubtype="0" repeatCount="indefinite" fill="hold" grpId="2" nodeType="withEffect">
                                  <p:stCondLst>
                                    <p:cond delay="0"/>
                                  </p:stCondLst>
                                  <p:childTnLst>
                                    <p:animRot by="21600000">
                                      <p:cBhvr>
                                        <p:cTn id="115" dur="6000" fill="hold"/>
                                        <p:tgtEl>
                                          <p:spTgt spid="21"/>
                                        </p:tgtEl>
                                        <p:attrNameLst>
                                          <p:attrName>r</p:attrName>
                                        </p:attrNameLst>
                                      </p:cBhvr>
                                    </p:animRot>
                                  </p:childTnLst>
                                </p:cTn>
                              </p:par>
                              <p:par>
                                <p:cTn id="116" presetID="2" presetClass="exit" presetSubtype="9" fill="hold" grpId="3" nodeType="withEffect">
                                  <p:stCondLst>
                                    <p:cond delay="0"/>
                                  </p:stCondLst>
                                  <p:childTnLst>
                                    <p:anim calcmode="lin" valueType="num">
                                      <p:cBhvr additive="base">
                                        <p:cTn id="117" dur="6000"/>
                                        <p:tgtEl>
                                          <p:spTgt spid="21"/>
                                        </p:tgtEl>
                                        <p:attrNameLst>
                                          <p:attrName>ppt_x</p:attrName>
                                        </p:attrNameLst>
                                      </p:cBhvr>
                                      <p:tavLst>
                                        <p:tav tm="0">
                                          <p:val>
                                            <p:strVal val="ppt_x"/>
                                          </p:val>
                                        </p:tav>
                                        <p:tav tm="100000">
                                          <p:val>
                                            <p:strVal val="0-ppt_w/2"/>
                                          </p:val>
                                        </p:tav>
                                      </p:tavLst>
                                    </p:anim>
                                    <p:anim calcmode="lin" valueType="num">
                                      <p:cBhvr additive="base">
                                        <p:cTn id="118" dur="6000"/>
                                        <p:tgtEl>
                                          <p:spTgt spid="21"/>
                                        </p:tgtEl>
                                        <p:attrNameLst>
                                          <p:attrName>ppt_y</p:attrName>
                                        </p:attrNameLst>
                                      </p:cBhvr>
                                      <p:tavLst>
                                        <p:tav tm="0">
                                          <p:val>
                                            <p:strVal val="ppt_y"/>
                                          </p:val>
                                        </p:tav>
                                        <p:tav tm="100000">
                                          <p:val>
                                            <p:strVal val="0-ppt_h/2"/>
                                          </p:val>
                                        </p:tav>
                                      </p:tavLst>
                                    </p:anim>
                                    <p:set>
                                      <p:cBhvr>
                                        <p:cTn id="119" dur="1" fill="hold">
                                          <p:stCondLst>
                                            <p:cond delay="5999"/>
                                          </p:stCondLst>
                                        </p:cTn>
                                        <p:tgtEl>
                                          <p:spTgt spid="21"/>
                                        </p:tgtEl>
                                        <p:attrNameLst>
                                          <p:attrName>style.visibility</p:attrName>
                                        </p:attrNameLst>
                                      </p:cBhvr>
                                      <p:to>
                                        <p:strVal val="hidden"/>
                                      </p:to>
                                    </p:set>
                                  </p:childTnLst>
                                </p:cTn>
                              </p:par>
                              <p:par>
                                <p:cTn id="120" presetID="2" presetClass="entr" presetSubtype="9" fill="hold" grpId="0" nodeType="withEffect">
                                  <p:stCondLst>
                                    <p:cond delay="0"/>
                                  </p:stCondLst>
                                  <p:childTnLst>
                                    <p:set>
                                      <p:cBhvr>
                                        <p:cTn id="121" dur="1" fill="hold">
                                          <p:stCondLst>
                                            <p:cond delay="0"/>
                                          </p:stCondLst>
                                        </p:cTn>
                                        <p:tgtEl>
                                          <p:spTgt spid="19"/>
                                        </p:tgtEl>
                                        <p:attrNameLst>
                                          <p:attrName>style.visibility</p:attrName>
                                        </p:attrNameLst>
                                      </p:cBhvr>
                                      <p:to>
                                        <p:strVal val="visible"/>
                                      </p:to>
                                    </p:set>
                                    <p:anim calcmode="lin" valueType="num">
                                      <p:cBhvr additive="base">
                                        <p:cTn id="122" dur="5000" fill="hold"/>
                                        <p:tgtEl>
                                          <p:spTgt spid="19"/>
                                        </p:tgtEl>
                                        <p:attrNameLst>
                                          <p:attrName>ppt_x</p:attrName>
                                        </p:attrNameLst>
                                      </p:cBhvr>
                                      <p:tavLst>
                                        <p:tav tm="0">
                                          <p:val>
                                            <p:strVal val="0-#ppt_w/2"/>
                                          </p:val>
                                        </p:tav>
                                        <p:tav tm="100000">
                                          <p:val>
                                            <p:strVal val="#ppt_x"/>
                                          </p:val>
                                        </p:tav>
                                      </p:tavLst>
                                    </p:anim>
                                    <p:anim calcmode="lin" valueType="num">
                                      <p:cBhvr additive="base">
                                        <p:cTn id="123" dur="5000" fill="hold"/>
                                        <p:tgtEl>
                                          <p:spTgt spid="19"/>
                                        </p:tgtEl>
                                        <p:attrNameLst>
                                          <p:attrName>ppt_y</p:attrName>
                                        </p:attrNameLst>
                                      </p:cBhvr>
                                      <p:tavLst>
                                        <p:tav tm="0">
                                          <p:val>
                                            <p:strVal val="0-#ppt_h/2"/>
                                          </p:val>
                                        </p:tav>
                                        <p:tav tm="100000">
                                          <p:val>
                                            <p:strVal val="#ppt_y"/>
                                          </p:val>
                                        </p:tav>
                                      </p:tavLst>
                                    </p:anim>
                                  </p:childTnLst>
                                </p:cTn>
                              </p:par>
                              <p:par>
                                <p:cTn id="124" presetID="19" presetClass="entr" presetSubtype="10" fill="hold" grpId="1" nodeType="withEffect">
                                  <p:stCondLst>
                                    <p:cond delay="0"/>
                                  </p:stCondLst>
                                  <p:childTnLst>
                                    <p:set>
                                      <p:cBhvr>
                                        <p:cTn id="125" dur="1" fill="hold">
                                          <p:stCondLst>
                                            <p:cond delay="0"/>
                                          </p:stCondLst>
                                        </p:cTn>
                                        <p:tgtEl>
                                          <p:spTgt spid="19"/>
                                        </p:tgtEl>
                                        <p:attrNameLst>
                                          <p:attrName>style.visibility</p:attrName>
                                        </p:attrNameLst>
                                      </p:cBhvr>
                                      <p:to>
                                        <p:strVal val="visible"/>
                                      </p:to>
                                    </p:set>
                                    <p:anim calcmode="lin" valueType="num">
                                      <p:cBhvr>
                                        <p:cTn id="126" dur="5000" fill="hold"/>
                                        <p:tgtEl>
                                          <p:spTgt spid="19"/>
                                        </p:tgtEl>
                                        <p:attrNameLst>
                                          <p:attrName>ppt_w</p:attrName>
                                        </p:attrNameLst>
                                      </p:cBhvr>
                                      <p:tavLst>
                                        <p:tav tm="0" fmla="#ppt_w*sin(2.5*pi*$)">
                                          <p:val>
                                            <p:fltVal val="0"/>
                                          </p:val>
                                        </p:tav>
                                        <p:tav tm="100000">
                                          <p:val>
                                            <p:fltVal val="1"/>
                                          </p:val>
                                        </p:tav>
                                      </p:tavLst>
                                    </p:anim>
                                    <p:anim calcmode="lin" valueType="num">
                                      <p:cBhvr>
                                        <p:cTn id="127" dur="5000" fill="hold"/>
                                        <p:tgtEl>
                                          <p:spTgt spid="19"/>
                                        </p:tgtEl>
                                        <p:attrNameLst>
                                          <p:attrName>ppt_h</p:attrName>
                                        </p:attrNameLst>
                                      </p:cBhvr>
                                      <p:tavLst>
                                        <p:tav tm="0">
                                          <p:val>
                                            <p:strVal val="#ppt_h"/>
                                          </p:val>
                                        </p:tav>
                                        <p:tav tm="100000">
                                          <p:val>
                                            <p:strVal val="#ppt_h"/>
                                          </p:val>
                                        </p:tav>
                                      </p:tavLst>
                                    </p:anim>
                                  </p:childTnLst>
                                </p:cTn>
                              </p:par>
                              <p:par>
                                <p:cTn id="128" presetID="8" presetClass="emph" presetSubtype="0" repeatCount="indefinite" fill="hold" grpId="2" nodeType="withEffect">
                                  <p:stCondLst>
                                    <p:cond delay="0"/>
                                  </p:stCondLst>
                                  <p:childTnLst>
                                    <p:animRot by="21600000">
                                      <p:cBhvr>
                                        <p:cTn id="129" dur="5000" fill="hold"/>
                                        <p:tgtEl>
                                          <p:spTgt spid="19"/>
                                        </p:tgtEl>
                                        <p:attrNameLst>
                                          <p:attrName>r</p:attrName>
                                        </p:attrNameLst>
                                      </p:cBhvr>
                                    </p:animRot>
                                  </p:childTnLst>
                                </p:cTn>
                              </p:par>
                              <p:par>
                                <p:cTn id="130" presetID="2" presetClass="exit" presetSubtype="9" fill="hold" grpId="3" nodeType="withEffect">
                                  <p:stCondLst>
                                    <p:cond delay="0"/>
                                  </p:stCondLst>
                                  <p:childTnLst>
                                    <p:anim calcmode="lin" valueType="num">
                                      <p:cBhvr additive="base">
                                        <p:cTn id="131" dur="5000"/>
                                        <p:tgtEl>
                                          <p:spTgt spid="19"/>
                                        </p:tgtEl>
                                        <p:attrNameLst>
                                          <p:attrName>ppt_x</p:attrName>
                                        </p:attrNameLst>
                                      </p:cBhvr>
                                      <p:tavLst>
                                        <p:tav tm="0">
                                          <p:val>
                                            <p:strVal val="ppt_x"/>
                                          </p:val>
                                        </p:tav>
                                        <p:tav tm="100000">
                                          <p:val>
                                            <p:strVal val="0-ppt_w/2"/>
                                          </p:val>
                                        </p:tav>
                                      </p:tavLst>
                                    </p:anim>
                                    <p:anim calcmode="lin" valueType="num">
                                      <p:cBhvr additive="base">
                                        <p:cTn id="132" dur="5000"/>
                                        <p:tgtEl>
                                          <p:spTgt spid="19"/>
                                        </p:tgtEl>
                                        <p:attrNameLst>
                                          <p:attrName>ppt_y</p:attrName>
                                        </p:attrNameLst>
                                      </p:cBhvr>
                                      <p:tavLst>
                                        <p:tav tm="0">
                                          <p:val>
                                            <p:strVal val="ppt_y"/>
                                          </p:val>
                                        </p:tav>
                                        <p:tav tm="100000">
                                          <p:val>
                                            <p:strVal val="0-ppt_h/2"/>
                                          </p:val>
                                        </p:tav>
                                      </p:tavLst>
                                    </p:anim>
                                    <p:set>
                                      <p:cBhvr>
                                        <p:cTn id="133" dur="1" fill="hold">
                                          <p:stCondLst>
                                            <p:cond delay="4999"/>
                                          </p:stCondLst>
                                        </p:cTn>
                                        <p:tgtEl>
                                          <p:spTgt spid="19"/>
                                        </p:tgtEl>
                                        <p:attrNameLst>
                                          <p:attrName>style.visibility</p:attrName>
                                        </p:attrNameLst>
                                      </p:cBhvr>
                                      <p:to>
                                        <p:strVal val="hidden"/>
                                      </p:to>
                                    </p:set>
                                  </p:childTnLst>
                                </p:cTn>
                              </p:par>
                              <p:par>
                                <p:cTn id="134" presetID="2" presetClass="entr" presetSubtype="6" fill="hold" grpId="0" nodeType="withEffect">
                                  <p:stCondLst>
                                    <p:cond delay="0"/>
                                  </p:stCondLst>
                                  <p:childTnLst>
                                    <p:set>
                                      <p:cBhvr>
                                        <p:cTn id="135" dur="1" fill="hold">
                                          <p:stCondLst>
                                            <p:cond delay="0"/>
                                          </p:stCondLst>
                                        </p:cTn>
                                        <p:tgtEl>
                                          <p:spTgt spid="24"/>
                                        </p:tgtEl>
                                        <p:attrNameLst>
                                          <p:attrName>style.visibility</p:attrName>
                                        </p:attrNameLst>
                                      </p:cBhvr>
                                      <p:to>
                                        <p:strVal val="visible"/>
                                      </p:to>
                                    </p:set>
                                    <p:anim calcmode="lin" valueType="num">
                                      <p:cBhvr additive="base">
                                        <p:cTn id="136" dur="7000" fill="hold"/>
                                        <p:tgtEl>
                                          <p:spTgt spid="24"/>
                                        </p:tgtEl>
                                        <p:attrNameLst>
                                          <p:attrName>ppt_x</p:attrName>
                                        </p:attrNameLst>
                                      </p:cBhvr>
                                      <p:tavLst>
                                        <p:tav tm="0">
                                          <p:val>
                                            <p:strVal val="1+#ppt_w/2"/>
                                          </p:val>
                                        </p:tav>
                                        <p:tav tm="100000">
                                          <p:val>
                                            <p:strVal val="#ppt_x"/>
                                          </p:val>
                                        </p:tav>
                                      </p:tavLst>
                                    </p:anim>
                                    <p:anim calcmode="lin" valueType="num">
                                      <p:cBhvr additive="base">
                                        <p:cTn id="137" dur="7000" fill="hold"/>
                                        <p:tgtEl>
                                          <p:spTgt spid="24"/>
                                        </p:tgtEl>
                                        <p:attrNameLst>
                                          <p:attrName>ppt_y</p:attrName>
                                        </p:attrNameLst>
                                      </p:cBhvr>
                                      <p:tavLst>
                                        <p:tav tm="0">
                                          <p:val>
                                            <p:strVal val="1+#ppt_h/2"/>
                                          </p:val>
                                        </p:tav>
                                        <p:tav tm="100000">
                                          <p:val>
                                            <p:strVal val="#ppt_y"/>
                                          </p:val>
                                        </p:tav>
                                      </p:tavLst>
                                    </p:anim>
                                  </p:childTnLst>
                                </p:cTn>
                              </p:par>
                              <p:par>
                                <p:cTn id="138" presetID="19" presetClass="entr" presetSubtype="10" fill="hold" grpId="1" nodeType="withEffect">
                                  <p:stCondLst>
                                    <p:cond delay="0"/>
                                  </p:stCondLst>
                                  <p:childTnLst>
                                    <p:set>
                                      <p:cBhvr>
                                        <p:cTn id="139" dur="1" fill="hold">
                                          <p:stCondLst>
                                            <p:cond delay="0"/>
                                          </p:stCondLst>
                                        </p:cTn>
                                        <p:tgtEl>
                                          <p:spTgt spid="24"/>
                                        </p:tgtEl>
                                        <p:attrNameLst>
                                          <p:attrName>style.visibility</p:attrName>
                                        </p:attrNameLst>
                                      </p:cBhvr>
                                      <p:to>
                                        <p:strVal val="visible"/>
                                      </p:to>
                                    </p:set>
                                    <p:anim calcmode="lin" valueType="num">
                                      <p:cBhvr>
                                        <p:cTn id="140" dur="7000" fill="hold"/>
                                        <p:tgtEl>
                                          <p:spTgt spid="24"/>
                                        </p:tgtEl>
                                        <p:attrNameLst>
                                          <p:attrName>ppt_w</p:attrName>
                                        </p:attrNameLst>
                                      </p:cBhvr>
                                      <p:tavLst>
                                        <p:tav tm="0" fmla="#ppt_w*sin(2.5*pi*$)">
                                          <p:val>
                                            <p:fltVal val="0"/>
                                          </p:val>
                                        </p:tav>
                                        <p:tav tm="100000">
                                          <p:val>
                                            <p:fltVal val="1"/>
                                          </p:val>
                                        </p:tav>
                                      </p:tavLst>
                                    </p:anim>
                                    <p:anim calcmode="lin" valueType="num">
                                      <p:cBhvr>
                                        <p:cTn id="141" dur="7000" fill="hold"/>
                                        <p:tgtEl>
                                          <p:spTgt spid="24"/>
                                        </p:tgtEl>
                                        <p:attrNameLst>
                                          <p:attrName>ppt_h</p:attrName>
                                        </p:attrNameLst>
                                      </p:cBhvr>
                                      <p:tavLst>
                                        <p:tav tm="0">
                                          <p:val>
                                            <p:strVal val="#ppt_h"/>
                                          </p:val>
                                        </p:tav>
                                        <p:tav tm="100000">
                                          <p:val>
                                            <p:strVal val="#ppt_h"/>
                                          </p:val>
                                        </p:tav>
                                      </p:tavLst>
                                    </p:anim>
                                  </p:childTnLst>
                                </p:cTn>
                              </p:par>
                              <p:par>
                                <p:cTn id="142" presetID="8" presetClass="emph" presetSubtype="0" repeatCount="indefinite" fill="hold" grpId="2" nodeType="withEffect">
                                  <p:stCondLst>
                                    <p:cond delay="0"/>
                                  </p:stCondLst>
                                  <p:childTnLst>
                                    <p:animRot by="21600000">
                                      <p:cBhvr>
                                        <p:cTn id="143" dur="7000" fill="hold"/>
                                        <p:tgtEl>
                                          <p:spTgt spid="24"/>
                                        </p:tgtEl>
                                        <p:attrNameLst>
                                          <p:attrName>r</p:attrName>
                                        </p:attrNameLst>
                                      </p:cBhvr>
                                    </p:animRot>
                                  </p:childTnLst>
                                </p:cTn>
                              </p:par>
                              <p:par>
                                <p:cTn id="144" presetID="2" presetClass="exit" presetSubtype="6" fill="hold" grpId="3" nodeType="withEffect">
                                  <p:stCondLst>
                                    <p:cond delay="0"/>
                                  </p:stCondLst>
                                  <p:childTnLst>
                                    <p:anim calcmode="lin" valueType="num">
                                      <p:cBhvr additive="base">
                                        <p:cTn id="145" dur="7000"/>
                                        <p:tgtEl>
                                          <p:spTgt spid="24"/>
                                        </p:tgtEl>
                                        <p:attrNameLst>
                                          <p:attrName>ppt_x</p:attrName>
                                        </p:attrNameLst>
                                      </p:cBhvr>
                                      <p:tavLst>
                                        <p:tav tm="0">
                                          <p:val>
                                            <p:strVal val="ppt_x"/>
                                          </p:val>
                                        </p:tav>
                                        <p:tav tm="100000">
                                          <p:val>
                                            <p:strVal val="1+ppt_w/2"/>
                                          </p:val>
                                        </p:tav>
                                      </p:tavLst>
                                    </p:anim>
                                    <p:anim calcmode="lin" valueType="num">
                                      <p:cBhvr additive="base">
                                        <p:cTn id="146" dur="7000"/>
                                        <p:tgtEl>
                                          <p:spTgt spid="24"/>
                                        </p:tgtEl>
                                        <p:attrNameLst>
                                          <p:attrName>ppt_y</p:attrName>
                                        </p:attrNameLst>
                                      </p:cBhvr>
                                      <p:tavLst>
                                        <p:tav tm="0">
                                          <p:val>
                                            <p:strVal val="ppt_y"/>
                                          </p:val>
                                        </p:tav>
                                        <p:tav tm="100000">
                                          <p:val>
                                            <p:strVal val="1+ppt_h/2"/>
                                          </p:val>
                                        </p:tav>
                                      </p:tavLst>
                                    </p:anim>
                                    <p:set>
                                      <p:cBhvr>
                                        <p:cTn id="147" dur="1" fill="hold">
                                          <p:stCondLst>
                                            <p:cond delay="6999"/>
                                          </p:stCondLst>
                                        </p:cTn>
                                        <p:tgtEl>
                                          <p:spTgt spid="24"/>
                                        </p:tgtEl>
                                        <p:attrNameLst>
                                          <p:attrName>style.visibility</p:attrName>
                                        </p:attrNameLst>
                                      </p:cBhvr>
                                      <p:to>
                                        <p:strVal val="hidden"/>
                                      </p:to>
                                    </p:set>
                                  </p:childTnLst>
                                </p:cTn>
                              </p:par>
                              <p:par>
                                <p:cTn id="148" presetID="2" presetClass="entr" presetSubtype="6" fill="hold" grpId="0" nodeType="withEffect">
                                  <p:stCondLst>
                                    <p:cond delay="0"/>
                                  </p:stCondLst>
                                  <p:childTnLst>
                                    <p:set>
                                      <p:cBhvr>
                                        <p:cTn id="149" dur="1" fill="hold">
                                          <p:stCondLst>
                                            <p:cond delay="0"/>
                                          </p:stCondLst>
                                        </p:cTn>
                                        <p:tgtEl>
                                          <p:spTgt spid="15"/>
                                        </p:tgtEl>
                                        <p:attrNameLst>
                                          <p:attrName>style.visibility</p:attrName>
                                        </p:attrNameLst>
                                      </p:cBhvr>
                                      <p:to>
                                        <p:strVal val="visible"/>
                                      </p:to>
                                    </p:set>
                                    <p:anim calcmode="lin" valueType="num">
                                      <p:cBhvr additive="base">
                                        <p:cTn id="150" dur="6000" fill="hold"/>
                                        <p:tgtEl>
                                          <p:spTgt spid="15"/>
                                        </p:tgtEl>
                                        <p:attrNameLst>
                                          <p:attrName>ppt_x</p:attrName>
                                        </p:attrNameLst>
                                      </p:cBhvr>
                                      <p:tavLst>
                                        <p:tav tm="0">
                                          <p:val>
                                            <p:strVal val="1+#ppt_w/2"/>
                                          </p:val>
                                        </p:tav>
                                        <p:tav tm="100000">
                                          <p:val>
                                            <p:strVal val="#ppt_x"/>
                                          </p:val>
                                        </p:tav>
                                      </p:tavLst>
                                    </p:anim>
                                    <p:anim calcmode="lin" valueType="num">
                                      <p:cBhvr additive="base">
                                        <p:cTn id="151" dur="6000" fill="hold"/>
                                        <p:tgtEl>
                                          <p:spTgt spid="15"/>
                                        </p:tgtEl>
                                        <p:attrNameLst>
                                          <p:attrName>ppt_y</p:attrName>
                                        </p:attrNameLst>
                                      </p:cBhvr>
                                      <p:tavLst>
                                        <p:tav tm="0">
                                          <p:val>
                                            <p:strVal val="1+#ppt_h/2"/>
                                          </p:val>
                                        </p:tav>
                                        <p:tav tm="100000">
                                          <p:val>
                                            <p:strVal val="#ppt_y"/>
                                          </p:val>
                                        </p:tav>
                                      </p:tavLst>
                                    </p:anim>
                                  </p:childTnLst>
                                </p:cTn>
                              </p:par>
                              <p:par>
                                <p:cTn id="152" presetID="19" presetClass="entr" presetSubtype="10" fill="hold" grpId="1" nodeType="withEffect">
                                  <p:stCondLst>
                                    <p:cond delay="0"/>
                                  </p:stCondLst>
                                  <p:childTnLst>
                                    <p:set>
                                      <p:cBhvr>
                                        <p:cTn id="153" dur="1" fill="hold">
                                          <p:stCondLst>
                                            <p:cond delay="0"/>
                                          </p:stCondLst>
                                        </p:cTn>
                                        <p:tgtEl>
                                          <p:spTgt spid="15"/>
                                        </p:tgtEl>
                                        <p:attrNameLst>
                                          <p:attrName>style.visibility</p:attrName>
                                        </p:attrNameLst>
                                      </p:cBhvr>
                                      <p:to>
                                        <p:strVal val="visible"/>
                                      </p:to>
                                    </p:set>
                                    <p:anim calcmode="lin" valueType="num">
                                      <p:cBhvr>
                                        <p:cTn id="154" dur="6000" fill="hold"/>
                                        <p:tgtEl>
                                          <p:spTgt spid="15"/>
                                        </p:tgtEl>
                                        <p:attrNameLst>
                                          <p:attrName>ppt_w</p:attrName>
                                        </p:attrNameLst>
                                      </p:cBhvr>
                                      <p:tavLst>
                                        <p:tav tm="0" fmla="#ppt_w*sin(2.5*pi*$)">
                                          <p:val>
                                            <p:fltVal val="0"/>
                                          </p:val>
                                        </p:tav>
                                        <p:tav tm="100000">
                                          <p:val>
                                            <p:fltVal val="1"/>
                                          </p:val>
                                        </p:tav>
                                      </p:tavLst>
                                    </p:anim>
                                    <p:anim calcmode="lin" valueType="num">
                                      <p:cBhvr>
                                        <p:cTn id="155" dur="6000" fill="hold"/>
                                        <p:tgtEl>
                                          <p:spTgt spid="15"/>
                                        </p:tgtEl>
                                        <p:attrNameLst>
                                          <p:attrName>ppt_h</p:attrName>
                                        </p:attrNameLst>
                                      </p:cBhvr>
                                      <p:tavLst>
                                        <p:tav tm="0">
                                          <p:val>
                                            <p:strVal val="#ppt_h"/>
                                          </p:val>
                                        </p:tav>
                                        <p:tav tm="100000">
                                          <p:val>
                                            <p:strVal val="#ppt_h"/>
                                          </p:val>
                                        </p:tav>
                                      </p:tavLst>
                                    </p:anim>
                                  </p:childTnLst>
                                </p:cTn>
                              </p:par>
                              <p:par>
                                <p:cTn id="156" presetID="8" presetClass="emph" presetSubtype="0" repeatCount="indefinite" fill="hold" grpId="2" nodeType="withEffect">
                                  <p:stCondLst>
                                    <p:cond delay="0"/>
                                  </p:stCondLst>
                                  <p:childTnLst>
                                    <p:animRot by="21600000">
                                      <p:cBhvr>
                                        <p:cTn id="157" dur="6000" fill="hold"/>
                                        <p:tgtEl>
                                          <p:spTgt spid="15"/>
                                        </p:tgtEl>
                                        <p:attrNameLst>
                                          <p:attrName>r</p:attrName>
                                        </p:attrNameLst>
                                      </p:cBhvr>
                                    </p:animRot>
                                  </p:childTnLst>
                                </p:cTn>
                              </p:par>
                              <p:par>
                                <p:cTn id="158" presetID="2" presetClass="exit" presetSubtype="6" fill="hold" grpId="3" nodeType="withEffect">
                                  <p:stCondLst>
                                    <p:cond delay="0"/>
                                  </p:stCondLst>
                                  <p:childTnLst>
                                    <p:anim calcmode="lin" valueType="num">
                                      <p:cBhvr additive="base">
                                        <p:cTn id="159" dur="6000"/>
                                        <p:tgtEl>
                                          <p:spTgt spid="15"/>
                                        </p:tgtEl>
                                        <p:attrNameLst>
                                          <p:attrName>ppt_x</p:attrName>
                                        </p:attrNameLst>
                                      </p:cBhvr>
                                      <p:tavLst>
                                        <p:tav tm="0">
                                          <p:val>
                                            <p:strVal val="ppt_x"/>
                                          </p:val>
                                        </p:tav>
                                        <p:tav tm="100000">
                                          <p:val>
                                            <p:strVal val="1+ppt_w/2"/>
                                          </p:val>
                                        </p:tav>
                                      </p:tavLst>
                                    </p:anim>
                                    <p:anim calcmode="lin" valueType="num">
                                      <p:cBhvr additive="base">
                                        <p:cTn id="160" dur="6000"/>
                                        <p:tgtEl>
                                          <p:spTgt spid="15"/>
                                        </p:tgtEl>
                                        <p:attrNameLst>
                                          <p:attrName>ppt_y</p:attrName>
                                        </p:attrNameLst>
                                      </p:cBhvr>
                                      <p:tavLst>
                                        <p:tav tm="0">
                                          <p:val>
                                            <p:strVal val="ppt_y"/>
                                          </p:val>
                                        </p:tav>
                                        <p:tav tm="100000">
                                          <p:val>
                                            <p:strVal val="1+ppt_h/2"/>
                                          </p:val>
                                        </p:tav>
                                      </p:tavLst>
                                    </p:anim>
                                    <p:set>
                                      <p:cBhvr>
                                        <p:cTn id="161" dur="1" fill="hold">
                                          <p:stCondLst>
                                            <p:cond delay="5999"/>
                                          </p:stCondLst>
                                        </p:cTn>
                                        <p:tgtEl>
                                          <p:spTgt spid="15"/>
                                        </p:tgtEl>
                                        <p:attrNameLst>
                                          <p:attrName>style.visibility</p:attrName>
                                        </p:attrNameLst>
                                      </p:cBhvr>
                                      <p:to>
                                        <p:strVal val="hidden"/>
                                      </p:to>
                                    </p:set>
                                  </p:childTnLst>
                                </p:cTn>
                              </p:par>
                              <p:par>
                                <p:cTn id="162" presetID="2" presetClass="entr" presetSubtype="6" fill="hold" grpId="0" nodeType="withEffect">
                                  <p:stCondLst>
                                    <p:cond delay="0"/>
                                  </p:stCondLst>
                                  <p:childTnLst>
                                    <p:set>
                                      <p:cBhvr>
                                        <p:cTn id="163" dur="1" fill="hold">
                                          <p:stCondLst>
                                            <p:cond delay="0"/>
                                          </p:stCondLst>
                                        </p:cTn>
                                        <p:tgtEl>
                                          <p:spTgt spid="5"/>
                                        </p:tgtEl>
                                        <p:attrNameLst>
                                          <p:attrName>style.visibility</p:attrName>
                                        </p:attrNameLst>
                                      </p:cBhvr>
                                      <p:to>
                                        <p:strVal val="visible"/>
                                      </p:to>
                                    </p:set>
                                    <p:anim calcmode="lin" valueType="num">
                                      <p:cBhvr additive="base">
                                        <p:cTn id="164" dur="5000" fill="hold"/>
                                        <p:tgtEl>
                                          <p:spTgt spid="5"/>
                                        </p:tgtEl>
                                        <p:attrNameLst>
                                          <p:attrName>ppt_x</p:attrName>
                                        </p:attrNameLst>
                                      </p:cBhvr>
                                      <p:tavLst>
                                        <p:tav tm="0">
                                          <p:val>
                                            <p:strVal val="1+#ppt_w/2"/>
                                          </p:val>
                                        </p:tav>
                                        <p:tav tm="100000">
                                          <p:val>
                                            <p:strVal val="#ppt_x"/>
                                          </p:val>
                                        </p:tav>
                                      </p:tavLst>
                                    </p:anim>
                                    <p:anim calcmode="lin" valueType="num">
                                      <p:cBhvr additive="base">
                                        <p:cTn id="165" dur="5000" fill="hold"/>
                                        <p:tgtEl>
                                          <p:spTgt spid="5"/>
                                        </p:tgtEl>
                                        <p:attrNameLst>
                                          <p:attrName>ppt_y</p:attrName>
                                        </p:attrNameLst>
                                      </p:cBhvr>
                                      <p:tavLst>
                                        <p:tav tm="0">
                                          <p:val>
                                            <p:strVal val="1+#ppt_h/2"/>
                                          </p:val>
                                        </p:tav>
                                        <p:tav tm="100000">
                                          <p:val>
                                            <p:strVal val="#ppt_y"/>
                                          </p:val>
                                        </p:tav>
                                      </p:tavLst>
                                    </p:anim>
                                  </p:childTnLst>
                                </p:cTn>
                              </p:par>
                              <p:par>
                                <p:cTn id="166" presetID="19" presetClass="entr" presetSubtype="10" fill="hold" grpId="1" nodeType="withEffect">
                                  <p:stCondLst>
                                    <p:cond delay="0"/>
                                  </p:stCondLst>
                                  <p:childTnLst>
                                    <p:set>
                                      <p:cBhvr>
                                        <p:cTn id="167" dur="1" fill="hold">
                                          <p:stCondLst>
                                            <p:cond delay="0"/>
                                          </p:stCondLst>
                                        </p:cTn>
                                        <p:tgtEl>
                                          <p:spTgt spid="5"/>
                                        </p:tgtEl>
                                        <p:attrNameLst>
                                          <p:attrName>style.visibility</p:attrName>
                                        </p:attrNameLst>
                                      </p:cBhvr>
                                      <p:to>
                                        <p:strVal val="visible"/>
                                      </p:to>
                                    </p:set>
                                    <p:anim calcmode="lin" valueType="num">
                                      <p:cBhvr>
                                        <p:cTn id="168" dur="5000" fill="hold"/>
                                        <p:tgtEl>
                                          <p:spTgt spid="5"/>
                                        </p:tgtEl>
                                        <p:attrNameLst>
                                          <p:attrName>ppt_w</p:attrName>
                                        </p:attrNameLst>
                                      </p:cBhvr>
                                      <p:tavLst>
                                        <p:tav tm="0" fmla="#ppt_w*sin(2.5*pi*$)">
                                          <p:val>
                                            <p:fltVal val="0"/>
                                          </p:val>
                                        </p:tav>
                                        <p:tav tm="100000">
                                          <p:val>
                                            <p:fltVal val="1"/>
                                          </p:val>
                                        </p:tav>
                                      </p:tavLst>
                                    </p:anim>
                                    <p:anim calcmode="lin" valueType="num">
                                      <p:cBhvr>
                                        <p:cTn id="169" dur="5000" fill="hold"/>
                                        <p:tgtEl>
                                          <p:spTgt spid="5"/>
                                        </p:tgtEl>
                                        <p:attrNameLst>
                                          <p:attrName>ppt_h</p:attrName>
                                        </p:attrNameLst>
                                      </p:cBhvr>
                                      <p:tavLst>
                                        <p:tav tm="0">
                                          <p:val>
                                            <p:strVal val="#ppt_h"/>
                                          </p:val>
                                        </p:tav>
                                        <p:tav tm="100000">
                                          <p:val>
                                            <p:strVal val="#ppt_h"/>
                                          </p:val>
                                        </p:tav>
                                      </p:tavLst>
                                    </p:anim>
                                  </p:childTnLst>
                                </p:cTn>
                              </p:par>
                              <p:par>
                                <p:cTn id="170" presetID="8" presetClass="emph" presetSubtype="0" repeatCount="indefinite" fill="hold" grpId="2" nodeType="withEffect">
                                  <p:stCondLst>
                                    <p:cond delay="0"/>
                                  </p:stCondLst>
                                  <p:childTnLst>
                                    <p:animRot by="21600000">
                                      <p:cBhvr>
                                        <p:cTn id="171" dur="5000" fill="hold"/>
                                        <p:tgtEl>
                                          <p:spTgt spid="5"/>
                                        </p:tgtEl>
                                        <p:attrNameLst>
                                          <p:attrName>r</p:attrName>
                                        </p:attrNameLst>
                                      </p:cBhvr>
                                    </p:animRot>
                                  </p:childTnLst>
                                </p:cTn>
                              </p:par>
                              <p:par>
                                <p:cTn id="172" presetID="2" presetClass="exit" presetSubtype="6" fill="hold" grpId="3" nodeType="withEffect">
                                  <p:stCondLst>
                                    <p:cond delay="0"/>
                                  </p:stCondLst>
                                  <p:childTnLst>
                                    <p:anim calcmode="lin" valueType="num">
                                      <p:cBhvr additive="base">
                                        <p:cTn id="173" dur="5000"/>
                                        <p:tgtEl>
                                          <p:spTgt spid="5"/>
                                        </p:tgtEl>
                                        <p:attrNameLst>
                                          <p:attrName>ppt_x</p:attrName>
                                        </p:attrNameLst>
                                      </p:cBhvr>
                                      <p:tavLst>
                                        <p:tav tm="0">
                                          <p:val>
                                            <p:strVal val="ppt_x"/>
                                          </p:val>
                                        </p:tav>
                                        <p:tav tm="100000">
                                          <p:val>
                                            <p:strVal val="1+ppt_w/2"/>
                                          </p:val>
                                        </p:tav>
                                      </p:tavLst>
                                    </p:anim>
                                    <p:anim calcmode="lin" valueType="num">
                                      <p:cBhvr additive="base">
                                        <p:cTn id="174" dur="5000"/>
                                        <p:tgtEl>
                                          <p:spTgt spid="5"/>
                                        </p:tgtEl>
                                        <p:attrNameLst>
                                          <p:attrName>ppt_y</p:attrName>
                                        </p:attrNameLst>
                                      </p:cBhvr>
                                      <p:tavLst>
                                        <p:tav tm="0">
                                          <p:val>
                                            <p:strVal val="ppt_y"/>
                                          </p:val>
                                        </p:tav>
                                        <p:tav tm="100000">
                                          <p:val>
                                            <p:strVal val="1+ppt_h/2"/>
                                          </p:val>
                                        </p:tav>
                                      </p:tavLst>
                                    </p:anim>
                                    <p:set>
                                      <p:cBhvr>
                                        <p:cTn id="175" dur="1" fill="hold">
                                          <p:stCondLst>
                                            <p:cond delay="4999"/>
                                          </p:stCondLst>
                                        </p:cTn>
                                        <p:tgtEl>
                                          <p:spTgt spid="5"/>
                                        </p:tgtEl>
                                        <p:attrNameLst>
                                          <p:attrName>style.visibility</p:attrName>
                                        </p:attrNameLst>
                                      </p:cBhvr>
                                      <p:to>
                                        <p:strVal val="hidden"/>
                                      </p:to>
                                    </p:set>
                                  </p:childTnLst>
                                </p:cTn>
                              </p:par>
                              <p:par>
                                <p:cTn id="176" presetID="17" presetClass="entr" presetSubtype="10" fill="hold" nodeType="withEffect">
                                  <p:stCondLst>
                                    <p:cond delay="750"/>
                                  </p:stCondLst>
                                  <p:childTnLst>
                                    <p:set>
                                      <p:cBhvr>
                                        <p:cTn id="177" dur="1" fill="hold">
                                          <p:stCondLst>
                                            <p:cond delay="0"/>
                                          </p:stCondLst>
                                        </p:cTn>
                                        <p:tgtEl>
                                          <p:spTgt spid="28"/>
                                        </p:tgtEl>
                                        <p:attrNameLst>
                                          <p:attrName>style.visibility</p:attrName>
                                        </p:attrNameLst>
                                      </p:cBhvr>
                                      <p:to>
                                        <p:strVal val="visible"/>
                                      </p:to>
                                    </p:set>
                                    <p:anim calcmode="lin" valueType="num">
                                      <p:cBhvr>
                                        <p:cTn id="178" dur="4750" fill="hold"/>
                                        <p:tgtEl>
                                          <p:spTgt spid="28"/>
                                        </p:tgtEl>
                                        <p:attrNameLst>
                                          <p:attrName>ppt_w</p:attrName>
                                        </p:attrNameLst>
                                      </p:cBhvr>
                                      <p:tavLst>
                                        <p:tav tm="0">
                                          <p:val>
                                            <p:fltVal val="0"/>
                                          </p:val>
                                        </p:tav>
                                        <p:tav tm="100000">
                                          <p:val>
                                            <p:strVal val="#ppt_w"/>
                                          </p:val>
                                        </p:tav>
                                      </p:tavLst>
                                    </p:anim>
                                    <p:anim calcmode="lin" valueType="num">
                                      <p:cBhvr>
                                        <p:cTn id="179" dur="4750" fill="hold"/>
                                        <p:tgtEl>
                                          <p:spTgt spid="28"/>
                                        </p:tgtEl>
                                        <p:attrNameLst>
                                          <p:attrName>ppt_h</p:attrName>
                                        </p:attrNameLst>
                                      </p:cBhvr>
                                      <p:tavLst>
                                        <p:tav tm="0">
                                          <p:val>
                                            <p:strVal val="#ppt_h"/>
                                          </p:val>
                                        </p:tav>
                                        <p:tav tm="100000">
                                          <p:val>
                                            <p:strVal val="#ppt_h"/>
                                          </p:val>
                                        </p:tav>
                                      </p:tavLst>
                                    </p:anim>
                                  </p:childTnLst>
                                </p:cTn>
                              </p:par>
                              <p:par>
                                <p:cTn id="180" presetID="4" presetClass="entr" presetSubtype="32" fill="hold" nodeType="withEffect">
                                  <p:stCondLst>
                                    <p:cond delay="750"/>
                                  </p:stCondLst>
                                  <p:childTnLst>
                                    <p:set>
                                      <p:cBhvr>
                                        <p:cTn id="181" dur="1" fill="hold">
                                          <p:stCondLst>
                                            <p:cond delay="0"/>
                                          </p:stCondLst>
                                        </p:cTn>
                                        <p:tgtEl>
                                          <p:spTgt spid="28"/>
                                        </p:tgtEl>
                                        <p:attrNameLst>
                                          <p:attrName>style.visibility</p:attrName>
                                        </p:attrNameLst>
                                      </p:cBhvr>
                                      <p:to>
                                        <p:strVal val="visible"/>
                                      </p:to>
                                    </p:set>
                                    <p:animEffect transition="in" filter="box(out)">
                                      <p:cBhvr>
                                        <p:cTn id="182" dur="475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13" grpId="0" animBg="1"/>
      <p:bldP spid="13" grpId="1" animBg="1"/>
      <p:bldP spid="13" grpId="2" animBg="1"/>
      <p:bldP spid="13" grpId="3" animBg="1"/>
      <p:bldP spid="27"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12 Imagen" descr="Diapositiva45"/>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25844" y="188640"/>
            <a:ext cx="9144000" cy="6668978"/>
          </a:xfrm>
          <a:prstGeom prst="rect">
            <a:avLst/>
          </a:prstGeom>
          <a:noFill/>
          <a:ln>
            <a:noFill/>
          </a:ln>
        </p:spPr>
      </p:pic>
      <p:sp>
        <p:nvSpPr>
          <p:cNvPr id="6" name="Forma libre 31"/>
          <p:cNvSpPr/>
          <p:nvPr/>
        </p:nvSpPr>
        <p:spPr>
          <a:xfrm>
            <a:off x="0" y="1867853"/>
            <a:ext cx="2975191" cy="220559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80000">
                <a:srgbClr val="FF0000"/>
              </a:gs>
              <a:gs pos="17000">
                <a:srgbClr val="FF0000"/>
              </a:gs>
              <a:gs pos="28000">
                <a:srgbClr val="C00000"/>
              </a:gs>
              <a:gs pos="52000">
                <a:schemeClr val="accent2">
                  <a:lumMod val="43000"/>
                </a:schemeClr>
              </a:gs>
              <a:gs pos="100000">
                <a:schemeClr val="accent2">
                  <a:lumMod val="50000"/>
                </a:schemeClr>
              </a:gs>
            </a:gsLst>
            <a:lin ang="27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1"/>
          <p:cNvSpPr/>
          <p:nvPr/>
        </p:nvSpPr>
        <p:spPr>
          <a:xfrm>
            <a:off x="35668" y="737393"/>
            <a:ext cx="2975191" cy="220559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80000">
                <a:srgbClr val="FF0000"/>
              </a:gs>
              <a:gs pos="17000">
                <a:srgbClr val="FF0000"/>
              </a:gs>
              <a:gs pos="28000">
                <a:srgbClr val="C00000"/>
              </a:gs>
              <a:gs pos="52000">
                <a:schemeClr val="accent2">
                  <a:lumMod val="43000"/>
                </a:schemeClr>
              </a:gs>
              <a:gs pos="100000">
                <a:schemeClr val="accent2">
                  <a:lumMod val="50000"/>
                </a:schemeClr>
              </a:gs>
            </a:gsLst>
            <a:lin ang="27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31"/>
          <p:cNvSpPr/>
          <p:nvPr/>
        </p:nvSpPr>
        <p:spPr>
          <a:xfrm>
            <a:off x="9870" y="3068960"/>
            <a:ext cx="2975191" cy="220559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80000">
                <a:srgbClr val="FF0000"/>
              </a:gs>
              <a:gs pos="17000">
                <a:srgbClr val="FF0000"/>
              </a:gs>
              <a:gs pos="28000">
                <a:srgbClr val="C00000"/>
              </a:gs>
              <a:gs pos="52000">
                <a:schemeClr val="accent2">
                  <a:lumMod val="43000"/>
                </a:schemeClr>
              </a:gs>
              <a:gs pos="100000">
                <a:schemeClr val="accent2">
                  <a:lumMod val="50000"/>
                </a:schemeClr>
              </a:gs>
            </a:gsLst>
            <a:lin ang="27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31"/>
          <p:cNvSpPr/>
          <p:nvPr/>
        </p:nvSpPr>
        <p:spPr>
          <a:xfrm>
            <a:off x="-34668" y="4348256"/>
            <a:ext cx="2975191" cy="220559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80000">
                <a:srgbClr val="FF0000"/>
              </a:gs>
              <a:gs pos="17000">
                <a:srgbClr val="FF0000"/>
              </a:gs>
              <a:gs pos="28000">
                <a:srgbClr val="C00000"/>
              </a:gs>
              <a:gs pos="52000">
                <a:schemeClr val="accent2">
                  <a:lumMod val="43000"/>
                </a:schemeClr>
              </a:gs>
              <a:gs pos="100000">
                <a:schemeClr val="accent2">
                  <a:lumMod val="50000"/>
                </a:schemeClr>
              </a:gs>
            </a:gsLst>
            <a:lin ang="27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Forma libre 31"/>
          <p:cNvSpPr/>
          <p:nvPr/>
        </p:nvSpPr>
        <p:spPr>
          <a:xfrm flipH="1">
            <a:off x="6167461" y="709743"/>
            <a:ext cx="2975191" cy="220559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80000">
                <a:srgbClr val="FF0000"/>
              </a:gs>
              <a:gs pos="17000">
                <a:srgbClr val="FF0000"/>
              </a:gs>
              <a:gs pos="28000">
                <a:srgbClr val="C00000"/>
              </a:gs>
              <a:gs pos="52000">
                <a:schemeClr val="accent2">
                  <a:lumMod val="43000"/>
                </a:schemeClr>
              </a:gs>
              <a:gs pos="100000">
                <a:schemeClr val="accent2">
                  <a:lumMod val="50000"/>
                </a:schemeClr>
              </a:gs>
            </a:gsLst>
            <a:lin ang="27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31"/>
          <p:cNvSpPr/>
          <p:nvPr/>
        </p:nvSpPr>
        <p:spPr>
          <a:xfrm flipH="1">
            <a:off x="6167460" y="1890845"/>
            <a:ext cx="2975191" cy="220559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80000">
                <a:srgbClr val="FF0000"/>
              </a:gs>
              <a:gs pos="17000">
                <a:srgbClr val="FF0000"/>
              </a:gs>
              <a:gs pos="28000">
                <a:srgbClr val="C00000"/>
              </a:gs>
              <a:gs pos="52000">
                <a:schemeClr val="accent2">
                  <a:lumMod val="43000"/>
                </a:schemeClr>
              </a:gs>
              <a:gs pos="100000">
                <a:schemeClr val="accent2">
                  <a:lumMod val="50000"/>
                </a:schemeClr>
              </a:gs>
            </a:gsLst>
            <a:lin ang="27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31"/>
          <p:cNvSpPr/>
          <p:nvPr/>
        </p:nvSpPr>
        <p:spPr>
          <a:xfrm flipH="1">
            <a:off x="6167459" y="3112446"/>
            <a:ext cx="2975191" cy="220559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80000">
                <a:srgbClr val="FF0000"/>
              </a:gs>
              <a:gs pos="17000">
                <a:srgbClr val="FF0000"/>
              </a:gs>
              <a:gs pos="28000">
                <a:srgbClr val="C00000"/>
              </a:gs>
              <a:gs pos="52000">
                <a:schemeClr val="accent2">
                  <a:lumMod val="43000"/>
                </a:schemeClr>
              </a:gs>
              <a:gs pos="100000">
                <a:schemeClr val="accent2">
                  <a:lumMod val="50000"/>
                </a:schemeClr>
              </a:gs>
            </a:gsLst>
            <a:lin ang="27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31"/>
          <p:cNvSpPr/>
          <p:nvPr/>
        </p:nvSpPr>
        <p:spPr>
          <a:xfrm flipH="1">
            <a:off x="6157950" y="4352121"/>
            <a:ext cx="2975191" cy="220559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80000">
                <a:srgbClr val="FF0000"/>
              </a:gs>
              <a:gs pos="17000">
                <a:srgbClr val="FF0000"/>
              </a:gs>
              <a:gs pos="28000">
                <a:srgbClr val="C00000"/>
              </a:gs>
              <a:gs pos="52000">
                <a:schemeClr val="accent2">
                  <a:lumMod val="43000"/>
                </a:schemeClr>
              </a:gs>
              <a:gs pos="100000">
                <a:schemeClr val="accent2">
                  <a:lumMod val="50000"/>
                </a:schemeClr>
              </a:gs>
            </a:gsLst>
            <a:lin ang="27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Forma libre"/>
          <p:cNvSpPr/>
          <p:nvPr/>
        </p:nvSpPr>
        <p:spPr>
          <a:xfrm>
            <a:off x="-34667" y="1"/>
            <a:ext cx="9211468" cy="1169610"/>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22" name="21 Forma libre"/>
          <p:cNvSpPr/>
          <p:nvPr/>
        </p:nvSpPr>
        <p:spPr>
          <a:xfrm rot="10800000">
            <a:off x="-23591" y="5716623"/>
            <a:ext cx="9200390" cy="1141376"/>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5" name="14 Rectángulo"/>
          <p:cNvSpPr/>
          <p:nvPr/>
        </p:nvSpPr>
        <p:spPr>
          <a:xfrm>
            <a:off x="-38940" y="9770"/>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6612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5"/>
                                        </p:tgtEl>
                                        <p:attrNameLst>
                                          <p:attrName>style.opacity</p:attrName>
                                        </p:attrNameLst>
                                      </p:cBhvr>
                                      <p:to>
                                        <p:strVal val="0"/>
                                      </p:to>
                                    </p:set>
                                    <p:animEffect filter="image" prLst="opacity: 0">
                                      <p:cBhvr rctx="IE">
                                        <p:cTn id="7" dur="indefinite"/>
                                        <p:tgtEl>
                                          <p:spTgt spid="15"/>
                                        </p:tgtEl>
                                      </p:cBhvr>
                                    </p:animEffect>
                                  </p:childTnLst>
                                </p:cTn>
                              </p:par>
                              <p:par>
                                <p:cTn id="8" presetID="2" presetClass="entr" presetSubtype="2"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4500" fill="hold"/>
                                        <p:tgtEl>
                                          <p:spTgt spid="6"/>
                                        </p:tgtEl>
                                        <p:attrNameLst>
                                          <p:attrName>ppt_x</p:attrName>
                                        </p:attrNameLst>
                                      </p:cBhvr>
                                      <p:tavLst>
                                        <p:tav tm="0">
                                          <p:val>
                                            <p:strVal val="1+#ppt_w/2"/>
                                          </p:val>
                                        </p:tav>
                                        <p:tav tm="100000">
                                          <p:val>
                                            <p:strVal val="#ppt_x"/>
                                          </p:val>
                                        </p:tav>
                                      </p:tavLst>
                                    </p:anim>
                                    <p:anim calcmode="lin" valueType="num">
                                      <p:cBhvr additive="base">
                                        <p:cTn id="11" dur="4500" fill="hold"/>
                                        <p:tgtEl>
                                          <p:spTgt spid="6"/>
                                        </p:tgtEl>
                                        <p:attrNameLst>
                                          <p:attrName>ppt_y</p:attrName>
                                        </p:attrNameLst>
                                      </p:cBhvr>
                                      <p:tavLst>
                                        <p:tav tm="0">
                                          <p:val>
                                            <p:strVal val="#ppt_y"/>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4500" fill="hold"/>
                                        <p:tgtEl>
                                          <p:spTgt spid="6"/>
                                        </p:tgtEl>
                                        <p:attrNameLst>
                                          <p:attrName>ppt_w</p:attrName>
                                        </p:attrNameLst>
                                      </p:cBhvr>
                                      <p:tavLst>
                                        <p:tav tm="0">
                                          <p:val>
                                            <p:strVal val="#ppt_w"/>
                                          </p:val>
                                        </p:tav>
                                        <p:tav tm="100000">
                                          <p:val>
                                            <p:strVal val="#ppt_w"/>
                                          </p:val>
                                        </p:tav>
                                      </p:tavLst>
                                    </p:anim>
                                    <p:anim calcmode="lin" valueType="num">
                                      <p:cBhvr>
                                        <p:cTn id="15" dur="4500" fill="hold"/>
                                        <p:tgtEl>
                                          <p:spTgt spid="6"/>
                                        </p:tgtEl>
                                        <p:attrNameLst>
                                          <p:attrName>ppt_h</p:attrName>
                                        </p:attrNameLst>
                                      </p:cBhvr>
                                      <p:tavLst>
                                        <p:tav tm="0" fmla="#ppt_h*sin(2.5*pi*$)">
                                          <p:val>
                                            <p:fltVal val="0"/>
                                          </p:val>
                                        </p:tav>
                                        <p:tav tm="100000">
                                          <p:val>
                                            <p:fltVal val="1"/>
                                          </p:val>
                                        </p:tav>
                                      </p:tavLst>
                                    </p:anim>
                                  </p:childTnLst>
                                </p:cTn>
                              </p:par>
                              <p:par>
                                <p:cTn id="16" presetID="8" presetClass="emph" presetSubtype="0" repeatCount="indefinite" fill="hold" grpId="2" nodeType="withEffect">
                                  <p:stCondLst>
                                    <p:cond delay="0"/>
                                  </p:stCondLst>
                                  <p:childTnLst>
                                    <p:animRot by="21600000">
                                      <p:cBhvr>
                                        <p:cTn id="17" dur="4500" fill="hold"/>
                                        <p:tgtEl>
                                          <p:spTgt spid="6"/>
                                        </p:tgtEl>
                                        <p:attrNameLst>
                                          <p:attrName>r</p:attrName>
                                        </p:attrNameLst>
                                      </p:cBhvr>
                                    </p:animRot>
                                  </p:childTnLst>
                                </p:cTn>
                              </p:par>
                              <p:par>
                                <p:cTn id="18" presetID="2" presetClass="exit" presetSubtype="2" fill="hold" grpId="3" nodeType="withEffect">
                                  <p:stCondLst>
                                    <p:cond delay="0"/>
                                  </p:stCondLst>
                                  <p:childTnLst>
                                    <p:anim calcmode="lin" valueType="num">
                                      <p:cBhvr additive="base">
                                        <p:cTn id="19" dur="4500"/>
                                        <p:tgtEl>
                                          <p:spTgt spid="6"/>
                                        </p:tgtEl>
                                        <p:attrNameLst>
                                          <p:attrName>ppt_x</p:attrName>
                                        </p:attrNameLst>
                                      </p:cBhvr>
                                      <p:tavLst>
                                        <p:tav tm="0">
                                          <p:val>
                                            <p:strVal val="ppt_x"/>
                                          </p:val>
                                        </p:tav>
                                        <p:tav tm="100000">
                                          <p:val>
                                            <p:strVal val="1+ppt_w/2"/>
                                          </p:val>
                                        </p:tav>
                                      </p:tavLst>
                                    </p:anim>
                                    <p:anim calcmode="lin" valueType="num">
                                      <p:cBhvr additive="base">
                                        <p:cTn id="20" dur="4500"/>
                                        <p:tgtEl>
                                          <p:spTgt spid="6"/>
                                        </p:tgtEl>
                                        <p:attrNameLst>
                                          <p:attrName>ppt_y</p:attrName>
                                        </p:attrNameLst>
                                      </p:cBhvr>
                                      <p:tavLst>
                                        <p:tav tm="0">
                                          <p:val>
                                            <p:strVal val="ppt_y"/>
                                          </p:val>
                                        </p:tav>
                                        <p:tav tm="100000">
                                          <p:val>
                                            <p:strVal val="ppt_y"/>
                                          </p:val>
                                        </p:tav>
                                      </p:tavLst>
                                    </p:anim>
                                    <p:set>
                                      <p:cBhvr>
                                        <p:cTn id="21" dur="1" fill="hold">
                                          <p:stCondLst>
                                            <p:cond delay="4499"/>
                                          </p:stCondLst>
                                        </p:cTn>
                                        <p:tgtEl>
                                          <p:spTgt spid="6"/>
                                        </p:tgtEl>
                                        <p:attrNameLst>
                                          <p:attrName>style.visibility</p:attrName>
                                        </p:attrNameLst>
                                      </p:cBhvr>
                                      <p:to>
                                        <p:strVal val="hidden"/>
                                      </p:to>
                                    </p:set>
                                  </p:childTnLst>
                                </p:cTn>
                              </p:par>
                              <p:par>
                                <p:cTn id="22" presetID="2" presetClass="entr" presetSubtype="2" fill="hold" grpId="0" nodeType="with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additive="base">
                                        <p:cTn id="24" dur="4500" fill="hold"/>
                                        <p:tgtEl>
                                          <p:spTgt spid="8"/>
                                        </p:tgtEl>
                                        <p:attrNameLst>
                                          <p:attrName>ppt_x</p:attrName>
                                        </p:attrNameLst>
                                      </p:cBhvr>
                                      <p:tavLst>
                                        <p:tav tm="0">
                                          <p:val>
                                            <p:strVal val="1+#ppt_w/2"/>
                                          </p:val>
                                        </p:tav>
                                        <p:tav tm="100000">
                                          <p:val>
                                            <p:strVal val="#ppt_x"/>
                                          </p:val>
                                        </p:tav>
                                      </p:tavLst>
                                    </p:anim>
                                    <p:anim calcmode="lin" valueType="num">
                                      <p:cBhvr additive="base">
                                        <p:cTn id="25" dur="4500" fill="hold"/>
                                        <p:tgtEl>
                                          <p:spTgt spid="8"/>
                                        </p:tgtEl>
                                        <p:attrNameLst>
                                          <p:attrName>ppt_y</p:attrName>
                                        </p:attrNameLst>
                                      </p:cBhvr>
                                      <p:tavLst>
                                        <p:tav tm="0">
                                          <p:val>
                                            <p:strVal val="#ppt_y"/>
                                          </p:val>
                                        </p:tav>
                                        <p:tav tm="100000">
                                          <p:val>
                                            <p:strVal val="#ppt_y"/>
                                          </p:val>
                                        </p:tav>
                                      </p:tavLst>
                                    </p:anim>
                                  </p:childTnLst>
                                </p:cTn>
                              </p:par>
                              <p:par>
                                <p:cTn id="26" presetID="19" presetClass="entr" presetSubtype="5" fill="hold" grpId="1"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4500" fill="hold"/>
                                        <p:tgtEl>
                                          <p:spTgt spid="8"/>
                                        </p:tgtEl>
                                        <p:attrNameLst>
                                          <p:attrName>ppt_w</p:attrName>
                                        </p:attrNameLst>
                                      </p:cBhvr>
                                      <p:tavLst>
                                        <p:tav tm="0">
                                          <p:val>
                                            <p:strVal val="#ppt_w"/>
                                          </p:val>
                                        </p:tav>
                                        <p:tav tm="100000">
                                          <p:val>
                                            <p:strVal val="#ppt_w"/>
                                          </p:val>
                                        </p:tav>
                                      </p:tavLst>
                                    </p:anim>
                                    <p:anim calcmode="lin" valueType="num">
                                      <p:cBhvr>
                                        <p:cTn id="29" dur="4500" fill="hold"/>
                                        <p:tgtEl>
                                          <p:spTgt spid="8"/>
                                        </p:tgtEl>
                                        <p:attrNameLst>
                                          <p:attrName>ppt_h</p:attrName>
                                        </p:attrNameLst>
                                      </p:cBhvr>
                                      <p:tavLst>
                                        <p:tav tm="0" fmla="#ppt_h*sin(2.5*pi*$)">
                                          <p:val>
                                            <p:fltVal val="0"/>
                                          </p:val>
                                        </p:tav>
                                        <p:tav tm="100000">
                                          <p:val>
                                            <p:fltVal val="1"/>
                                          </p:val>
                                        </p:tav>
                                      </p:tavLst>
                                    </p:anim>
                                  </p:childTnLst>
                                </p:cTn>
                              </p:par>
                              <p:par>
                                <p:cTn id="30" presetID="8" presetClass="emph" presetSubtype="0" repeatCount="indefinite" fill="hold" grpId="2" nodeType="withEffect">
                                  <p:stCondLst>
                                    <p:cond delay="0"/>
                                  </p:stCondLst>
                                  <p:childTnLst>
                                    <p:animRot by="21600000">
                                      <p:cBhvr>
                                        <p:cTn id="31" dur="4500" fill="hold"/>
                                        <p:tgtEl>
                                          <p:spTgt spid="8"/>
                                        </p:tgtEl>
                                        <p:attrNameLst>
                                          <p:attrName>r</p:attrName>
                                        </p:attrNameLst>
                                      </p:cBhvr>
                                    </p:animRot>
                                  </p:childTnLst>
                                </p:cTn>
                              </p:par>
                              <p:par>
                                <p:cTn id="32" presetID="2" presetClass="exit" presetSubtype="2" fill="hold" grpId="3" nodeType="withEffect">
                                  <p:stCondLst>
                                    <p:cond delay="0"/>
                                  </p:stCondLst>
                                  <p:childTnLst>
                                    <p:anim calcmode="lin" valueType="num">
                                      <p:cBhvr additive="base">
                                        <p:cTn id="33" dur="4500"/>
                                        <p:tgtEl>
                                          <p:spTgt spid="8"/>
                                        </p:tgtEl>
                                        <p:attrNameLst>
                                          <p:attrName>ppt_x</p:attrName>
                                        </p:attrNameLst>
                                      </p:cBhvr>
                                      <p:tavLst>
                                        <p:tav tm="0">
                                          <p:val>
                                            <p:strVal val="ppt_x"/>
                                          </p:val>
                                        </p:tav>
                                        <p:tav tm="100000">
                                          <p:val>
                                            <p:strVal val="1+ppt_w/2"/>
                                          </p:val>
                                        </p:tav>
                                      </p:tavLst>
                                    </p:anim>
                                    <p:anim calcmode="lin" valueType="num">
                                      <p:cBhvr additive="base">
                                        <p:cTn id="34" dur="4500"/>
                                        <p:tgtEl>
                                          <p:spTgt spid="8"/>
                                        </p:tgtEl>
                                        <p:attrNameLst>
                                          <p:attrName>ppt_y</p:attrName>
                                        </p:attrNameLst>
                                      </p:cBhvr>
                                      <p:tavLst>
                                        <p:tav tm="0">
                                          <p:val>
                                            <p:strVal val="ppt_y"/>
                                          </p:val>
                                        </p:tav>
                                        <p:tav tm="100000">
                                          <p:val>
                                            <p:strVal val="ppt_y"/>
                                          </p:val>
                                        </p:tav>
                                      </p:tavLst>
                                    </p:anim>
                                    <p:set>
                                      <p:cBhvr>
                                        <p:cTn id="35" dur="1" fill="hold">
                                          <p:stCondLst>
                                            <p:cond delay="4499"/>
                                          </p:stCondLst>
                                        </p:cTn>
                                        <p:tgtEl>
                                          <p:spTgt spid="8"/>
                                        </p:tgtEl>
                                        <p:attrNameLst>
                                          <p:attrName>style.visibility</p:attrName>
                                        </p:attrNameLst>
                                      </p:cBhvr>
                                      <p:to>
                                        <p:strVal val="hidden"/>
                                      </p:to>
                                    </p:set>
                                  </p:childTnLst>
                                </p:cTn>
                              </p:par>
                              <p:par>
                                <p:cTn id="36" presetID="2" presetClass="entr" presetSubtype="2" fill="hold" grpId="0" nodeType="withEffect">
                                  <p:stCondLst>
                                    <p:cond delay="0"/>
                                  </p:stCondLst>
                                  <p:childTnLst>
                                    <p:set>
                                      <p:cBhvr>
                                        <p:cTn id="37" dur="1" fill="hold">
                                          <p:stCondLst>
                                            <p:cond delay="0"/>
                                          </p:stCondLst>
                                        </p:cTn>
                                        <p:tgtEl>
                                          <p:spTgt spid="9"/>
                                        </p:tgtEl>
                                        <p:attrNameLst>
                                          <p:attrName>style.visibility</p:attrName>
                                        </p:attrNameLst>
                                      </p:cBhvr>
                                      <p:to>
                                        <p:strVal val="visible"/>
                                      </p:to>
                                    </p:set>
                                    <p:anim calcmode="lin" valueType="num">
                                      <p:cBhvr additive="base">
                                        <p:cTn id="38" dur="4500" fill="hold"/>
                                        <p:tgtEl>
                                          <p:spTgt spid="9"/>
                                        </p:tgtEl>
                                        <p:attrNameLst>
                                          <p:attrName>ppt_x</p:attrName>
                                        </p:attrNameLst>
                                      </p:cBhvr>
                                      <p:tavLst>
                                        <p:tav tm="0">
                                          <p:val>
                                            <p:strVal val="1+#ppt_w/2"/>
                                          </p:val>
                                        </p:tav>
                                        <p:tav tm="100000">
                                          <p:val>
                                            <p:strVal val="#ppt_x"/>
                                          </p:val>
                                        </p:tav>
                                      </p:tavLst>
                                    </p:anim>
                                    <p:anim calcmode="lin" valueType="num">
                                      <p:cBhvr additive="base">
                                        <p:cTn id="39" dur="4500" fill="hold"/>
                                        <p:tgtEl>
                                          <p:spTgt spid="9"/>
                                        </p:tgtEl>
                                        <p:attrNameLst>
                                          <p:attrName>ppt_y</p:attrName>
                                        </p:attrNameLst>
                                      </p:cBhvr>
                                      <p:tavLst>
                                        <p:tav tm="0">
                                          <p:val>
                                            <p:strVal val="#ppt_y"/>
                                          </p:val>
                                        </p:tav>
                                        <p:tav tm="100000">
                                          <p:val>
                                            <p:strVal val="#ppt_y"/>
                                          </p:val>
                                        </p:tav>
                                      </p:tavLst>
                                    </p:anim>
                                  </p:childTnLst>
                                </p:cTn>
                              </p:par>
                              <p:par>
                                <p:cTn id="40" presetID="19" presetClass="entr" presetSubtype="5" fill="hold" grpId="1" nodeType="with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p:cTn id="42" dur="4500" fill="hold"/>
                                        <p:tgtEl>
                                          <p:spTgt spid="9"/>
                                        </p:tgtEl>
                                        <p:attrNameLst>
                                          <p:attrName>ppt_w</p:attrName>
                                        </p:attrNameLst>
                                      </p:cBhvr>
                                      <p:tavLst>
                                        <p:tav tm="0">
                                          <p:val>
                                            <p:strVal val="#ppt_w"/>
                                          </p:val>
                                        </p:tav>
                                        <p:tav tm="100000">
                                          <p:val>
                                            <p:strVal val="#ppt_w"/>
                                          </p:val>
                                        </p:tav>
                                      </p:tavLst>
                                    </p:anim>
                                    <p:anim calcmode="lin" valueType="num">
                                      <p:cBhvr>
                                        <p:cTn id="43" dur="4500" fill="hold"/>
                                        <p:tgtEl>
                                          <p:spTgt spid="9"/>
                                        </p:tgtEl>
                                        <p:attrNameLst>
                                          <p:attrName>ppt_h</p:attrName>
                                        </p:attrNameLst>
                                      </p:cBhvr>
                                      <p:tavLst>
                                        <p:tav tm="0" fmla="#ppt_h*sin(2.5*pi*$)">
                                          <p:val>
                                            <p:fltVal val="0"/>
                                          </p:val>
                                        </p:tav>
                                        <p:tav tm="100000">
                                          <p:val>
                                            <p:fltVal val="1"/>
                                          </p:val>
                                        </p:tav>
                                      </p:tavLst>
                                    </p:anim>
                                  </p:childTnLst>
                                </p:cTn>
                              </p:par>
                              <p:par>
                                <p:cTn id="44" presetID="8" presetClass="emph" presetSubtype="0" repeatCount="indefinite" fill="hold" grpId="2" nodeType="withEffect">
                                  <p:stCondLst>
                                    <p:cond delay="0"/>
                                  </p:stCondLst>
                                  <p:childTnLst>
                                    <p:animRot by="21600000">
                                      <p:cBhvr>
                                        <p:cTn id="45" dur="4500" fill="hold"/>
                                        <p:tgtEl>
                                          <p:spTgt spid="9"/>
                                        </p:tgtEl>
                                        <p:attrNameLst>
                                          <p:attrName>r</p:attrName>
                                        </p:attrNameLst>
                                      </p:cBhvr>
                                    </p:animRot>
                                  </p:childTnLst>
                                </p:cTn>
                              </p:par>
                              <p:par>
                                <p:cTn id="46" presetID="2" presetClass="exit" presetSubtype="2" fill="hold" grpId="3" nodeType="withEffect">
                                  <p:stCondLst>
                                    <p:cond delay="0"/>
                                  </p:stCondLst>
                                  <p:childTnLst>
                                    <p:anim calcmode="lin" valueType="num">
                                      <p:cBhvr additive="base">
                                        <p:cTn id="47" dur="4500"/>
                                        <p:tgtEl>
                                          <p:spTgt spid="9"/>
                                        </p:tgtEl>
                                        <p:attrNameLst>
                                          <p:attrName>ppt_x</p:attrName>
                                        </p:attrNameLst>
                                      </p:cBhvr>
                                      <p:tavLst>
                                        <p:tav tm="0">
                                          <p:val>
                                            <p:strVal val="ppt_x"/>
                                          </p:val>
                                        </p:tav>
                                        <p:tav tm="100000">
                                          <p:val>
                                            <p:strVal val="1+ppt_w/2"/>
                                          </p:val>
                                        </p:tav>
                                      </p:tavLst>
                                    </p:anim>
                                    <p:anim calcmode="lin" valueType="num">
                                      <p:cBhvr additive="base">
                                        <p:cTn id="48" dur="4500"/>
                                        <p:tgtEl>
                                          <p:spTgt spid="9"/>
                                        </p:tgtEl>
                                        <p:attrNameLst>
                                          <p:attrName>ppt_y</p:attrName>
                                        </p:attrNameLst>
                                      </p:cBhvr>
                                      <p:tavLst>
                                        <p:tav tm="0">
                                          <p:val>
                                            <p:strVal val="ppt_y"/>
                                          </p:val>
                                        </p:tav>
                                        <p:tav tm="100000">
                                          <p:val>
                                            <p:strVal val="ppt_y"/>
                                          </p:val>
                                        </p:tav>
                                      </p:tavLst>
                                    </p:anim>
                                    <p:set>
                                      <p:cBhvr>
                                        <p:cTn id="49" dur="1" fill="hold">
                                          <p:stCondLst>
                                            <p:cond delay="4499"/>
                                          </p:stCondLst>
                                        </p:cTn>
                                        <p:tgtEl>
                                          <p:spTgt spid="9"/>
                                        </p:tgtEl>
                                        <p:attrNameLst>
                                          <p:attrName>style.visibility</p:attrName>
                                        </p:attrNameLst>
                                      </p:cBhvr>
                                      <p:to>
                                        <p:strVal val="hidden"/>
                                      </p:to>
                                    </p:set>
                                  </p:childTnLst>
                                </p:cTn>
                              </p:par>
                              <p:par>
                                <p:cTn id="50" presetID="2" presetClass="entr" presetSubtype="2"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additive="base">
                                        <p:cTn id="52" dur="4500" fill="hold"/>
                                        <p:tgtEl>
                                          <p:spTgt spid="10"/>
                                        </p:tgtEl>
                                        <p:attrNameLst>
                                          <p:attrName>ppt_x</p:attrName>
                                        </p:attrNameLst>
                                      </p:cBhvr>
                                      <p:tavLst>
                                        <p:tav tm="0">
                                          <p:val>
                                            <p:strVal val="1+#ppt_w/2"/>
                                          </p:val>
                                        </p:tav>
                                        <p:tav tm="100000">
                                          <p:val>
                                            <p:strVal val="#ppt_x"/>
                                          </p:val>
                                        </p:tav>
                                      </p:tavLst>
                                    </p:anim>
                                    <p:anim calcmode="lin" valueType="num">
                                      <p:cBhvr additive="base">
                                        <p:cTn id="53" dur="4500" fill="hold"/>
                                        <p:tgtEl>
                                          <p:spTgt spid="10"/>
                                        </p:tgtEl>
                                        <p:attrNameLst>
                                          <p:attrName>ppt_y</p:attrName>
                                        </p:attrNameLst>
                                      </p:cBhvr>
                                      <p:tavLst>
                                        <p:tav tm="0">
                                          <p:val>
                                            <p:strVal val="#ppt_y"/>
                                          </p:val>
                                        </p:tav>
                                        <p:tav tm="100000">
                                          <p:val>
                                            <p:strVal val="#ppt_y"/>
                                          </p:val>
                                        </p:tav>
                                      </p:tavLst>
                                    </p:anim>
                                  </p:childTnLst>
                                </p:cTn>
                              </p:par>
                              <p:par>
                                <p:cTn id="54" presetID="19" presetClass="entr" presetSubtype="5" fill="hold" grpId="1" nodeType="withEffect">
                                  <p:stCondLst>
                                    <p:cond delay="0"/>
                                  </p:stCondLst>
                                  <p:childTnLst>
                                    <p:set>
                                      <p:cBhvr>
                                        <p:cTn id="55" dur="1" fill="hold">
                                          <p:stCondLst>
                                            <p:cond delay="0"/>
                                          </p:stCondLst>
                                        </p:cTn>
                                        <p:tgtEl>
                                          <p:spTgt spid="10"/>
                                        </p:tgtEl>
                                        <p:attrNameLst>
                                          <p:attrName>style.visibility</p:attrName>
                                        </p:attrNameLst>
                                      </p:cBhvr>
                                      <p:to>
                                        <p:strVal val="visible"/>
                                      </p:to>
                                    </p:set>
                                    <p:anim calcmode="lin" valueType="num">
                                      <p:cBhvr>
                                        <p:cTn id="56" dur="4500" fill="hold"/>
                                        <p:tgtEl>
                                          <p:spTgt spid="10"/>
                                        </p:tgtEl>
                                        <p:attrNameLst>
                                          <p:attrName>ppt_w</p:attrName>
                                        </p:attrNameLst>
                                      </p:cBhvr>
                                      <p:tavLst>
                                        <p:tav tm="0">
                                          <p:val>
                                            <p:strVal val="#ppt_w"/>
                                          </p:val>
                                        </p:tav>
                                        <p:tav tm="100000">
                                          <p:val>
                                            <p:strVal val="#ppt_w"/>
                                          </p:val>
                                        </p:tav>
                                      </p:tavLst>
                                    </p:anim>
                                    <p:anim calcmode="lin" valueType="num">
                                      <p:cBhvr>
                                        <p:cTn id="57" dur="4500" fill="hold"/>
                                        <p:tgtEl>
                                          <p:spTgt spid="10"/>
                                        </p:tgtEl>
                                        <p:attrNameLst>
                                          <p:attrName>ppt_h</p:attrName>
                                        </p:attrNameLst>
                                      </p:cBhvr>
                                      <p:tavLst>
                                        <p:tav tm="0" fmla="#ppt_h*sin(2.5*pi*$)">
                                          <p:val>
                                            <p:fltVal val="0"/>
                                          </p:val>
                                        </p:tav>
                                        <p:tav tm="100000">
                                          <p:val>
                                            <p:fltVal val="1"/>
                                          </p:val>
                                        </p:tav>
                                      </p:tavLst>
                                    </p:anim>
                                  </p:childTnLst>
                                </p:cTn>
                              </p:par>
                              <p:par>
                                <p:cTn id="58" presetID="8" presetClass="emph" presetSubtype="0" repeatCount="indefinite" fill="hold" grpId="2" nodeType="withEffect">
                                  <p:stCondLst>
                                    <p:cond delay="0"/>
                                  </p:stCondLst>
                                  <p:childTnLst>
                                    <p:animRot by="21600000">
                                      <p:cBhvr>
                                        <p:cTn id="59" dur="4500" fill="hold"/>
                                        <p:tgtEl>
                                          <p:spTgt spid="10"/>
                                        </p:tgtEl>
                                        <p:attrNameLst>
                                          <p:attrName>r</p:attrName>
                                        </p:attrNameLst>
                                      </p:cBhvr>
                                    </p:animRot>
                                  </p:childTnLst>
                                </p:cTn>
                              </p:par>
                              <p:par>
                                <p:cTn id="60" presetID="2" presetClass="exit" presetSubtype="2" fill="hold" grpId="3" nodeType="withEffect">
                                  <p:stCondLst>
                                    <p:cond delay="0"/>
                                  </p:stCondLst>
                                  <p:childTnLst>
                                    <p:anim calcmode="lin" valueType="num">
                                      <p:cBhvr additive="base">
                                        <p:cTn id="61" dur="4500"/>
                                        <p:tgtEl>
                                          <p:spTgt spid="10"/>
                                        </p:tgtEl>
                                        <p:attrNameLst>
                                          <p:attrName>ppt_x</p:attrName>
                                        </p:attrNameLst>
                                      </p:cBhvr>
                                      <p:tavLst>
                                        <p:tav tm="0">
                                          <p:val>
                                            <p:strVal val="ppt_x"/>
                                          </p:val>
                                        </p:tav>
                                        <p:tav tm="100000">
                                          <p:val>
                                            <p:strVal val="1+ppt_w/2"/>
                                          </p:val>
                                        </p:tav>
                                      </p:tavLst>
                                    </p:anim>
                                    <p:anim calcmode="lin" valueType="num">
                                      <p:cBhvr additive="base">
                                        <p:cTn id="62" dur="4500"/>
                                        <p:tgtEl>
                                          <p:spTgt spid="10"/>
                                        </p:tgtEl>
                                        <p:attrNameLst>
                                          <p:attrName>ppt_y</p:attrName>
                                        </p:attrNameLst>
                                      </p:cBhvr>
                                      <p:tavLst>
                                        <p:tav tm="0">
                                          <p:val>
                                            <p:strVal val="ppt_y"/>
                                          </p:val>
                                        </p:tav>
                                        <p:tav tm="100000">
                                          <p:val>
                                            <p:strVal val="ppt_y"/>
                                          </p:val>
                                        </p:tav>
                                      </p:tavLst>
                                    </p:anim>
                                    <p:set>
                                      <p:cBhvr>
                                        <p:cTn id="63" dur="1" fill="hold">
                                          <p:stCondLst>
                                            <p:cond delay="4499"/>
                                          </p:stCondLst>
                                        </p:cTn>
                                        <p:tgtEl>
                                          <p:spTgt spid="10"/>
                                        </p:tgtEl>
                                        <p:attrNameLst>
                                          <p:attrName>style.visibility</p:attrName>
                                        </p:attrNameLst>
                                      </p:cBhvr>
                                      <p:to>
                                        <p:strVal val="hidden"/>
                                      </p:to>
                                    </p:set>
                                  </p:childTnLst>
                                </p:cTn>
                              </p:par>
                              <p:par>
                                <p:cTn id="64" presetID="2" presetClass="entr" presetSubtype="8" fill="hold" grpId="0" nodeType="withEffect">
                                  <p:stCondLst>
                                    <p:cond delay="0"/>
                                  </p:stCondLst>
                                  <p:childTnLst>
                                    <p:set>
                                      <p:cBhvr>
                                        <p:cTn id="65" dur="1" fill="hold">
                                          <p:stCondLst>
                                            <p:cond delay="0"/>
                                          </p:stCondLst>
                                        </p:cTn>
                                        <p:tgtEl>
                                          <p:spTgt spid="16"/>
                                        </p:tgtEl>
                                        <p:attrNameLst>
                                          <p:attrName>style.visibility</p:attrName>
                                        </p:attrNameLst>
                                      </p:cBhvr>
                                      <p:to>
                                        <p:strVal val="visible"/>
                                      </p:to>
                                    </p:set>
                                    <p:anim calcmode="lin" valueType="num">
                                      <p:cBhvr additive="base">
                                        <p:cTn id="66" dur="4500" fill="hold"/>
                                        <p:tgtEl>
                                          <p:spTgt spid="16"/>
                                        </p:tgtEl>
                                        <p:attrNameLst>
                                          <p:attrName>ppt_x</p:attrName>
                                        </p:attrNameLst>
                                      </p:cBhvr>
                                      <p:tavLst>
                                        <p:tav tm="0">
                                          <p:val>
                                            <p:strVal val="0-#ppt_w/2"/>
                                          </p:val>
                                        </p:tav>
                                        <p:tav tm="100000">
                                          <p:val>
                                            <p:strVal val="#ppt_x"/>
                                          </p:val>
                                        </p:tav>
                                      </p:tavLst>
                                    </p:anim>
                                    <p:anim calcmode="lin" valueType="num">
                                      <p:cBhvr additive="base">
                                        <p:cTn id="67" dur="4500" fill="hold"/>
                                        <p:tgtEl>
                                          <p:spTgt spid="16"/>
                                        </p:tgtEl>
                                        <p:attrNameLst>
                                          <p:attrName>ppt_y</p:attrName>
                                        </p:attrNameLst>
                                      </p:cBhvr>
                                      <p:tavLst>
                                        <p:tav tm="0">
                                          <p:val>
                                            <p:strVal val="#ppt_y"/>
                                          </p:val>
                                        </p:tav>
                                        <p:tav tm="100000">
                                          <p:val>
                                            <p:strVal val="#ppt_y"/>
                                          </p:val>
                                        </p:tav>
                                      </p:tavLst>
                                    </p:anim>
                                  </p:childTnLst>
                                </p:cTn>
                              </p:par>
                              <p:par>
                                <p:cTn id="68" presetID="19" presetClass="entr" presetSubtype="5" fill="hold" grpId="1" nodeType="withEffect">
                                  <p:stCondLst>
                                    <p:cond delay="0"/>
                                  </p:stCondLst>
                                  <p:childTnLst>
                                    <p:set>
                                      <p:cBhvr>
                                        <p:cTn id="69" dur="1" fill="hold">
                                          <p:stCondLst>
                                            <p:cond delay="0"/>
                                          </p:stCondLst>
                                        </p:cTn>
                                        <p:tgtEl>
                                          <p:spTgt spid="16"/>
                                        </p:tgtEl>
                                        <p:attrNameLst>
                                          <p:attrName>style.visibility</p:attrName>
                                        </p:attrNameLst>
                                      </p:cBhvr>
                                      <p:to>
                                        <p:strVal val="visible"/>
                                      </p:to>
                                    </p:set>
                                    <p:anim calcmode="lin" valueType="num">
                                      <p:cBhvr>
                                        <p:cTn id="70" dur="4500" fill="hold"/>
                                        <p:tgtEl>
                                          <p:spTgt spid="16"/>
                                        </p:tgtEl>
                                        <p:attrNameLst>
                                          <p:attrName>ppt_w</p:attrName>
                                        </p:attrNameLst>
                                      </p:cBhvr>
                                      <p:tavLst>
                                        <p:tav tm="0">
                                          <p:val>
                                            <p:strVal val="#ppt_w"/>
                                          </p:val>
                                        </p:tav>
                                        <p:tav tm="100000">
                                          <p:val>
                                            <p:strVal val="#ppt_w"/>
                                          </p:val>
                                        </p:tav>
                                      </p:tavLst>
                                    </p:anim>
                                    <p:anim calcmode="lin" valueType="num">
                                      <p:cBhvr>
                                        <p:cTn id="71" dur="4500" fill="hold"/>
                                        <p:tgtEl>
                                          <p:spTgt spid="16"/>
                                        </p:tgtEl>
                                        <p:attrNameLst>
                                          <p:attrName>ppt_h</p:attrName>
                                        </p:attrNameLst>
                                      </p:cBhvr>
                                      <p:tavLst>
                                        <p:tav tm="0" fmla="#ppt_h*sin(2.5*pi*$)">
                                          <p:val>
                                            <p:fltVal val="0"/>
                                          </p:val>
                                        </p:tav>
                                        <p:tav tm="100000">
                                          <p:val>
                                            <p:fltVal val="1"/>
                                          </p:val>
                                        </p:tav>
                                      </p:tavLst>
                                    </p:anim>
                                  </p:childTnLst>
                                </p:cTn>
                              </p:par>
                              <p:par>
                                <p:cTn id="72" presetID="8" presetClass="emph" presetSubtype="0" repeatCount="indefinite" fill="hold" grpId="2" nodeType="withEffect">
                                  <p:stCondLst>
                                    <p:cond delay="0"/>
                                  </p:stCondLst>
                                  <p:childTnLst>
                                    <p:animRot by="-21600000">
                                      <p:cBhvr>
                                        <p:cTn id="73" dur="4500" fill="hold"/>
                                        <p:tgtEl>
                                          <p:spTgt spid="16"/>
                                        </p:tgtEl>
                                        <p:attrNameLst>
                                          <p:attrName>r</p:attrName>
                                        </p:attrNameLst>
                                      </p:cBhvr>
                                    </p:animRot>
                                  </p:childTnLst>
                                </p:cTn>
                              </p:par>
                              <p:par>
                                <p:cTn id="74" presetID="2" presetClass="exit" presetSubtype="8" fill="hold" grpId="3" nodeType="withEffect">
                                  <p:stCondLst>
                                    <p:cond delay="0"/>
                                  </p:stCondLst>
                                  <p:childTnLst>
                                    <p:anim calcmode="lin" valueType="num">
                                      <p:cBhvr additive="base">
                                        <p:cTn id="75" dur="4500"/>
                                        <p:tgtEl>
                                          <p:spTgt spid="16"/>
                                        </p:tgtEl>
                                        <p:attrNameLst>
                                          <p:attrName>ppt_x</p:attrName>
                                        </p:attrNameLst>
                                      </p:cBhvr>
                                      <p:tavLst>
                                        <p:tav tm="0">
                                          <p:val>
                                            <p:strVal val="ppt_x"/>
                                          </p:val>
                                        </p:tav>
                                        <p:tav tm="100000">
                                          <p:val>
                                            <p:strVal val="0-ppt_w/2"/>
                                          </p:val>
                                        </p:tav>
                                      </p:tavLst>
                                    </p:anim>
                                    <p:anim calcmode="lin" valueType="num">
                                      <p:cBhvr additive="base">
                                        <p:cTn id="76" dur="4500"/>
                                        <p:tgtEl>
                                          <p:spTgt spid="16"/>
                                        </p:tgtEl>
                                        <p:attrNameLst>
                                          <p:attrName>ppt_y</p:attrName>
                                        </p:attrNameLst>
                                      </p:cBhvr>
                                      <p:tavLst>
                                        <p:tav tm="0">
                                          <p:val>
                                            <p:strVal val="ppt_y"/>
                                          </p:val>
                                        </p:tav>
                                        <p:tav tm="100000">
                                          <p:val>
                                            <p:strVal val="ppt_y"/>
                                          </p:val>
                                        </p:tav>
                                      </p:tavLst>
                                    </p:anim>
                                    <p:set>
                                      <p:cBhvr>
                                        <p:cTn id="77" dur="1" fill="hold">
                                          <p:stCondLst>
                                            <p:cond delay="4499"/>
                                          </p:stCondLst>
                                        </p:cTn>
                                        <p:tgtEl>
                                          <p:spTgt spid="16"/>
                                        </p:tgtEl>
                                        <p:attrNameLst>
                                          <p:attrName>style.visibility</p:attrName>
                                        </p:attrNameLst>
                                      </p:cBhvr>
                                      <p:to>
                                        <p:strVal val="hidden"/>
                                      </p:to>
                                    </p:set>
                                  </p:childTnLst>
                                </p:cTn>
                              </p:par>
                              <p:par>
                                <p:cTn id="78" presetID="2" presetClass="entr" presetSubtype="8" fill="hold" grpId="0" nodeType="withEffect">
                                  <p:stCondLst>
                                    <p:cond delay="0"/>
                                  </p:stCondLst>
                                  <p:childTnLst>
                                    <p:set>
                                      <p:cBhvr>
                                        <p:cTn id="79" dur="1" fill="hold">
                                          <p:stCondLst>
                                            <p:cond delay="0"/>
                                          </p:stCondLst>
                                        </p:cTn>
                                        <p:tgtEl>
                                          <p:spTgt spid="17"/>
                                        </p:tgtEl>
                                        <p:attrNameLst>
                                          <p:attrName>style.visibility</p:attrName>
                                        </p:attrNameLst>
                                      </p:cBhvr>
                                      <p:to>
                                        <p:strVal val="visible"/>
                                      </p:to>
                                    </p:set>
                                    <p:anim calcmode="lin" valueType="num">
                                      <p:cBhvr additive="base">
                                        <p:cTn id="80" dur="4500" fill="hold"/>
                                        <p:tgtEl>
                                          <p:spTgt spid="17"/>
                                        </p:tgtEl>
                                        <p:attrNameLst>
                                          <p:attrName>ppt_x</p:attrName>
                                        </p:attrNameLst>
                                      </p:cBhvr>
                                      <p:tavLst>
                                        <p:tav tm="0">
                                          <p:val>
                                            <p:strVal val="0-#ppt_w/2"/>
                                          </p:val>
                                        </p:tav>
                                        <p:tav tm="100000">
                                          <p:val>
                                            <p:strVal val="#ppt_x"/>
                                          </p:val>
                                        </p:tav>
                                      </p:tavLst>
                                    </p:anim>
                                    <p:anim calcmode="lin" valueType="num">
                                      <p:cBhvr additive="base">
                                        <p:cTn id="81" dur="4500" fill="hold"/>
                                        <p:tgtEl>
                                          <p:spTgt spid="17"/>
                                        </p:tgtEl>
                                        <p:attrNameLst>
                                          <p:attrName>ppt_y</p:attrName>
                                        </p:attrNameLst>
                                      </p:cBhvr>
                                      <p:tavLst>
                                        <p:tav tm="0">
                                          <p:val>
                                            <p:strVal val="#ppt_y"/>
                                          </p:val>
                                        </p:tav>
                                        <p:tav tm="100000">
                                          <p:val>
                                            <p:strVal val="#ppt_y"/>
                                          </p:val>
                                        </p:tav>
                                      </p:tavLst>
                                    </p:anim>
                                  </p:childTnLst>
                                </p:cTn>
                              </p:par>
                              <p:par>
                                <p:cTn id="82" presetID="19" presetClass="entr" presetSubtype="5" fill="hold" grpId="1" nodeType="withEffect">
                                  <p:stCondLst>
                                    <p:cond delay="0"/>
                                  </p:stCondLst>
                                  <p:childTnLst>
                                    <p:set>
                                      <p:cBhvr>
                                        <p:cTn id="83" dur="1" fill="hold">
                                          <p:stCondLst>
                                            <p:cond delay="0"/>
                                          </p:stCondLst>
                                        </p:cTn>
                                        <p:tgtEl>
                                          <p:spTgt spid="17"/>
                                        </p:tgtEl>
                                        <p:attrNameLst>
                                          <p:attrName>style.visibility</p:attrName>
                                        </p:attrNameLst>
                                      </p:cBhvr>
                                      <p:to>
                                        <p:strVal val="visible"/>
                                      </p:to>
                                    </p:set>
                                    <p:anim calcmode="lin" valueType="num">
                                      <p:cBhvr>
                                        <p:cTn id="84" dur="4500" fill="hold"/>
                                        <p:tgtEl>
                                          <p:spTgt spid="17"/>
                                        </p:tgtEl>
                                        <p:attrNameLst>
                                          <p:attrName>ppt_w</p:attrName>
                                        </p:attrNameLst>
                                      </p:cBhvr>
                                      <p:tavLst>
                                        <p:tav tm="0">
                                          <p:val>
                                            <p:strVal val="#ppt_w"/>
                                          </p:val>
                                        </p:tav>
                                        <p:tav tm="100000">
                                          <p:val>
                                            <p:strVal val="#ppt_w"/>
                                          </p:val>
                                        </p:tav>
                                      </p:tavLst>
                                    </p:anim>
                                    <p:anim calcmode="lin" valueType="num">
                                      <p:cBhvr>
                                        <p:cTn id="85" dur="4500" fill="hold"/>
                                        <p:tgtEl>
                                          <p:spTgt spid="17"/>
                                        </p:tgtEl>
                                        <p:attrNameLst>
                                          <p:attrName>ppt_h</p:attrName>
                                        </p:attrNameLst>
                                      </p:cBhvr>
                                      <p:tavLst>
                                        <p:tav tm="0" fmla="#ppt_h*sin(2.5*pi*$)">
                                          <p:val>
                                            <p:fltVal val="0"/>
                                          </p:val>
                                        </p:tav>
                                        <p:tav tm="100000">
                                          <p:val>
                                            <p:fltVal val="1"/>
                                          </p:val>
                                        </p:tav>
                                      </p:tavLst>
                                    </p:anim>
                                  </p:childTnLst>
                                </p:cTn>
                              </p:par>
                              <p:par>
                                <p:cTn id="86" presetID="8" presetClass="emph" presetSubtype="0" repeatCount="indefinite" fill="hold" grpId="2" nodeType="withEffect">
                                  <p:stCondLst>
                                    <p:cond delay="0"/>
                                  </p:stCondLst>
                                  <p:childTnLst>
                                    <p:animRot by="-21600000">
                                      <p:cBhvr>
                                        <p:cTn id="87" dur="4500" fill="hold"/>
                                        <p:tgtEl>
                                          <p:spTgt spid="17"/>
                                        </p:tgtEl>
                                        <p:attrNameLst>
                                          <p:attrName>r</p:attrName>
                                        </p:attrNameLst>
                                      </p:cBhvr>
                                    </p:animRot>
                                  </p:childTnLst>
                                </p:cTn>
                              </p:par>
                              <p:par>
                                <p:cTn id="88" presetID="2" presetClass="exit" presetSubtype="8" fill="hold" grpId="3" nodeType="withEffect">
                                  <p:stCondLst>
                                    <p:cond delay="0"/>
                                  </p:stCondLst>
                                  <p:childTnLst>
                                    <p:anim calcmode="lin" valueType="num">
                                      <p:cBhvr additive="base">
                                        <p:cTn id="89" dur="4500"/>
                                        <p:tgtEl>
                                          <p:spTgt spid="17"/>
                                        </p:tgtEl>
                                        <p:attrNameLst>
                                          <p:attrName>ppt_x</p:attrName>
                                        </p:attrNameLst>
                                      </p:cBhvr>
                                      <p:tavLst>
                                        <p:tav tm="0">
                                          <p:val>
                                            <p:strVal val="ppt_x"/>
                                          </p:val>
                                        </p:tav>
                                        <p:tav tm="100000">
                                          <p:val>
                                            <p:strVal val="0-ppt_w/2"/>
                                          </p:val>
                                        </p:tav>
                                      </p:tavLst>
                                    </p:anim>
                                    <p:anim calcmode="lin" valueType="num">
                                      <p:cBhvr additive="base">
                                        <p:cTn id="90" dur="4500"/>
                                        <p:tgtEl>
                                          <p:spTgt spid="17"/>
                                        </p:tgtEl>
                                        <p:attrNameLst>
                                          <p:attrName>ppt_y</p:attrName>
                                        </p:attrNameLst>
                                      </p:cBhvr>
                                      <p:tavLst>
                                        <p:tav tm="0">
                                          <p:val>
                                            <p:strVal val="ppt_y"/>
                                          </p:val>
                                        </p:tav>
                                        <p:tav tm="100000">
                                          <p:val>
                                            <p:strVal val="ppt_y"/>
                                          </p:val>
                                        </p:tav>
                                      </p:tavLst>
                                    </p:anim>
                                    <p:set>
                                      <p:cBhvr>
                                        <p:cTn id="91" dur="1" fill="hold">
                                          <p:stCondLst>
                                            <p:cond delay="4499"/>
                                          </p:stCondLst>
                                        </p:cTn>
                                        <p:tgtEl>
                                          <p:spTgt spid="17"/>
                                        </p:tgtEl>
                                        <p:attrNameLst>
                                          <p:attrName>style.visibility</p:attrName>
                                        </p:attrNameLst>
                                      </p:cBhvr>
                                      <p:to>
                                        <p:strVal val="hidden"/>
                                      </p:to>
                                    </p:set>
                                  </p:childTnLst>
                                </p:cTn>
                              </p:par>
                              <p:par>
                                <p:cTn id="92" presetID="2" presetClass="entr" presetSubtype="8" fill="hold" grpId="0" nodeType="withEffect">
                                  <p:stCondLst>
                                    <p:cond delay="0"/>
                                  </p:stCondLst>
                                  <p:childTnLst>
                                    <p:set>
                                      <p:cBhvr>
                                        <p:cTn id="93" dur="1" fill="hold">
                                          <p:stCondLst>
                                            <p:cond delay="0"/>
                                          </p:stCondLst>
                                        </p:cTn>
                                        <p:tgtEl>
                                          <p:spTgt spid="18"/>
                                        </p:tgtEl>
                                        <p:attrNameLst>
                                          <p:attrName>style.visibility</p:attrName>
                                        </p:attrNameLst>
                                      </p:cBhvr>
                                      <p:to>
                                        <p:strVal val="visible"/>
                                      </p:to>
                                    </p:set>
                                    <p:anim calcmode="lin" valueType="num">
                                      <p:cBhvr additive="base">
                                        <p:cTn id="94" dur="4500" fill="hold"/>
                                        <p:tgtEl>
                                          <p:spTgt spid="18"/>
                                        </p:tgtEl>
                                        <p:attrNameLst>
                                          <p:attrName>ppt_x</p:attrName>
                                        </p:attrNameLst>
                                      </p:cBhvr>
                                      <p:tavLst>
                                        <p:tav tm="0">
                                          <p:val>
                                            <p:strVal val="0-#ppt_w/2"/>
                                          </p:val>
                                        </p:tav>
                                        <p:tav tm="100000">
                                          <p:val>
                                            <p:strVal val="#ppt_x"/>
                                          </p:val>
                                        </p:tav>
                                      </p:tavLst>
                                    </p:anim>
                                    <p:anim calcmode="lin" valueType="num">
                                      <p:cBhvr additive="base">
                                        <p:cTn id="95" dur="4500" fill="hold"/>
                                        <p:tgtEl>
                                          <p:spTgt spid="18"/>
                                        </p:tgtEl>
                                        <p:attrNameLst>
                                          <p:attrName>ppt_y</p:attrName>
                                        </p:attrNameLst>
                                      </p:cBhvr>
                                      <p:tavLst>
                                        <p:tav tm="0">
                                          <p:val>
                                            <p:strVal val="#ppt_y"/>
                                          </p:val>
                                        </p:tav>
                                        <p:tav tm="100000">
                                          <p:val>
                                            <p:strVal val="#ppt_y"/>
                                          </p:val>
                                        </p:tav>
                                      </p:tavLst>
                                    </p:anim>
                                  </p:childTnLst>
                                </p:cTn>
                              </p:par>
                              <p:par>
                                <p:cTn id="96" presetID="19" presetClass="entr" presetSubtype="5" fill="hold" grpId="1" nodeType="withEffect">
                                  <p:stCondLst>
                                    <p:cond delay="0"/>
                                  </p:stCondLst>
                                  <p:childTnLst>
                                    <p:set>
                                      <p:cBhvr>
                                        <p:cTn id="97" dur="1" fill="hold">
                                          <p:stCondLst>
                                            <p:cond delay="0"/>
                                          </p:stCondLst>
                                        </p:cTn>
                                        <p:tgtEl>
                                          <p:spTgt spid="18"/>
                                        </p:tgtEl>
                                        <p:attrNameLst>
                                          <p:attrName>style.visibility</p:attrName>
                                        </p:attrNameLst>
                                      </p:cBhvr>
                                      <p:to>
                                        <p:strVal val="visible"/>
                                      </p:to>
                                    </p:set>
                                    <p:anim calcmode="lin" valueType="num">
                                      <p:cBhvr>
                                        <p:cTn id="98" dur="4500" fill="hold"/>
                                        <p:tgtEl>
                                          <p:spTgt spid="18"/>
                                        </p:tgtEl>
                                        <p:attrNameLst>
                                          <p:attrName>ppt_w</p:attrName>
                                        </p:attrNameLst>
                                      </p:cBhvr>
                                      <p:tavLst>
                                        <p:tav tm="0">
                                          <p:val>
                                            <p:strVal val="#ppt_w"/>
                                          </p:val>
                                        </p:tav>
                                        <p:tav tm="100000">
                                          <p:val>
                                            <p:strVal val="#ppt_w"/>
                                          </p:val>
                                        </p:tav>
                                      </p:tavLst>
                                    </p:anim>
                                    <p:anim calcmode="lin" valueType="num">
                                      <p:cBhvr>
                                        <p:cTn id="99" dur="4500" fill="hold"/>
                                        <p:tgtEl>
                                          <p:spTgt spid="18"/>
                                        </p:tgtEl>
                                        <p:attrNameLst>
                                          <p:attrName>ppt_h</p:attrName>
                                        </p:attrNameLst>
                                      </p:cBhvr>
                                      <p:tavLst>
                                        <p:tav tm="0" fmla="#ppt_h*sin(2.5*pi*$)">
                                          <p:val>
                                            <p:fltVal val="0"/>
                                          </p:val>
                                        </p:tav>
                                        <p:tav tm="100000">
                                          <p:val>
                                            <p:fltVal val="1"/>
                                          </p:val>
                                        </p:tav>
                                      </p:tavLst>
                                    </p:anim>
                                  </p:childTnLst>
                                </p:cTn>
                              </p:par>
                              <p:par>
                                <p:cTn id="100" presetID="8" presetClass="emph" presetSubtype="0" repeatCount="indefinite" fill="hold" grpId="2" nodeType="withEffect">
                                  <p:stCondLst>
                                    <p:cond delay="0"/>
                                  </p:stCondLst>
                                  <p:childTnLst>
                                    <p:animRot by="-21600000">
                                      <p:cBhvr>
                                        <p:cTn id="101" dur="4500" fill="hold"/>
                                        <p:tgtEl>
                                          <p:spTgt spid="18"/>
                                        </p:tgtEl>
                                        <p:attrNameLst>
                                          <p:attrName>r</p:attrName>
                                        </p:attrNameLst>
                                      </p:cBhvr>
                                    </p:animRot>
                                  </p:childTnLst>
                                </p:cTn>
                              </p:par>
                              <p:par>
                                <p:cTn id="102" presetID="2" presetClass="exit" presetSubtype="8" fill="hold" grpId="3" nodeType="withEffect">
                                  <p:stCondLst>
                                    <p:cond delay="0"/>
                                  </p:stCondLst>
                                  <p:childTnLst>
                                    <p:anim calcmode="lin" valueType="num">
                                      <p:cBhvr additive="base">
                                        <p:cTn id="103" dur="4500"/>
                                        <p:tgtEl>
                                          <p:spTgt spid="18"/>
                                        </p:tgtEl>
                                        <p:attrNameLst>
                                          <p:attrName>ppt_x</p:attrName>
                                        </p:attrNameLst>
                                      </p:cBhvr>
                                      <p:tavLst>
                                        <p:tav tm="0">
                                          <p:val>
                                            <p:strVal val="ppt_x"/>
                                          </p:val>
                                        </p:tav>
                                        <p:tav tm="100000">
                                          <p:val>
                                            <p:strVal val="0-ppt_w/2"/>
                                          </p:val>
                                        </p:tav>
                                      </p:tavLst>
                                    </p:anim>
                                    <p:anim calcmode="lin" valueType="num">
                                      <p:cBhvr additive="base">
                                        <p:cTn id="104" dur="4500"/>
                                        <p:tgtEl>
                                          <p:spTgt spid="18"/>
                                        </p:tgtEl>
                                        <p:attrNameLst>
                                          <p:attrName>ppt_y</p:attrName>
                                        </p:attrNameLst>
                                      </p:cBhvr>
                                      <p:tavLst>
                                        <p:tav tm="0">
                                          <p:val>
                                            <p:strVal val="ppt_y"/>
                                          </p:val>
                                        </p:tav>
                                        <p:tav tm="100000">
                                          <p:val>
                                            <p:strVal val="ppt_y"/>
                                          </p:val>
                                        </p:tav>
                                      </p:tavLst>
                                    </p:anim>
                                    <p:set>
                                      <p:cBhvr>
                                        <p:cTn id="105" dur="1" fill="hold">
                                          <p:stCondLst>
                                            <p:cond delay="4499"/>
                                          </p:stCondLst>
                                        </p:cTn>
                                        <p:tgtEl>
                                          <p:spTgt spid="18"/>
                                        </p:tgtEl>
                                        <p:attrNameLst>
                                          <p:attrName>style.visibility</p:attrName>
                                        </p:attrNameLst>
                                      </p:cBhvr>
                                      <p:to>
                                        <p:strVal val="hidden"/>
                                      </p:to>
                                    </p:set>
                                  </p:childTnLst>
                                </p:cTn>
                              </p:par>
                              <p:par>
                                <p:cTn id="106" presetID="2" presetClass="entr" presetSubtype="8" fill="hold" grpId="0" nodeType="withEffect">
                                  <p:stCondLst>
                                    <p:cond delay="0"/>
                                  </p:stCondLst>
                                  <p:childTnLst>
                                    <p:set>
                                      <p:cBhvr>
                                        <p:cTn id="107" dur="1" fill="hold">
                                          <p:stCondLst>
                                            <p:cond delay="0"/>
                                          </p:stCondLst>
                                        </p:cTn>
                                        <p:tgtEl>
                                          <p:spTgt spid="19"/>
                                        </p:tgtEl>
                                        <p:attrNameLst>
                                          <p:attrName>style.visibility</p:attrName>
                                        </p:attrNameLst>
                                      </p:cBhvr>
                                      <p:to>
                                        <p:strVal val="visible"/>
                                      </p:to>
                                    </p:set>
                                    <p:anim calcmode="lin" valueType="num">
                                      <p:cBhvr additive="base">
                                        <p:cTn id="108" dur="4500" fill="hold"/>
                                        <p:tgtEl>
                                          <p:spTgt spid="19"/>
                                        </p:tgtEl>
                                        <p:attrNameLst>
                                          <p:attrName>ppt_x</p:attrName>
                                        </p:attrNameLst>
                                      </p:cBhvr>
                                      <p:tavLst>
                                        <p:tav tm="0">
                                          <p:val>
                                            <p:strVal val="0-#ppt_w/2"/>
                                          </p:val>
                                        </p:tav>
                                        <p:tav tm="100000">
                                          <p:val>
                                            <p:strVal val="#ppt_x"/>
                                          </p:val>
                                        </p:tav>
                                      </p:tavLst>
                                    </p:anim>
                                    <p:anim calcmode="lin" valueType="num">
                                      <p:cBhvr additive="base">
                                        <p:cTn id="109" dur="4500" fill="hold"/>
                                        <p:tgtEl>
                                          <p:spTgt spid="19"/>
                                        </p:tgtEl>
                                        <p:attrNameLst>
                                          <p:attrName>ppt_y</p:attrName>
                                        </p:attrNameLst>
                                      </p:cBhvr>
                                      <p:tavLst>
                                        <p:tav tm="0">
                                          <p:val>
                                            <p:strVal val="#ppt_y"/>
                                          </p:val>
                                        </p:tav>
                                        <p:tav tm="100000">
                                          <p:val>
                                            <p:strVal val="#ppt_y"/>
                                          </p:val>
                                        </p:tav>
                                      </p:tavLst>
                                    </p:anim>
                                  </p:childTnLst>
                                </p:cTn>
                              </p:par>
                              <p:par>
                                <p:cTn id="110" presetID="19" presetClass="entr" presetSubtype="5" fill="hold" grpId="1" nodeType="withEffect">
                                  <p:stCondLst>
                                    <p:cond delay="0"/>
                                  </p:stCondLst>
                                  <p:childTnLst>
                                    <p:set>
                                      <p:cBhvr>
                                        <p:cTn id="111" dur="1" fill="hold">
                                          <p:stCondLst>
                                            <p:cond delay="0"/>
                                          </p:stCondLst>
                                        </p:cTn>
                                        <p:tgtEl>
                                          <p:spTgt spid="19"/>
                                        </p:tgtEl>
                                        <p:attrNameLst>
                                          <p:attrName>style.visibility</p:attrName>
                                        </p:attrNameLst>
                                      </p:cBhvr>
                                      <p:to>
                                        <p:strVal val="visible"/>
                                      </p:to>
                                    </p:set>
                                    <p:anim calcmode="lin" valueType="num">
                                      <p:cBhvr>
                                        <p:cTn id="112" dur="4500" fill="hold"/>
                                        <p:tgtEl>
                                          <p:spTgt spid="19"/>
                                        </p:tgtEl>
                                        <p:attrNameLst>
                                          <p:attrName>ppt_w</p:attrName>
                                        </p:attrNameLst>
                                      </p:cBhvr>
                                      <p:tavLst>
                                        <p:tav tm="0">
                                          <p:val>
                                            <p:strVal val="#ppt_w"/>
                                          </p:val>
                                        </p:tav>
                                        <p:tav tm="100000">
                                          <p:val>
                                            <p:strVal val="#ppt_w"/>
                                          </p:val>
                                        </p:tav>
                                      </p:tavLst>
                                    </p:anim>
                                    <p:anim calcmode="lin" valueType="num">
                                      <p:cBhvr>
                                        <p:cTn id="113" dur="4500" fill="hold"/>
                                        <p:tgtEl>
                                          <p:spTgt spid="19"/>
                                        </p:tgtEl>
                                        <p:attrNameLst>
                                          <p:attrName>ppt_h</p:attrName>
                                        </p:attrNameLst>
                                      </p:cBhvr>
                                      <p:tavLst>
                                        <p:tav tm="0" fmla="#ppt_h*sin(2.5*pi*$)">
                                          <p:val>
                                            <p:fltVal val="0"/>
                                          </p:val>
                                        </p:tav>
                                        <p:tav tm="100000">
                                          <p:val>
                                            <p:fltVal val="1"/>
                                          </p:val>
                                        </p:tav>
                                      </p:tavLst>
                                    </p:anim>
                                  </p:childTnLst>
                                </p:cTn>
                              </p:par>
                              <p:par>
                                <p:cTn id="114" presetID="8" presetClass="emph" presetSubtype="0" repeatCount="indefinite" fill="hold" grpId="2" nodeType="withEffect">
                                  <p:stCondLst>
                                    <p:cond delay="0"/>
                                  </p:stCondLst>
                                  <p:childTnLst>
                                    <p:animRot by="-21600000">
                                      <p:cBhvr>
                                        <p:cTn id="115" dur="4500" fill="hold"/>
                                        <p:tgtEl>
                                          <p:spTgt spid="19"/>
                                        </p:tgtEl>
                                        <p:attrNameLst>
                                          <p:attrName>r</p:attrName>
                                        </p:attrNameLst>
                                      </p:cBhvr>
                                    </p:animRot>
                                  </p:childTnLst>
                                </p:cTn>
                              </p:par>
                              <p:par>
                                <p:cTn id="116" presetID="2" presetClass="exit" presetSubtype="8" fill="hold" grpId="3" nodeType="withEffect">
                                  <p:stCondLst>
                                    <p:cond delay="0"/>
                                  </p:stCondLst>
                                  <p:childTnLst>
                                    <p:anim calcmode="lin" valueType="num">
                                      <p:cBhvr additive="base">
                                        <p:cTn id="117" dur="4500"/>
                                        <p:tgtEl>
                                          <p:spTgt spid="19"/>
                                        </p:tgtEl>
                                        <p:attrNameLst>
                                          <p:attrName>ppt_x</p:attrName>
                                        </p:attrNameLst>
                                      </p:cBhvr>
                                      <p:tavLst>
                                        <p:tav tm="0">
                                          <p:val>
                                            <p:strVal val="ppt_x"/>
                                          </p:val>
                                        </p:tav>
                                        <p:tav tm="100000">
                                          <p:val>
                                            <p:strVal val="0-ppt_w/2"/>
                                          </p:val>
                                        </p:tav>
                                      </p:tavLst>
                                    </p:anim>
                                    <p:anim calcmode="lin" valueType="num">
                                      <p:cBhvr additive="base">
                                        <p:cTn id="118" dur="4500"/>
                                        <p:tgtEl>
                                          <p:spTgt spid="19"/>
                                        </p:tgtEl>
                                        <p:attrNameLst>
                                          <p:attrName>ppt_y</p:attrName>
                                        </p:attrNameLst>
                                      </p:cBhvr>
                                      <p:tavLst>
                                        <p:tav tm="0">
                                          <p:val>
                                            <p:strVal val="ppt_y"/>
                                          </p:val>
                                        </p:tav>
                                        <p:tav tm="100000">
                                          <p:val>
                                            <p:strVal val="ppt_y"/>
                                          </p:val>
                                        </p:tav>
                                      </p:tavLst>
                                    </p:anim>
                                    <p:set>
                                      <p:cBhvr>
                                        <p:cTn id="119" dur="1" fill="hold">
                                          <p:stCondLst>
                                            <p:cond delay="4499"/>
                                          </p:stCondLst>
                                        </p:cTn>
                                        <p:tgtEl>
                                          <p:spTgt spid="19"/>
                                        </p:tgtEl>
                                        <p:attrNameLst>
                                          <p:attrName>style.visibility</p:attrName>
                                        </p:attrNameLst>
                                      </p:cBhvr>
                                      <p:to>
                                        <p:strVal val="hidden"/>
                                      </p:to>
                                    </p:set>
                                  </p:childTnLst>
                                </p:cTn>
                              </p:par>
                              <p:par>
                                <p:cTn id="120" presetID="16" presetClass="entr" presetSubtype="37" fill="hold" nodeType="withEffect">
                                  <p:stCondLst>
                                    <p:cond delay="500"/>
                                  </p:stCondLst>
                                  <p:childTnLst>
                                    <p:set>
                                      <p:cBhvr>
                                        <p:cTn id="121" dur="1" fill="hold">
                                          <p:stCondLst>
                                            <p:cond delay="0"/>
                                          </p:stCondLst>
                                        </p:cTn>
                                        <p:tgtEl>
                                          <p:spTgt spid="13"/>
                                        </p:tgtEl>
                                        <p:attrNameLst>
                                          <p:attrName>style.visibility</p:attrName>
                                        </p:attrNameLst>
                                      </p:cBhvr>
                                      <p:to>
                                        <p:strVal val="visible"/>
                                      </p:to>
                                    </p:set>
                                    <p:animEffect transition="in" filter="barn(outVertical)">
                                      <p:cBhvr>
                                        <p:cTn id="122" dur="4250"/>
                                        <p:tgtEl>
                                          <p:spTgt spid="13"/>
                                        </p:tgtEl>
                                      </p:cBhvr>
                                    </p:animEffect>
                                  </p:childTnLst>
                                </p:cTn>
                              </p:par>
                              <p:par>
                                <p:cTn id="123" presetID="23" presetClass="entr" presetSubtype="288" fill="hold" nodeType="withEffect">
                                  <p:stCondLst>
                                    <p:cond delay="500"/>
                                  </p:stCondLst>
                                  <p:childTnLst>
                                    <p:set>
                                      <p:cBhvr>
                                        <p:cTn id="124" dur="1" fill="hold">
                                          <p:stCondLst>
                                            <p:cond delay="0"/>
                                          </p:stCondLst>
                                        </p:cTn>
                                        <p:tgtEl>
                                          <p:spTgt spid="13"/>
                                        </p:tgtEl>
                                        <p:attrNameLst>
                                          <p:attrName>style.visibility</p:attrName>
                                        </p:attrNameLst>
                                      </p:cBhvr>
                                      <p:to>
                                        <p:strVal val="visible"/>
                                      </p:to>
                                    </p:set>
                                    <p:anim calcmode="lin" valueType="num">
                                      <p:cBhvr>
                                        <p:cTn id="125" dur="4250" fill="hold"/>
                                        <p:tgtEl>
                                          <p:spTgt spid="13"/>
                                        </p:tgtEl>
                                        <p:attrNameLst>
                                          <p:attrName>ppt_w</p:attrName>
                                        </p:attrNameLst>
                                      </p:cBhvr>
                                      <p:tavLst>
                                        <p:tav tm="0">
                                          <p:val>
                                            <p:strVal val="4/3*#ppt_w"/>
                                          </p:val>
                                        </p:tav>
                                        <p:tav tm="100000">
                                          <p:val>
                                            <p:strVal val="#ppt_w"/>
                                          </p:val>
                                        </p:tav>
                                      </p:tavLst>
                                    </p:anim>
                                    <p:anim calcmode="lin" valueType="num">
                                      <p:cBhvr>
                                        <p:cTn id="126" dur="4250" fill="hold"/>
                                        <p:tgtEl>
                                          <p:spTgt spid="1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15"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6"/>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25844" y="0"/>
            <a:ext cx="9144000" cy="6741368"/>
          </a:xfrm>
          <a:prstGeom prst="rect">
            <a:avLst/>
          </a:prstGeom>
          <a:noFill/>
          <a:ln>
            <a:noFill/>
          </a:ln>
        </p:spPr>
      </p:pic>
      <p:sp>
        <p:nvSpPr>
          <p:cNvPr id="3" name="2 Forma libre"/>
          <p:cNvSpPr/>
          <p:nvPr/>
        </p:nvSpPr>
        <p:spPr>
          <a:xfrm>
            <a:off x="18889" y="2861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 y="5717006"/>
            <a:ext cx="9183755"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Forma libre 17"/>
          <p:cNvSpPr/>
          <p:nvPr/>
        </p:nvSpPr>
        <p:spPr>
          <a:xfrm rot="16200000">
            <a:off x="-198119" y="118567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flip="none" rotWithShape="1">
            <a:gsLst>
              <a:gs pos="0">
                <a:srgbClr val="825600"/>
              </a:gs>
              <a:gs pos="17920">
                <a:srgbClr val="FF3300">
                  <a:lumMod val="99000"/>
                </a:srgbClr>
              </a:gs>
              <a:gs pos="55000">
                <a:srgbClr val="FF0000">
                  <a:lumMod val="72000"/>
                  <a:lumOff val="28000"/>
                </a:srgbClr>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tileRect/>
          </a:gradFill>
          <a:ln>
            <a:noFill/>
          </a:ln>
          <a:scene3d>
            <a:camera prst="orthographicFront"/>
            <a:lightRig rig="flood" dir="t"/>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6" name="Forma libre 17"/>
          <p:cNvSpPr/>
          <p:nvPr/>
        </p:nvSpPr>
        <p:spPr>
          <a:xfrm rot="5400000" flipH="1">
            <a:off x="4282442" y="120396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a:gsLst>
              <a:gs pos="0">
                <a:srgbClr val="825600"/>
              </a:gs>
              <a:gs pos="17920">
                <a:srgbClr val="FF3300">
                  <a:lumMod val="88000"/>
                </a:srgbClr>
              </a:gs>
              <a:gs pos="55000">
                <a:srgbClr val="FF0000">
                  <a:lumMod val="67000"/>
                  <a:lumOff val="33000"/>
                </a:srgbClr>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gradFill>
          <a:ln>
            <a:noFill/>
          </a:ln>
          <a:scene3d>
            <a:camera prst="orthographicFront"/>
            <a:lightRig rig="flood" dir="t">
              <a:rot lat="0" lon="0" rev="10800000"/>
            </a:lightRig>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7" name="6 Rectángulo"/>
          <p:cNvSpPr/>
          <p:nvPr/>
        </p:nvSpPr>
        <p:spPr>
          <a:xfrm>
            <a:off x="-38940" y="9770"/>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83265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
                                        </p:tgtEl>
                                        <p:attrNameLst>
                                          <p:attrName>style.opacity</p:attrName>
                                        </p:attrNameLst>
                                      </p:cBhvr>
                                      <p:to>
                                        <p:strVal val="0"/>
                                      </p:to>
                                    </p:set>
                                    <p:animEffect filter="image" prLst="opacity: 0">
                                      <p:cBhvr rctx="IE">
                                        <p:cTn id="7" dur="indefinite"/>
                                        <p:tgtEl>
                                          <p:spTgt spid="7"/>
                                        </p:tgtEl>
                                      </p:cBhvr>
                                    </p:animEffect>
                                  </p:childTnLst>
                                </p:cTn>
                              </p:par>
                              <p:par>
                                <p:cTn id="8" presetID="23" presetClass="entr" presetSubtype="272"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4000" fill="hold"/>
                                        <p:tgtEl>
                                          <p:spTgt spid="2"/>
                                        </p:tgtEl>
                                        <p:attrNameLst>
                                          <p:attrName>ppt_w</p:attrName>
                                        </p:attrNameLst>
                                      </p:cBhvr>
                                      <p:tavLst>
                                        <p:tav tm="0">
                                          <p:val>
                                            <p:strVal val="2/3*#ppt_w"/>
                                          </p:val>
                                        </p:tav>
                                        <p:tav tm="100000">
                                          <p:val>
                                            <p:strVal val="#ppt_w"/>
                                          </p:val>
                                        </p:tav>
                                      </p:tavLst>
                                    </p:anim>
                                    <p:anim calcmode="lin" valueType="num">
                                      <p:cBhvr>
                                        <p:cTn id="11" dur="4000" fill="hold"/>
                                        <p:tgtEl>
                                          <p:spTgt spid="2"/>
                                        </p:tgtEl>
                                        <p:attrNameLst>
                                          <p:attrName>ppt_h</p:attrName>
                                        </p:attrNameLst>
                                      </p:cBhvr>
                                      <p:tavLst>
                                        <p:tav tm="0">
                                          <p:val>
                                            <p:strVal val="2/3*#ppt_h"/>
                                          </p:val>
                                        </p:tav>
                                        <p:tav tm="100000">
                                          <p:val>
                                            <p:strVal val="#ppt_h"/>
                                          </p:val>
                                        </p:tav>
                                      </p:tavLst>
                                    </p:anim>
                                  </p:childTnLst>
                                </p:cTn>
                              </p:par>
                              <p:par>
                                <p:cTn id="12" presetID="16" presetClass="entr" presetSubtype="37" fill="hold"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outVertical)">
                                      <p:cBhvr>
                                        <p:cTn id="14" dur="4000"/>
                                        <p:tgtEl>
                                          <p:spTgt spid="2"/>
                                        </p:tgtEl>
                                      </p:cBhvr>
                                    </p:animEffect>
                                  </p:childTnLst>
                                </p:cTn>
                              </p:par>
                              <p:par>
                                <p:cTn id="15" presetID="17" presetClass="exit" presetSubtype="8" fill="hold" grpId="0" nodeType="withEffect">
                                  <p:stCondLst>
                                    <p:cond delay="0"/>
                                  </p:stCondLst>
                                  <p:childTnLst>
                                    <p:anim calcmode="lin" valueType="num">
                                      <p:cBhvr>
                                        <p:cTn id="16" dur="4000"/>
                                        <p:tgtEl>
                                          <p:spTgt spid="5"/>
                                        </p:tgtEl>
                                        <p:attrNameLst>
                                          <p:attrName>ppt_x</p:attrName>
                                        </p:attrNameLst>
                                      </p:cBhvr>
                                      <p:tavLst>
                                        <p:tav tm="0">
                                          <p:val>
                                            <p:strVal val="ppt_x"/>
                                          </p:val>
                                        </p:tav>
                                        <p:tav tm="100000">
                                          <p:val>
                                            <p:strVal val="ppt_x-ppt_w/2"/>
                                          </p:val>
                                        </p:tav>
                                      </p:tavLst>
                                    </p:anim>
                                    <p:anim calcmode="lin" valueType="num">
                                      <p:cBhvr>
                                        <p:cTn id="17" dur="4000"/>
                                        <p:tgtEl>
                                          <p:spTgt spid="5"/>
                                        </p:tgtEl>
                                        <p:attrNameLst>
                                          <p:attrName>ppt_y</p:attrName>
                                        </p:attrNameLst>
                                      </p:cBhvr>
                                      <p:tavLst>
                                        <p:tav tm="0">
                                          <p:val>
                                            <p:strVal val="ppt_y"/>
                                          </p:val>
                                        </p:tav>
                                        <p:tav tm="100000">
                                          <p:val>
                                            <p:strVal val="ppt_y"/>
                                          </p:val>
                                        </p:tav>
                                      </p:tavLst>
                                    </p:anim>
                                    <p:anim calcmode="lin" valueType="num">
                                      <p:cBhvr>
                                        <p:cTn id="18" dur="4000"/>
                                        <p:tgtEl>
                                          <p:spTgt spid="5"/>
                                        </p:tgtEl>
                                        <p:attrNameLst>
                                          <p:attrName>ppt_w</p:attrName>
                                        </p:attrNameLst>
                                      </p:cBhvr>
                                      <p:tavLst>
                                        <p:tav tm="0">
                                          <p:val>
                                            <p:strVal val="ppt_w"/>
                                          </p:val>
                                        </p:tav>
                                        <p:tav tm="100000">
                                          <p:val>
                                            <p:fltVal val="0"/>
                                          </p:val>
                                        </p:tav>
                                      </p:tavLst>
                                    </p:anim>
                                    <p:anim calcmode="lin" valueType="num">
                                      <p:cBhvr>
                                        <p:cTn id="19" dur="4000"/>
                                        <p:tgtEl>
                                          <p:spTgt spid="5"/>
                                        </p:tgtEl>
                                        <p:attrNameLst>
                                          <p:attrName>ppt_h</p:attrName>
                                        </p:attrNameLst>
                                      </p:cBhvr>
                                      <p:tavLst>
                                        <p:tav tm="0">
                                          <p:val>
                                            <p:strVal val="ppt_h"/>
                                          </p:val>
                                        </p:tav>
                                        <p:tav tm="100000">
                                          <p:val>
                                            <p:strVal val="ppt_h"/>
                                          </p:val>
                                        </p:tav>
                                      </p:tavLst>
                                    </p:anim>
                                    <p:set>
                                      <p:cBhvr>
                                        <p:cTn id="20" dur="1" fill="hold">
                                          <p:stCondLst>
                                            <p:cond delay="3999"/>
                                          </p:stCondLst>
                                        </p:cTn>
                                        <p:tgtEl>
                                          <p:spTgt spid="5"/>
                                        </p:tgtEl>
                                        <p:attrNameLst>
                                          <p:attrName>style.visibility</p:attrName>
                                        </p:attrNameLst>
                                      </p:cBhvr>
                                      <p:to>
                                        <p:strVal val="hidden"/>
                                      </p:to>
                                    </p:set>
                                  </p:childTnLst>
                                </p:cTn>
                              </p:par>
                              <p:par>
                                <p:cTn id="21" presetID="17" presetClass="exit" presetSubtype="2" fill="hold" grpId="0" nodeType="withEffect">
                                  <p:stCondLst>
                                    <p:cond delay="0"/>
                                  </p:stCondLst>
                                  <p:childTnLst>
                                    <p:anim calcmode="lin" valueType="num">
                                      <p:cBhvr>
                                        <p:cTn id="22" dur="4000"/>
                                        <p:tgtEl>
                                          <p:spTgt spid="6"/>
                                        </p:tgtEl>
                                        <p:attrNameLst>
                                          <p:attrName>ppt_x</p:attrName>
                                        </p:attrNameLst>
                                      </p:cBhvr>
                                      <p:tavLst>
                                        <p:tav tm="0">
                                          <p:val>
                                            <p:strVal val="ppt_x"/>
                                          </p:val>
                                        </p:tav>
                                        <p:tav tm="100000">
                                          <p:val>
                                            <p:strVal val="ppt_x+ppt_w/2"/>
                                          </p:val>
                                        </p:tav>
                                      </p:tavLst>
                                    </p:anim>
                                    <p:anim calcmode="lin" valueType="num">
                                      <p:cBhvr>
                                        <p:cTn id="23" dur="4000"/>
                                        <p:tgtEl>
                                          <p:spTgt spid="6"/>
                                        </p:tgtEl>
                                        <p:attrNameLst>
                                          <p:attrName>ppt_y</p:attrName>
                                        </p:attrNameLst>
                                      </p:cBhvr>
                                      <p:tavLst>
                                        <p:tav tm="0">
                                          <p:val>
                                            <p:strVal val="ppt_y"/>
                                          </p:val>
                                        </p:tav>
                                        <p:tav tm="100000">
                                          <p:val>
                                            <p:strVal val="ppt_y"/>
                                          </p:val>
                                        </p:tav>
                                      </p:tavLst>
                                    </p:anim>
                                    <p:anim calcmode="lin" valueType="num">
                                      <p:cBhvr>
                                        <p:cTn id="24" dur="4000"/>
                                        <p:tgtEl>
                                          <p:spTgt spid="6"/>
                                        </p:tgtEl>
                                        <p:attrNameLst>
                                          <p:attrName>ppt_w</p:attrName>
                                        </p:attrNameLst>
                                      </p:cBhvr>
                                      <p:tavLst>
                                        <p:tav tm="0">
                                          <p:val>
                                            <p:strVal val="ppt_w"/>
                                          </p:val>
                                        </p:tav>
                                        <p:tav tm="100000">
                                          <p:val>
                                            <p:fltVal val="0"/>
                                          </p:val>
                                        </p:tav>
                                      </p:tavLst>
                                    </p:anim>
                                    <p:anim calcmode="lin" valueType="num">
                                      <p:cBhvr>
                                        <p:cTn id="25" dur="4000"/>
                                        <p:tgtEl>
                                          <p:spTgt spid="6"/>
                                        </p:tgtEl>
                                        <p:attrNameLst>
                                          <p:attrName>ppt_h</p:attrName>
                                        </p:attrNameLst>
                                      </p:cBhvr>
                                      <p:tavLst>
                                        <p:tav tm="0">
                                          <p:val>
                                            <p:strVal val="ppt_h"/>
                                          </p:val>
                                        </p:tav>
                                        <p:tav tm="100000">
                                          <p:val>
                                            <p:strVal val="ppt_h"/>
                                          </p:val>
                                        </p:tav>
                                      </p:tavLst>
                                    </p:anim>
                                    <p:set>
                                      <p:cBhvr>
                                        <p:cTn id="26" dur="1" fill="hold">
                                          <p:stCondLst>
                                            <p:cond delay="39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descr="FRUTOS DE OTOÑO"/>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15289" y="49063"/>
            <a:ext cx="9144000" cy="6858000"/>
          </a:xfrm>
          <a:prstGeom prst="rect">
            <a:avLst/>
          </a:prstGeom>
          <a:noFill/>
          <a:ln>
            <a:noFill/>
          </a:ln>
        </p:spPr>
      </p:pic>
      <p:sp>
        <p:nvSpPr>
          <p:cNvPr id="5" name="Forma libre 23"/>
          <p:cNvSpPr/>
          <p:nvPr/>
        </p:nvSpPr>
        <p:spPr>
          <a:xfrm>
            <a:off x="2372251" y="1171017"/>
            <a:ext cx="4417475" cy="4515966"/>
          </a:xfrm>
          <a:custGeom>
            <a:avLst/>
            <a:gdLst>
              <a:gd name="connsiteX0" fmla="*/ 2974552 w 5814973"/>
              <a:gd name="connsiteY0" fmla="*/ 5260425 h 5717625"/>
              <a:gd name="connsiteX1" fmla="*/ 3203152 w 5814973"/>
              <a:gd name="connsiteY1" fmla="*/ 5489025 h 5717625"/>
              <a:gd name="connsiteX2" fmla="*/ 2974552 w 5814973"/>
              <a:gd name="connsiteY2" fmla="*/ 5717625 h 5717625"/>
              <a:gd name="connsiteX3" fmla="*/ 2745952 w 5814973"/>
              <a:gd name="connsiteY3" fmla="*/ 5489025 h 5717625"/>
              <a:gd name="connsiteX4" fmla="*/ 2974552 w 5814973"/>
              <a:gd name="connsiteY4" fmla="*/ 5260425 h 5717625"/>
              <a:gd name="connsiteX5" fmla="*/ 2253728 w 5814973"/>
              <a:gd name="connsiteY5" fmla="*/ 5182999 h 5717625"/>
              <a:gd name="connsiteX6" fmla="*/ 2341419 w 5814973"/>
              <a:gd name="connsiteY6" fmla="*/ 5206462 h 5717625"/>
              <a:gd name="connsiteX7" fmla="*/ 2444570 w 5814973"/>
              <a:gd name="connsiteY7" fmla="*/ 5512854 h 5717625"/>
              <a:gd name="connsiteX8" fmla="*/ 2138178 w 5814973"/>
              <a:gd name="connsiteY8" fmla="*/ 5616004 h 5717625"/>
              <a:gd name="connsiteX9" fmla="*/ 2035028 w 5814973"/>
              <a:gd name="connsiteY9" fmla="*/ 5309613 h 5717625"/>
              <a:gd name="connsiteX10" fmla="*/ 2253728 w 5814973"/>
              <a:gd name="connsiteY10" fmla="*/ 5182999 h 5717625"/>
              <a:gd name="connsiteX11" fmla="*/ 3729882 w 5814973"/>
              <a:gd name="connsiteY11" fmla="*/ 5145880 h 5717625"/>
              <a:gd name="connsiteX12" fmla="*/ 3939506 w 5814973"/>
              <a:gd name="connsiteY12" fmla="*/ 5287014 h 5717625"/>
              <a:gd name="connsiteX13" fmla="*/ 3815844 w 5814973"/>
              <a:gd name="connsiteY13" fmla="*/ 5585717 h 5717625"/>
              <a:gd name="connsiteX14" fmla="*/ 3517140 w 5814973"/>
              <a:gd name="connsiteY14" fmla="*/ 5462055 h 5717625"/>
              <a:gd name="connsiteX15" fmla="*/ 3640803 w 5814973"/>
              <a:gd name="connsiteY15" fmla="*/ 5163351 h 5717625"/>
              <a:gd name="connsiteX16" fmla="*/ 3729882 w 5814973"/>
              <a:gd name="connsiteY16" fmla="*/ 5145880 h 5717625"/>
              <a:gd name="connsiteX17" fmla="*/ 1551384 w 5814973"/>
              <a:gd name="connsiteY17" fmla="*/ 4940680 h 5717625"/>
              <a:gd name="connsiteX18" fmla="*/ 1714955 w 5814973"/>
              <a:gd name="connsiteY18" fmla="*/ 5002781 h 5717625"/>
              <a:gd name="connsiteX19" fmla="*/ 1724604 w 5814973"/>
              <a:gd name="connsiteY19" fmla="*/ 5325926 h 5717625"/>
              <a:gd name="connsiteX20" fmla="*/ 1401459 w 5814973"/>
              <a:gd name="connsiteY20" fmla="*/ 5335575 h 5717625"/>
              <a:gd name="connsiteX21" fmla="*/ 1391810 w 5814973"/>
              <a:gd name="connsiteY21" fmla="*/ 5012430 h 5717625"/>
              <a:gd name="connsiteX22" fmla="*/ 1551384 w 5814973"/>
              <a:gd name="connsiteY22" fmla="*/ 4940680 h 5717625"/>
              <a:gd name="connsiteX23" fmla="*/ 4350132 w 5814973"/>
              <a:gd name="connsiteY23" fmla="*/ 4833887 h 5717625"/>
              <a:gd name="connsiteX24" fmla="*/ 4532548 w 5814973"/>
              <a:gd name="connsiteY24" fmla="*/ 4947092 h 5717625"/>
              <a:gd name="connsiteX25" fmla="*/ 4449842 w 5814973"/>
              <a:gd name="connsiteY25" fmla="*/ 5259623 h 5717625"/>
              <a:gd name="connsiteX26" fmla="*/ 4137311 w 5814973"/>
              <a:gd name="connsiteY26" fmla="*/ 5176917 h 5717625"/>
              <a:gd name="connsiteX27" fmla="*/ 4220017 w 5814973"/>
              <a:gd name="connsiteY27" fmla="*/ 4864386 h 5717625"/>
              <a:gd name="connsiteX28" fmla="*/ 4350132 w 5814973"/>
              <a:gd name="connsiteY28" fmla="*/ 4833887 h 5717625"/>
              <a:gd name="connsiteX29" fmla="*/ 2740426 w 5814973"/>
              <a:gd name="connsiteY29" fmla="*/ 4785101 h 5717625"/>
              <a:gd name="connsiteX30" fmla="*/ 2777098 w 5814973"/>
              <a:gd name="connsiteY30" fmla="*/ 4785412 h 5717625"/>
              <a:gd name="connsiteX31" fmla="*/ 2936791 w 5814973"/>
              <a:gd name="connsiteY31" fmla="*/ 4987876 h 5717625"/>
              <a:gd name="connsiteX32" fmla="*/ 2736633 w 5814973"/>
              <a:gd name="connsiteY32" fmla="*/ 5150449 h 5717625"/>
              <a:gd name="connsiteX33" fmla="*/ 2576940 w 5814973"/>
              <a:gd name="connsiteY33" fmla="*/ 4947986 h 5717625"/>
              <a:gd name="connsiteX34" fmla="*/ 2740426 w 5814973"/>
              <a:gd name="connsiteY34" fmla="*/ 4785101 h 5717625"/>
              <a:gd name="connsiteX35" fmla="*/ 3346158 w 5814973"/>
              <a:gd name="connsiteY35" fmla="*/ 4759248 h 5717625"/>
              <a:gd name="connsiteX36" fmla="*/ 3381737 w 5814973"/>
              <a:gd name="connsiteY36" fmla="*/ 4759859 h 5717625"/>
              <a:gd name="connsiteX37" fmla="*/ 3534236 w 5814973"/>
              <a:gd name="connsiteY37" fmla="*/ 4890832 h 5717625"/>
              <a:gd name="connsiteX38" fmla="*/ 3410467 w 5814973"/>
              <a:gd name="connsiteY38" fmla="*/ 5118533 h 5717625"/>
              <a:gd name="connsiteX39" fmla="*/ 3186310 w 5814973"/>
              <a:gd name="connsiteY39" fmla="*/ 4993738 h 5717625"/>
              <a:gd name="connsiteX40" fmla="*/ 3310079 w 5814973"/>
              <a:gd name="connsiteY40" fmla="*/ 4766036 h 5717625"/>
              <a:gd name="connsiteX41" fmla="*/ 3346158 w 5814973"/>
              <a:gd name="connsiteY41" fmla="*/ 4759248 h 5717625"/>
              <a:gd name="connsiteX42" fmla="*/ 2164350 w 5814973"/>
              <a:gd name="connsiteY42" fmla="*/ 4659423 h 5717625"/>
              <a:gd name="connsiteX43" fmla="*/ 2216608 w 5814973"/>
              <a:gd name="connsiteY43" fmla="*/ 4660703 h 5717625"/>
              <a:gd name="connsiteX44" fmla="*/ 2283551 w 5814973"/>
              <a:gd name="connsiteY44" fmla="*/ 4687087 h 5717625"/>
              <a:gd name="connsiteX45" fmla="*/ 2337621 w 5814973"/>
              <a:gd name="connsiteY45" fmla="*/ 4940716 h 5717625"/>
              <a:gd name="connsiteX46" fmla="*/ 2087338 w 5814973"/>
              <a:gd name="connsiteY46" fmla="*/ 4996341 h 5717625"/>
              <a:gd name="connsiteX47" fmla="*/ 2033269 w 5814973"/>
              <a:gd name="connsiteY47" fmla="*/ 4742713 h 5717625"/>
              <a:gd name="connsiteX48" fmla="*/ 2164350 w 5814973"/>
              <a:gd name="connsiteY48" fmla="*/ 4659423 h 5717625"/>
              <a:gd name="connsiteX49" fmla="*/ 3844981 w 5814973"/>
              <a:gd name="connsiteY49" fmla="*/ 4563261 h 5717625"/>
              <a:gd name="connsiteX50" fmla="*/ 3897533 w 5814973"/>
              <a:gd name="connsiteY50" fmla="*/ 4564874 h 5717625"/>
              <a:gd name="connsiteX51" fmla="*/ 4031089 w 5814973"/>
              <a:gd name="connsiteY51" fmla="*/ 4671175 h 5717625"/>
              <a:gd name="connsiteX52" fmla="*/ 3938332 w 5814973"/>
              <a:gd name="connsiteY52" fmla="*/ 4913489 h 5717625"/>
              <a:gd name="connsiteX53" fmla="*/ 3699667 w 5814973"/>
              <a:gd name="connsiteY53" fmla="*/ 4820187 h 5717625"/>
              <a:gd name="connsiteX54" fmla="*/ 3792424 w 5814973"/>
              <a:gd name="connsiteY54" fmla="*/ 4577873 h 5717625"/>
              <a:gd name="connsiteX55" fmla="*/ 3844981 w 5814973"/>
              <a:gd name="connsiteY55" fmla="*/ 4563261 h 5717625"/>
              <a:gd name="connsiteX56" fmla="*/ 1029296 w 5814973"/>
              <a:gd name="connsiteY56" fmla="*/ 4450918 h 5717625"/>
              <a:gd name="connsiteX57" fmla="*/ 1187796 w 5814973"/>
              <a:gd name="connsiteY57" fmla="*/ 4525010 h 5717625"/>
              <a:gd name="connsiteX58" fmla="*/ 1173391 w 5814973"/>
              <a:gd name="connsiteY58" fmla="*/ 4847978 h 5717625"/>
              <a:gd name="connsiteX59" fmla="*/ 850423 w 5814973"/>
              <a:gd name="connsiteY59" fmla="*/ 4833573 h 5717625"/>
              <a:gd name="connsiteX60" fmla="*/ 864828 w 5814973"/>
              <a:gd name="connsiteY60" fmla="*/ 4510605 h 5717625"/>
              <a:gd name="connsiteX61" fmla="*/ 1029296 w 5814973"/>
              <a:gd name="connsiteY61" fmla="*/ 4450918 h 5717625"/>
              <a:gd name="connsiteX62" fmla="*/ 4902548 w 5814973"/>
              <a:gd name="connsiteY62" fmla="*/ 4450742 h 5717625"/>
              <a:gd name="connsiteX63" fmla="*/ 5058669 w 5814973"/>
              <a:gd name="connsiteY63" fmla="*/ 4529725 h 5717625"/>
              <a:gd name="connsiteX64" fmla="*/ 5034232 w 5814973"/>
              <a:gd name="connsiteY64" fmla="*/ 4852089 h 5717625"/>
              <a:gd name="connsiteX65" fmla="*/ 4711867 w 5814973"/>
              <a:gd name="connsiteY65" fmla="*/ 4827652 h 5717625"/>
              <a:gd name="connsiteX66" fmla="*/ 4736305 w 5814973"/>
              <a:gd name="connsiteY66" fmla="*/ 4505287 h 5717625"/>
              <a:gd name="connsiteX67" fmla="*/ 4902548 w 5814973"/>
              <a:gd name="connsiteY67" fmla="*/ 4450742 h 5717625"/>
              <a:gd name="connsiteX68" fmla="*/ 1685257 w 5814973"/>
              <a:gd name="connsiteY68" fmla="*/ 4405953 h 5717625"/>
              <a:gd name="connsiteX69" fmla="*/ 1808504 w 5814973"/>
              <a:gd name="connsiteY69" fmla="*/ 4469807 h 5717625"/>
              <a:gd name="connsiteX70" fmla="*/ 1787498 w 5814973"/>
              <a:gd name="connsiteY70" fmla="*/ 4728653 h 5717625"/>
              <a:gd name="connsiteX71" fmla="*/ 1532305 w 5814973"/>
              <a:gd name="connsiteY71" fmla="*/ 4708163 h 5717625"/>
              <a:gd name="connsiteX72" fmla="*/ 1553311 w 5814973"/>
              <a:gd name="connsiteY72" fmla="*/ 4449316 h 5717625"/>
              <a:gd name="connsiteX73" fmla="*/ 1685257 w 5814973"/>
              <a:gd name="connsiteY73" fmla="*/ 4405953 h 5717625"/>
              <a:gd name="connsiteX74" fmla="*/ 2979881 w 5814973"/>
              <a:gd name="connsiteY74" fmla="*/ 4350672 h 5717625"/>
              <a:gd name="connsiteX75" fmla="*/ 3126494 w 5814973"/>
              <a:gd name="connsiteY75" fmla="*/ 4492676 h 5717625"/>
              <a:gd name="connsiteX76" fmla="*/ 2979881 w 5814973"/>
              <a:gd name="connsiteY76" fmla="*/ 4634680 h 5717625"/>
              <a:gd name="connsiteX77" fmla="*/ 2833268 w 5814973"/>
              <a:gd name="connsiteY77" fmla="*/ 4492676 h 5717625"/>
              <a:gd name="connsiteX78" fmla="*/ 2979881 w 5814973"/>
              <a:gd name="connsiteY78" fmla="*/ 4350672 h 5717625"/>
              <a:gd name="connsiteX79" fmla="*/ 4366237 w 5814973"/>
              <a:gd name="connsiteY79" fmla="*/ 4307162 h 5717625"/>
              <a:gd name="connsiteX80" fmla="*/ 4482125 w 5814973"/>
              <a:gd name="connsiteY80" fmla="*/ 4383844 h 5717625"/>
              <a:gd name="connsiteX81" fmla="*/ 4434360 w 5814973"/>
              <a:gd name="connsiteY81" fmla="*/ 4639094 h 5717625"/>
              <a:gd name="connsiteX82" fmla="*/ 4182798 w 5814973"/>
              <a:gd name="connsiteY82" fmla="*/ 4591457 h 5717625"/>
              <a:gd name="connsiteX83" fmla="*/ 4230563 w 5814973"/>
              <a:gd name="connsiteY83" fmla="*/ 4336207 h 5717625"/>
              <a:gd name="connsiteX84" fmla="*/ 4366237 w 5814973"/>
              <a:gd name="connsiteY84" fmla="*/ 4307162 h 5717625"/>
              <a:gd name="connsiteX85" fmla="*/ 2517580 w 5814973"/>
              <a:gd name="connsiteY85" fmla="*/ 4302575 h 5717625"/>
              <a:gd name="connsiteX86" fmla="*/ 2573821 w 5814973"/>
              <a:gd name="connsiteY86" fmla="*/ 4317150 h 5717625"/>
              <a:gd name="connsiteX87" fmla="*/ 2639977 w 5814973"/>
              <a:gd name="connsiteY87" fmla="*/ 4507478 h 5717625"/>
              <a:gd name="connsiteX88" fmla="*/ 2443472 w 5814973"/>
              <a:gd name="connsiteY88" fmla="*/ 4571554 h 5717625"/>
              <a:gd name="connsiteX89" fmla="*/ 2377317 w 5814973"/>
              <a:gd name="connsiteY89" fmla="*/ 4381227 h 5717625"/>
              <a:gd name="connsiteX90" fmla="*/ 2517580 w 5814973"/>
              <a:gd name="connsiteY90" fmla="*/ 4302575 h 5717625"/>
              <a:gd name="connsiteX91" fmla="*/ 3464312 w 5814973"/>
              <a:gd name="connsiteY91" fmla="*/ 4279517 h 5717625"/>
              <a:gd name="connsiteX92" fmla="*/ 3598755 w 5814973"/>
              <a:gd name="connsiteY92" fmla="*/ 4367188 h 5717625"/>
              <a:gd name="connsiteX93" fmla="*/ 3519444 w 5814973"/>
              <a:gd name="connsiteY93" fmla="*/ 4552740 h 5717625"/>
              <a:gd name="connsiteX94" fmla="*/ 3327870 w 5814973"/>
              <a:gd name="connsiteY94" fmla="*/ 4475922 h 5717625"/>
              <a:gd name="connsiteX95" fmla="*/ 3407181 w 5814973"/>
              <a:gd name="connsiteY95" fmla="*/ 4290370 h 5717625"/>
              <a:gd name="connsiteX96" fmla="*/ 3464312 w 5814973"/>
              <a:gd name="connsiteY96" fmla="*/ 4279517 h 5717625"/>
              <a:gd name="connsiteX97" fmla="*/ 2067132 w 5814973"/>
              <a:gd name="connsiteY97" fmla="*/ 4152049 h 5717625"/>
              <a:gd name="connsiteX98" fmla="*/ 2172038 w 5814973"/>
              <a:gd name="connsiteY98" fmla="*/ 4190625 h 5717625"/>
              <a:gd name="connsiteX99" fmla="*/ 2178227 w 5814973"/>
              <a:gd name="connsiteY99" fmla="*/ 4391360 h 5717625"/>
              <a:gd name="connsiteX100" fmla="*/ 1970977 w 5814973"/>
              <a:gd name="connsiteY100" fmla="*/ 4397354 h 5717625"/>
              <a:gd name="connsiteX101" fmla="*/ 1964789 w 5814973"/>
              <a:gd name="connsiteY101" fmla="*/ 4196619 h 5717625"/>
              <a:gd name="connsiteX102" fmla="*/ 2067132 w 5814973"/>
              <a:gd name="connsiteY102" fmla="*/ 4152049 h 5717625"/>
              <a:gd name="connsiteX103" fmla="*/ 3862110 w 5814973"/>
              <a:gd name="connsiteY103" fmla="*/ 4085710 h 5717625"/>
              <a:gd name="connsiteX104" fmla="*/ 3979102 w 5814973"/>
              <a:gd name="connsiteY104" fmla="*/ 4156032 h 5717625"/>
              <a:gd name="connsiteX105" fmla="*/ 3926059 w 5814973"/>
              <a:gd name="connsiteY105" fmla="*/ 4350173 h 5717625"/>
              <a:gd name="connsiteX106" fmla="*/ 3725617 w 5814973"/>
              <a:gd name="connsiteY106" fmla="*/ 4298797 h 5717625"/>
              <a:gd name="connsiteX107" fmla="*/ 3778661 w 5814973"/>
              <a:gd name="connsiteY107" fmla="*/ 4104656 h 5717625"/>
              <a:gd name="connsiteX108" fmla="*/ 3862110 w 5814973"/>
              <a:gd name="connsiteY108" fmla="*/ 4085710 h 5717625"/>
              <a:gd name="connsiteX109" fmla="*/ 3117217 w 5814973"/>
              <a:gd name="connsiteY109" fmla="*/ 3980944 h 5717625"/>
              <a:gd name="connsiteX110" fmla="*/ 3206139 w 5814973"/>
              <a:gd name="connsiteY110" fmla="*/ 4063428 h 5717625"/>
              <a:gd name="connsiteX111" fmla="*/ 3123024 w 5814973"/>
              <a:gd name="connsiteY111" fmla="*/ 4190731 h 5717625"/>
              <a:gd name="connsiteX112" fmla="*/ 2990097 w 5814973"/>
              <a:gd name="connsiteY112" fmla="*/ 4108873 h 5717625"/>
              <a:gd name="connsiteX113" fmla="*/ 3073213 w 5814973"/>
              <a:gd name="connsiteY113" fmla="*/ 3981570 h 5717625"/>
              <a:gd name="connsiteX114" fmla="*/ 3117217 w 5814973"/>
              <a:gd name="connsiteY114" fmla="*/ 3980944 h 5717625"/>
              <a:gd name="connsiteX115" fmla="*/ 2746793 w 5814973"/>
              <a:gd name="connsiteY115" fmla="*/ 3970775 h 5717625"/>
              <a:gd name="connsiteX116" fmla="*/ 2837771 w 5814973"/>
              <a:gd name="connsiteY116" fmla="*/ 4095135 h 5717625"/>
              <a:gd name="connsiteX117" fmla="*/ 2710096 w 5814973"/>
              <a:gd name="connsiteY117" fmla="*/ 4181398 h 5717625"/>
              <a:gd name="connsiteX118" fmla="*/ 2619119 w 5814973"/>
              <a:gd name="connsiteY118" fmla="*/ 4057039 h 5717625"/>
              <a:gd name="connsiteX119" fmla="*/ 2746793 w 5814973"/>
              <a:gd name="connsiteY119" fmla="*/ 3970775 h 5717625"/>
              <a:gd name="connsiteX120" fmla="*/ 1317682 w 5814973"/>
              <a:gd name="connsiteY120" fmla="*/ 3969366 h 5717625"/>
              <a:gd name="connsiteX121" fmla="*/ 1435876 w 5814973"/>
              <a:gd name="connsiteY121" fmla="*/ 4042351 h 5717625"/>
              <a:gd name="connsiteX122" fmla="*/ 1395953 w 5814973"/>
              <a:gd name="connsiteY122" fmla="*/ 4298958 h 5717625"/>
              <a:gd name="connsiteX123" fmla="*/ 1143028 w 5814973"/>
              <a:gd name="connsiteY123" fmla="*/ 4259278 h 5717625"/>
              <a:gd name="connsiteX124" fmla="*/ 1182951 w 5814973"/>
              <a:gd name="connsiteY124" fmla="*/ 4002672 h 5717625"/>
              <a:gd name="connsiteX125" fmla="*/ 1317682 w 5814973"/>
              <a:gd name="connsiteY125" fmla="*/ 3969366 h 5717625"/>
              <a:gd name="connsiteX126" fmla="*/ 578263 w 5814973"/>
              <a:gd name="connsiteY126" fmla="*/ 3931389 h 5717625"/>
              <a:gd name="connsiteX127" fmla="*/ 733078 w 5814973"/>
              <a:gd name="connsiteY127" fmla="*/ 4012901 h 5717625"/>
              <a:gd name="connsiteX128" fmla="*/ 703398 w 5814973"/>
              <a:gd name="connsiteY128" fmla="*/ 4334825 h 5717625"/>
              <a:gd name="connsiteX129" fmla="*/ 381474 w 5814973"/>
              <a:gd name="connsiteY129" fmla="*/ 4305145 h 5717625"/>
              <a:gd name="connsiteX130" fmla="*/ 411154 w 5814973"/>
              <a:gd name="connsiteY130" fmla="*/ 3983221 h 5717625"/>
              <a:gd name="connsiteX131" fmla="*/ 578263 w 5814973"/>
              <a:gd name="connsiteY131" fmla="*/ 3931389 h 5717625"/>
              <a:gd name="connsiteX132" fmla="*/ 3406818 w 5814973"/>
              <a:gd name="connsiteY132" fmla="*/ 3885783 h 5717625"/>
              <a:gd name="connsiteX133" fmla="*/ 3438888 w 5814973"/>
              <a:gd name="connsiteY133" fmla="*/ 3888897 h 5717625"/>
              <a:gd name="connsiteX134" fmla="*/ 3517040 w 5814973"/>
              <a:gd name="connsiteY134" fmla="*/ 3956248 h 5717625"/>
              <a:gd name="connsiteX135" fmla="*/ 3452401 w 5814973"/>
              <a:gd name="connsiteY135" fmla="*/ 4093333 h 5717625"/>
              <a:gd name="connsiteX136" fmla="*/ 3309575 w 5814973"/>
              <a:gd name="connsiteY136" fmla="*/ 4029191 h 5717625"/>
              <a:gd name="connsiteX137" fmla="*/ 3374213 w 5814973"/>
              <a:gd name="connsiteY137" fmla="*/ 3892105 h 5717625"/>
              <a:gd name="connsiteX138" fmla="*/ 3406818 w 5814973"/>
              <a:gd name="connsiteY138" fmla="*/ 3885783 h 5717625"/>
              <a:gd name="connsiteX139" fmla="*/ 4686184 w 5814973"/>
              <a:gd name="connsiteY139" fmla="*/ 3883182 h 5717625"/>
              <a:gd name="connsiteX140" fmla="*/ 4729465 w 5814973"/>
              <a:gd name="connsiteY140" fmla="*/ 3885969 h 5717625"/>
              <a:gd name="connsiteX141" fmla="*/ 4823167 w 5814973"/>
              <a:gd name="connsiteY141" fmla="*/ 3935597 h 5717625"/>
              <a:gd name="connsiteX142" fmla="*/ 4824488 w 5814973"/>
              <a:gd name="connsiteY142" fmla="*/ 4195245 h 5717625"/>
              <a:gd name="connsiteX143" fmla="*/ 4568435 w 5814973"/>
              <a:gd name="connsiteY143" fmla="*/ 4197398 h 5717625"/>
              <a:gd name="connsiteX144" fmla="*/ 4567114 w 5814973"/>
              <a:gd name="connsiteY144" fmla="*/ 3937750 h 5717625"/>
              <a:gd name="connsiteX145" fmla="*/ 4686184 w 5814973"/>
              <a:gd name="connsiteY145" fmla="*/ 3883182 h 5717625"/>
              <a:gd name="connsiteX146" fmla="*/ 5299837 w 5814973"/>
              <a:gd name="connsiteY146" fmla="*/ 3879794 h 5717625"/>
              <a:gd name="connsiteX147" fmla="*/ 5424348 w 5814973"/>
              <a:gd name="connsiteY147" fmla="*/ 3928346 h 5717625"/>
              <a:gd name="connsiteX148" fmla="*/ 5462130 w 5814973"/>
              <a:gd name="connsiteY148" fmla="*/ 4249420 h 5717625"/>
              <a:gd name="connsiteX149" fmla="*/ 5141056 w 5814973"/>
              <a:gd name="connsiteY149" fmla="*/ 4287202 h 5717625"/>
              <a:gd name="connsiteX150" fmla="*/ 5103274 w 5814973"/>
              <a:gd name="connsiteY150" fmla="*/ 3966128 h 5717625"/>
              <a:gd name="connsiteX151" fmla="*/ 5299837 w 5814973"/>
              <a:gd name="connsiteY151" fmla="*/ 3879794 h 5717625"/>
              <a:gd name="connsiteX152" fmla="*/ 2376380 w 5814973"/>
              <a:gd name="connsiteY152" fmla="*/ 3872136 h 5717625"/>
              <a:gd name="connsiteX153" fmla="*/ 2408280 w 5814973"/>
              <a:gd name="connsiteY153" fmla="*/ 3875044 h 5717625"/>
              <a:gd name="connsiteX154" fmla="*/ 2448335 w 5814973"/>
              <a:gd name="connsiteY154" fmla="*/ 3893160 h 5717625"/>
              <a:gd name="connsiteX155" fmla="*/ 2473073 w 5814973"/>
              <a:gd name="connsiteY155" fmla="*/ 4042904 h 5717625"/>
              <a:gd name="connsiteX156" fmla="*/ 2318265 w 5814973"/>
              <a:gd name="connsiteY156" fmla="*/ 4064893 h 5717625"/>
              <a:gd name="connsiteX157" fmla="*/ 2293527 w 5814973"/>
              <a:gd name="connsiteY157" fmla="*/ 3915150 h 5717625"/>
              <a:gd name="connsiteX158" fmla="*/ 2376380 w 5814973"/>
              <a:gd name="connsiteY158" fmla="*/ 3872136 h 5717625"/>
              <a:gd name="connsiteX159" fmla="*/ 1732291 w 5814973"/>
              <a:gd name="connsiteY159" fmla="*/ 3847813 h 5717625"/>
              <a:gd name="connsiteX160" fmla="*/ 1833945 w 5814973"/>
              <a:gd name="connsiteY160" fmla="*/ 3893838 h 5717625"/>
              <a:gd name="connsiteX161" fmla="*/ 1824706 w 5814973"/>
              <a:gd name="connsiteY161" fmla="*/ 4094463 h 5717625"/>
              <a:gd name="connsiteX162" fmla="*/ 1617570 w 5814973"/>
              <a:gd name="connsiteY162" fmla="*/ 4085515 h 5717625"/>
              <a:gd name="connsiteX163" fmla="*/ 1626809 w 5814973"/>
              <a:gd name="connsiteY163" fmla="*/ 3884890 h 5717625"/>
              <a:gd name="connsiteX164" fmla="*/ 1732291 w 5814973"/>
              <a:gd name="connsiteY164" fmla="*/ 3847813 h 5717625"/>
              <a:gd name="connsiteX165" fmla="*/ 4216402 w 5814973"/>
              <a:gd name="connsiteY165" fmla="*/ 3847704 h 5717625"/>
              <a:gd name="connsiteX166" fmla="*/ 4316530 w 5814973"/>
              <a:gd name="connsiteY166" fmla="*/ 3896767 h 5717625"/>
              <a:gd name="connsiteX167" fmla="*/ 4300858 w 5814973"/>
              <a:gd name="connsiteY167" fmla="*/ 4097017 h 5717625"/>
              <a:gd name="connsiteX168" fmla="*/ 4094109 w 5814973"/>
              <a:gd name="connsiteY168" fmla="*/ 4081837 h 5717625"/>
              <a:gd name="connsiteX169" fmla="*/ 4109782 w 5814973"/>
              <a:gd name="connsiteY169" fmla="*/ 3881587 h 5717625"/>
              <a:gd name="connsiteX170" fmla="*/ 4216402 w 5814973"/>
              <a:gd name="connsiteY170" fmla="*/ 3847704 h 5717625"/>
              <a:gd name="connsiteX171" fmla="*/ 3691384 w 5814973"/>
              <a:gd name="connsiteY171" fmla="*/ 3755860 h 5717625"/>
              <a:gd name="connsiteX172" fmla="*/ 3733828 w 5814973"/>
              <a:gd name="connsiteY172" fmla="*/ 3758419 h 5717625"/>
              <a:gd name="connsiteX173" fmla="*/ 3802152 w 5814973"/>
              <a:gd name="connsiteY173" fmla="*/ 3807813 h 5717625"/>
              <a:gd name="connsiteX174" fmla="*/ 3764591 w 5814973"/>
              <a:gd name="connsiteY174" fmla="*/ 3954284 h 5717625"/>
              <a:gd name="connsiteX175" fmla="*/ 3612385 w 5814973"/>
              <a:gd name="connsiteY175" fmla="*/ 3916165 h 5717625"/>
              <a:gd name="connsiteX176" fmla="*/ 3649946 w 5814973"/>
              <a:gd name="connsiteY176" fmla="*/ 3769694 h 5717625"/>
              <a:gd name="connsiteX177" fmla="*/ 3691384 w 5814973"/>
              <a:gd name="connsiteY177" fmla="*/ 3755860 h 5717625"/>
              <a:gd name="connsiteX178" fmla="*/ 2910453 w 5814973"/>
              <a:gd name="connsiteY178" fmla="*/ 3725728 h 5717625"/>
              <a:gd name="connsiteX179" fmla="*/ 2944562 w 5814973"/>
              <a:gd name="connsiteY179" fmla="*/ 3730251 h 5717625"/>
              <a:gd name="connsiteX180" fmla="*/ 3004149 w 5814973"/>
              <a:gd name="connsiteY180" fmla="*/ 3803831 h 5717625"/>
              <a:gd name="connsiteX181" fmla="*/ 2925655 w 5814973"/>
              <a:gd name="connsiteY181" fmla="*/ 3892325 h 5717625"/>
              <a:gd name="connsiteX182" fmla="*/ 2831959 w 5814973"/>
              <a:gd name="connsiteY182" fmla="*/ 3814222 h 5717625"/>
              <a:gd name="connsiteX183" fmla="*/ 2910453 w 5814973"/>
              <a:gd name="connsiteY183" fmla="*/ 3725728 h 5717625"/>
              <a:gd name="connsiteX184" fmla="*/ 2091841 w 5814973"/>
              <a:gd name="connsiteY184" fmla="*/ 3704890 h 5717625"/>
              <a:gd name="connsiteX185" fmla="*/ 2165083 w 5814973"/>
              <a:gd name="connsiteY185" fmla="*/ 3747128 h 5717625"/>
              <a:gd name="connsiteX186" fmla="*/ 2143760 w 5814973"/>
              <a:gd name="connsiteY186" fmla="*/ 3896799 h 5717625"/>
              <a:gd name="connsiteX187" fmla="*/ 1988444 w 5814973"/>
              <a:gd name="connsiteY187" fmla="*/ 3874318 h 5717625"/>
              <a:gd name="connsiteX188" fmla="*/ 2009767 w 5814973"/>
              <a:gd name="connsiteY188" fmla="*/ 3724648 h 5717625"/>
              <a:gd name="connsiteX189" fmla="*/ 2091841 w 5814973"/>
              <a:gd name="connsiteY189" fmla="*/ 3704890 h 5717625"/>
              <a:gd name="connsiteX190" fmla="*/ 3179199 w 5814973"/>
              <a:gd name="connsiteY190" fmla="*/ 3689975 h 5717625"/>
              <a:gd name="connsiteX191" fmla="*/ 3203660 w 5814973"/>
              <a:gd name="connsiteY191" fmla="*/ 3696019 h 5717625"/>
              <a:gd name="connsiteX192" fmla="*/ 3256603 w 5814973"/>
              <a:gd name="connsiteY192" fmla="*/ 3756729 h 5717625"/>
              <a:gd name="connsiteX193" fmla="*/ 3191311 w 5814973"/>
              <a:gd name="connsiteY193" fmla="*/ 3854852 h 5717625"/>
              <a:gd name="connsiteX194" fmla="*/ 3087981 w 5814973"/>
              <a:gd name="connsiteY194" fmla="*/ 3789254 h 5717625"/>
              <a:gd name="connsiteX195" fmla="*/ 3153273 w 5814973"/>
              <a:gd name="connsiteY195" fmla="*/ 3691131 h 5717625"/>
              <a:gd name="connsiteX196" fmla="*/ 3179199 w 5814973"/>
              <a:gd name="connsiteY196" fmla="*/ 3689975 h 5717625"/>
              <a:gd name="connsiteX197" fmla="*/ 2625023 w 5814973"/>
              <a:gd name="connsiteY197" fmla="*/ 3675950 h 5717625"/>
              <a:gd name="connsiteX198" fmla="*/ 2659153 w 5814973"/>
              <a:gd name="connsiteY198" fmla="*/ 3680292 h 5717625"/>
              <a:gd name="connsiteX199" fmla="*/ 2715658 w 5814973"/>
              <a:gd name="connsiteY199" fmla="*/ 3786324 h 5717625"/>
              <a:gd name="connsiteX200" fmla="*/ 2607273 w 5814973"/>
              <a:gd name="connsiteY200" fmla="*/ 3838174 h 5717625"/>
              <a:gd name="connsiteX201" fmla="*/ 2550767 w 5814973"/>
              <a:gd name="connsiteY201" fmla="*/ 3732141 h 5717625"/>
              <a:gd name="connsiteX202" fmla="*/ 2625023 w 5814973"/>
              <a:gd name="connsiteY202" fmla="*/ 3675950 h 5717625"/>
              <a:gd name="connsiteX203" fmla="*/ 3413819 w 5814973"/>
              <a:gd name="connsiteY203" fmla="*/ 3622380 h 5717625"/>
              <a:gd name="connsiteX204" fmla="*/ 3446367 w 5814973"/>
              <a:gd name="connsiteY204" fmla="*/ 3629177 h 5717625"/>
              <a:gd name="connsiteX205" fmla="*/ 3493710 w 5814973"/>
              <a:gd name="connsiteY205" fmla="*/ 3674953 h 5717625"/>
              <a:gd name="connsiteX206" fmla="*/ 3448317 w 5814973"/>
              <a:gd name="connsiteY206" fmla="*/ 3783377 h 5717625"/>
              <a:gd name="connsiteX207" fmla="*/ 3334828 w 5814973"/>
              <a:gd name="connsiteY207" fmla="*/ 3736735 h 5717625"/>
              <a:gd name="connsiteX208" fmla="*/ 3380222 w 5814973"/>
              <a:gd name="connsiteY208" fmla="*/ 3628311 h 5717625"/>
              <a:gd name="connsiteX209" fmla="*/ 3413819 w 5814973"/>
              <a:gd name="connsiteY209" fmla="*/ 3622380 h 5717625"/>
              <a:gd name="connsiteX210" fmla="*/ 2358855 w 5814973"/>
              <a:gd name="connsiteY210" fmla="*/ 3563269 h 5717625"/>
              <a:gd name="connsiteX211" fmla="*/ 2407971 w 5814973"/>
              <a:gd name="connsiteY211" fmla="*/ 3568130 h 5717625"/>
              <a:gd name="connsiteX212" fmla="*/ 2436935 w 5814973"/>
              <a:gd name="connsiteY212" fmla="*/ 3586624 h 5717625"/>
              <a:gd name="connsiteX213" fmla="*/ 2439369 w 5814973"/>
              <a:gd name="connsiteY213" fmla="*/ 3704653 h 5717625"/>
              <a:gd name="connsiteX214" fmla="*/ 2317163 w 5814973"/>
              <a:gd name="connsiteY214" fmla="*/ 3703963 h 5717625"/>
              <a:gd name="connsiteX215" fmla="*/ 2314729 w 5814973"/>
              <a:gd name="connsiteY215" fmla="*/ 3585934 h 5717625"/>
              <a:gd name="connsiteX216" fmla="*/ 2358855 w 5814973"/>
              <a:gd name="connsiteY216" fmla="*/ 3563269 h 5717625"/>
              <a:gd name="connsiteX217" fmla="*/ 3916860 w 5814973"/>
              <a:gd name="connsiteY217" fmla="*/ 3527798 h 5717625"/>
              <a:gd name="connsiteX218" fmla="*/ 3969655 w 5814973"/>
              <a:gd name="connsiteY218" fmla="*/ 3528498 h 5717625"/>
              <a:gd name="connsiteX219" fmla="*/ 4025304 w 5814973"/>
              <a:gd name="connsiteY219" fmla="*/ 3561240 h 5717625"/>
              <a:gd name="connsiteX220" fmla="*/ 4017602 w 5814973"/>
              <a:gd name="connsiteY220" fmla="*/ 3712300 h 5717625"/>
              <a:gd name="connsiteX221" fmla="*/ 3861019 w 5814973"/>
              <a:gd name="connsiteY221" fmla="*/ 3702953 h 5717625"/>
              <a:gd name="connsiteX222" fmla="*/ 3868721 w 5814973"/>
              <a:gd name="connsiteY222" fmla="*/ 3551892 h 5717625"/>
              <a:gd name="connsiteX223" fmla="*/ 3916860 w 5814973"/>
              <a:gd name="connsiteY223" fmla="*/ 3527798 h 5717625"/>
              <a:gd name="connsiteX224" fmla="*/ 1443020 w 5814973"/>
              <a:gd name="connsiteY224" fmla="*/ 3525086 h 5717625"/>
              <a:gd name="connsiteX225" fmla="*/ 1542311 w 5814973"/>
              <a:gd name="connsiteY225" fmla="*/ 3575721 h 5717625"/>
              <a:gd name="connsiteX226" fmla="*/ 1523276 w 5814973"/>
              <a:gd name="connsiteY226" fmla="*/ 3775697 h 5717625"/>
              <a:gd name="connsiteX227" fmla="*/ 1316810 w 5814973"/>
              <a:gd name="connsiteY227" fmla="*/ 3757260 h 5717625"/>
              <a:gd name="connsiteX228" fmla="*/ 1335845 w 5814973"/>
              <a:gd name="connsiteY228" fmla="*/ 3557284 h 5717625"/>
              <a:gd name="connsiteX229" fmla="*/ 1443020 w 5814973"/>
              <a:gd name="connsiteY229" fmla="*/ 3525086 h 5717625"/>
              <a:gd name="connsiteX230" fmla="*/ 939261 w 5814973"/>
              <a:gd name="connsiteY230" fmla="*/ 3514607 h 5717625"/>
              <a:gd name="connsiteX231" fmla="*/ 1008667 w 5814973"/>
              <a:gd name="connsiteY231" fmla="*/ 3515212 h 5717625"/>
              <a:gd name="connsiteX232" fmla="*/ 1123304 w 5814973"/>
              <a:gd name="connsiteY232" fmla="*/ 3593800 h 5717625"/>
              <a:gd name="connsiteX233" fmla="*/ 1071451 w 5814973"/>
              <a:gd name="connsiteY233" fmla="*/ 3848241 h 5717625"/>
              <a:gd name="connsiteX234" fmla="*/ 820700 w 5814973"/>
              <a:gd name="connsiteY234" fmla="*/ 3796456 h 5717625"/>
              <a:gd name="connsiteX235" fmla="*/ 872552 w 5814973"/>
              <a:gd name="connsiteY235" fmla="*/ 3542016 h 5717625"/>
              <a:gd name="connsiteX236" fmla="*/ 939261 w 5814973"/>
              <a:gd name="connsiteY236" fmla="*/ 3514607 h 5717625"/>
              <a:gd name="connsiteX237" fmla="*/ 4471203 w 5814973"/>
              <a:gd name="connsiteY237" fmla="*/ 3493036 h 5717625"/>
              <a:gd name="connsiteX238" fmla="*/ 4551059 w 5814973"/>
              <a:gd name="connsiteY238" fmla="*/ 3523196 h 5717625"/>
              <a:gd name="connsiteX239" fmla="*/ 4575290 w 5814973"/>
              <a:gd name="connsiteY239" fmla="*/ 3722644 h 5717625"/>
              <a:gd name="connsiteX240" fmla="*/ 4369369 w 5814973"/>
              <a:gd name="connsiteY240" fmla="*/ 3746114 h 5717625"/>
              <a:gd name="connsiteX241" fmla="*/ 4345138 w 5814973"/>
              <a:gd name="connsiteY241" fmla="*/ 3546666 h 5717625"/>
              <a:gd name="connsiteX242" fmla="*/ 4471203 w 5814973"/>
              <a:gd name="connsiteY242" fmla="*/ 3493036 h 5717625"/>
              <a:gd name="connsiteX243" fmla="*/ 3613676 w 5814973"/>
              <a:gd name="connsiteY243" fmla="*/ 3472554 h 5717625"/>
              <a:gd name="connsiteX244" fmla="*/ 3654438 w 5814973"/>
              <a:gd name="connsiteY244" fmla="*/ 3479098 h 5717625"/>
              <a:gd name="connsiteX245" fmla="*/ 3693834 w 5814973"/>
              <a:gd name="connsiteY245" fmla="*/ 3510620 h 5717625"/>
              <a:gd name="connsiteX246" fmla="*/ 3671027 w 5814973"/>
              <a:gd name="connsiteY246" fmla="*/ 3625972 h 5717625"/>
              <a:gd name="connsiteX247" fmla="*/ 3550943 w 5814973"/>
              <a:gd name="connsiteY247" fmla="*/ 3600968 h 5717625"/>
              <a:gd name="connsiteX248" fmla="*/ 3573750 w 5814973"/>
              <a:gd name="connsiteY248" fmla="*/ 3485616 h 5717625"/>
              <a:gd name="connsiteX249" fmla="*/ 3613676 w 5814973"/>
              <a:gd name="connsiteY249" fmla="*/ 3472554 h 5717625"/>
              <a:gd name="connsiteX250" fmla="*/ 1838978 w 5814973"/>
              <a:gd name="connsiteY250" fmla="*/ 3434479 h 5717625"/>
              <a:gd name="connsiteX251" fmla="*/ 1881468 w 5814973"/>
              <a:gd name="connsiteY251" fmla="*/ 3435764 h 5717625"/>
              <a:gd name="connsiteX252" fmla="*/ 1951322 w 5814973"/>
              <a:gd name="connsiteY252" fmla="*/ 3483103 h 5717625"/>
              <a:gd name="connsiteX253" fmla="*/ 1918510 w 5814973"/>
              <a:gd name="connsiteY253" fmla="*/ 3630688 h 5717625"/>
              <a:gd name="connsiteX254" fmla="*/ 1765210 w 5814973"/>
              <a:gd name="connsiteY254" fmla="*/ 3597141 h 5717625"/>
              <a:gd name="connsiteX255" fmla="*/ 1798022 w 5814973"/>
              <a:gd name="connsiteY255" fmla="*/ 3449556 h 5717625"/>
              <a:gd name="connsiteX256" fmla="*/ 1838978 w 5814973"/>
              <a:gd name="connsiteY256" fmla="*/ 3434479 h 5717625"/>
              <a:gd name="connsiteX257" fmla="*/ 4956569 w 5814973"/>
              <a:gd name="connsiteY257" fmla="*/ 3415278 h 5717625"/>
              <a:gd name="connsiteX258" fmla="*/ 4992719 w 5814973"/>
              <a:gd name="connsiteY258" fmla="*/ 3421429 h 5717625"/>
              <a:gd name="connsiteX259" fmla="*/ 5118974 w 5814973"/>
              <a:gd name="connsiteY259" fmla="*/ 3646925 h 5717625"/>
              <a:gd name="connsiteX260" fmla="*/ 4896208 w 5814973"/>
              <a:gd name="connsiteY260" fmla="*/ 3775663 h 5717625"/>
              <a:gd name="connsiteX261" fmla="*/ 4769953 w 5814973"/>
              <a:gd name="connsiteY261" fmla="*/ 3550167 h 5717625"/>
              <a:gd name="connsiteX262" fmla="*/ 4956569 w 5814973"/>
              <a:gd name="connsiteY262" fmla="*/ 3415278 h 5717625"/>
              <a:gd name="connsiteX263" fmla="*/ 2149145 w 5814973"/>
              <a:gd name="connsiteY263" fmla="*/ 3397750 h 5717625"/>
              <a:gd name="connsiteX264" fmla="*/ 2182165 w 5814973"/>
              <a:gd name="connsiteY264" fmla="*/ 3401216 h 5717625"/>
              <a:gd name="connsiteX265" fmla="*/ 2234111 w 5814973"/>
              <a:gd name="connsiteY265" fmla="*/ 3442046 h 5717625"/>
              <a:gd name="connsiteX266" fmla="*/ 2200922 w 5814973"/>
              <a:gd name="connsiteY266" fmla="*/ 3554779 h 5717625"/>
              <a:gd name="connsiteX267" fmla="*/ 2083284 w 5814973"/>
              <a:gd name="connsiteY267" fmla="*/ 3519815 h 5717625"/>
              <a:gd name="connsiteX268" fmla="*/ 2116473 w 5814973"/>
              <a:gd name="connsiteY268" fmla="*/ 3407082 h 5717625"/>
              <a:gd name="connsiteX269" fmla="*/ 2149145 w 5814973"/>
              <a:gd name="connsiteY269" fmla="*/ 3397750 h 5717625"/>
              <a:gd name="connsiteX270" fmla="*/ 277077 w 5814973"/>
              <a:gd name="connsiteY270" fmla="*/ 3295589 h 5717625"/>
              <a:gd name="connsiteX271" fmla="*/ 515954 w 5814973"/>
              <a:gd name="connsiteY271" fmla="*/ 3458104 h 5717625"/>
              <a:gd name="connsiteX272" fmla="*/ 362143 w 5814973"/>
              <a:gd name="connsiteY272" fmla="*/ 3742459 h 5717625"/>
              <a:gd name="connsiteX273" fmla="*/ 77788 w 5814973"/>
              <a:gd name="connsiteY273" fmla="*/ 3588649 h 5717625"/>
              <a:gd name="connsiteX274" fmla="*/ 231598 w 5814973"/>
              <a:gd name="connsiteY274" fmla="*/ 3304293 h 5717625"/>
              <a:gd name="connsiteX275" fmla="*/ 277077 w 5814973"/>
              <a:gd name="connsiteY275" fmla="*/ 3295589 h 5717625"/>
              <a:gd name="connsiteX276" fmla="*/ 3773919 w 5814973"/>
              <a:gd name="connsiteY276" fmla="*/ 3290013 h 5717625"/>
              <a:gd name="connsiteX277" fmla="*/ 3803238 w 5814973"/>
              <a:gd name="connsiteY277" fmla="*/ 3293254 h 5717625"/>
              <a:gd name="connsiteX278" fmla="*/ 3819609 w 5814973"/>
              <a:gd name="connsiteY278" fmla="*/ 3299649 h 5717625"/>
              <a:gd name="connsiteX279" fmla="*/ 3858380 w 5814973"/>
              <a:gd name="connsiteY279" fmla="*/ 3412511 h 5717625"/>
              <a:gd name="connsiteX280" fmla="*/ 3742462 w 5814973"/>
              <a:gd name="connsiteY280" fmla="*/ 3447054 h 5717625"/>
              <a:gd name="connsiteX281" fmla="*/ 3703691 w 5814973"/>
              <a:gd name="connsiteY281" fmla="*/ 3334192 h 5717625"/>
              <a:gd name="connsiteX282" fmla="*/ 3773919 w 5814973"/>
              <a:gd name="connsiteY282" fmla="*/ 3290013 h 5717625"/>
              <a:gd name="connsiteX283" fmla="*/ 5519388 w 5814973"/>
              <a:gd name="connsiteY283" fmla="*/ 3266273 h 5717625"/>
              <a:gd name="connsiteX284" fmla="*/ 5565616 w 5814973"/>
              <a:gd name="connsiteY284" fmla="*/ 3268926 h 5717625"/>
              <a:gd name="connsiteX285" fmla="*/ 5755453 w 5814973"/>
              <a:gd name="connsiteY285" fmla="*/ 3530609 h 5717625"/>
              <a:gd name="connsiteX286" fmla="*/ 5493770 w 5814973"/>
              <a:gd name="connsiteY286" fmla="*/ 3720446 h 5717625"/>
              <a:gd name="connsiteX287" fmla="*/ 5303933 w 5814973"/>
              <a:gd name="connsiteY287" fmla="*/ 3458763 h 5717625"/>
              <a:gd name="connsiteX288" fmla="*/ 5519388 w 5814973"/>
              <a:gd name="connsiteY288" fmla="*/ 3266273 h 5717625"/>
              <a:gd name="connsiteX289" fmla="*/ 4123898 w 5814973"/>
              <a:gd name="connsiteY289" fmla="*/ 3264155 h 5717625"/>
              <a:gd name="connsiteX290" fmla="*/ 4145793 w 5814973"/>
              <a:gd name="connsiteY290" fmla="*/ 3269229 h 5717625"/>
              <a:gd name="connsiteX291" fmla="*/ 4215577 w 5814973"/>
              <a:gd name="connsiteY291" fmla="*/ 3405599 h 5717625"/>
              <a:gd name="connsiteX292" fmla="*/ 4075192 w 5814973"/>
              <a:gd name="connsiteY292" fmla="*/ 3471249 h 5717625"/>
              <a:gd name="connsiteX293" fmla="*/ 4005408 w 5814973"/>
              <a:gd name="connsiteY293" fmla="*/ 3334878 h 5717625"/>
              <a:gd name="connsiteX294" fmla="*/ 4123898 w 5814973"/>
              <a:gd name="connsiteY294" fmla="*/ 3264155 h 5717625"/>
              <a:gd name="connsiteX295" fmla="*/ 2016722 w 5814973"/>
              <a:gd name="connsiteY295" fmla="*/ 3164396 h 5717625"/>
              <a:gd name="connsiteX296" fmla="*/ 2049447 w 5814973"/>
              <a:gd name="connsiteY296" fmla="*/ 3170217 h 5717625"/>
              <a:gd name="connsiteX297" fmla="*/ 2098203 w 5814973"/>
              <a:gd name="connsiteY297" fmla="*/ 3214587 h 5717625"/>
              <a:gd name="connsiteX298" fmla="*/ 2056360 w 5814973"/>
              <a:gd name="connsiteY298" fmla="*/ 3324408 h 5717625"/>
              <a:gd name="connsiteX299" fmla="*/ 1941515 w 5814973"/>
              <a:gd name="connsiteY299" fmla="*/ 3281159 h 5717625"/>
              <a:gd name="connsiteX300" fmla="*/ 1983359 w 5814973"/>
              <a:gd name="connsiteY300" fmla="*/ 3171338 h 5717625"/>
              <a:gd name="connsiteX301" fmla="*/ 2016722 w 5814973"/>
              <a:gd name="connsiteY301" fmla="*/ 3164396 h 5717625"/>
              <a:gd name="connsiteX302" fmla="*/ 1665060 w 5814973"/>
              <a:gd name="connsiteY302" fmla="*/ 3155620 h 5717625"/>
              <a:gd name="connsiteX303" fmla="*/ 1707465 w 5814973"/>
              <a:gd name="connsiteY303" fmla="*/ 3158845 h 5717625"/>
              <a:gd name="connsiteX304" fmla="*/ 1774961 w 5814973"/>
              <a:gd name="connsiteY304" fmla="*/ 3209296 h 5717625"/>
              <a:gd name="connsiteX305" fmla="*/ 1734928 w 5814973"/>
              <a:gd name="connsiteY305" fmla="*/ 3355127 h 5717625"/>
              <a:gd name="connsiteX306" fmla="*/ 1583353 w 5814973"/>
              <a:gd name="connsiteY306" fmla="*/ 3314630 h 5717625"/>
              <a:gd name="connsiteX307" fmla="*/ 1623387 w 5814973"/>
              <a:gd name="connsiteY307" fmla="*/ 3168799 h 5717625"/>
              <a:gd name="connsiteX308" fmla="*/ 1665060 w 5814973"/>
              <a:gd name="connsiteY308" fmla="*/ 3155620 h 5717625"/>
              <a:gd name="connsiteX309" fmla="*/ 1249855 w 5814973"/>
              <a:gd name="connsiteY309" fmla="*/ 3130133 h 5717625"/>
              <a:gd name="connsiteX310" fmla="*/ 1403059 w 5814973"/>
              <a:gd name="connsiteY310" fmla="*/ 3231086 h 5717625"/>
              <a:gd name="connsiteX311" fmla="*/ 1304412 w 5814973"/>
              <a:gd name="connsiteY311" fmla="*/ 3407725 h 5717625"/>
              <a:gd name="connsiteX312" fmla="*/ 1122041 w 5814973"/>
              <a:gd name="connsiteY312" fmla="*/ 3312179 h 5717625"/>
              <a:gd name="connsiteX313" fmla="*/ 1220687 w 5814973"/>
              <a:gd name="connsiteY313" fmla="*/ 3135540 h 5717625"/>
              <a:gd name="connsiteX314" fmla="*/ 1249855 w 5814973"/>
              <a:gd name="connsiteY314" fmla="*/ 3130133 h 5717625"/>
              <a:gd name="connsiteX315" fmla="*/ 4612013 w 5814973"/>
              <a:gd name="connsiteY315" fmla="*/ 3111922 h 5717625"/>
              <a:gd name="connsiteX316" fmla="*/ 4641661 w 5814973"/>
              <a:gd name="connsiteY316" fmla="*/ 3113570 h 5717625"/>
              <a:gd name="connsiteX317" fmla="*/ 4763413 w 5814973"/>
              <a:gd name="connsiteY317" fmla="*/ 3276126 h 5717625"/>
              <a:gd name="connsiteX318" fmla="*/ 4595582 w 5814973"/>
              <a:gd name="connsiteY318" fmla="*/ 3394051 h 5717625"/>
              <a:gd name="connsiteX319" fmla="*/ 4473830 w 5814973"/>
              <a:gd name="connsiteY319" fmla="*/ 3231495 h 5717625"/>
              <a:gd name="connsiteX320" fmla="*/ 4612013 w 5814973"/>
              <a:gd name="connsiteY320" fmla="*/ 3111922 h 5717625"/>
              <a:gd name="connsiteX321" fmla="*/ 3871107 w 5814973"/>
              <a:gd name="connsiteY321" fmla="*/ 3059964 h 5717625"/>
              <a:gd name="connsiteX322" fmla="*/ 3905237 w 5814973"/>
              <a:gd name="connsiteY322" fmla="*/ 3064305 h 5717625"/>
              <a:gd name="connsiteX323" fmla="*/ 3961742 w 5814973"/>
              <a:gd name="connsiteY323" fmla="*/ 3170338 h 5717625"/>
              <a:gd name="connsiteX324" fmla="*/ 3853357 w 5814973"/>
              <a:gd name="connsiteY324" fmla="*/ 3222187 h 5717625"/>
              <a:gd name="connsiteX325" fmla="*/ 3796851 w 5814973"/>
              <a:gd name="connsiteY325" fmla="*/ 3116155 h 5717625"/>
              <a:gd name="connsiteX326" fmla="*/ 3871107 w 5814973"/>
              <a:gd name="connsiteY326" fmla="*/ 3059964 h 5717625"/>
              <a:gd name="connsiteX327" fmla="*/ 827883 w 5814973"/>
              <a:gd name="connsiteY327" fmla="*/ 2981299 h 5717625"/>
              <a:gd name="connsiteX328" fmla="*/ 1001514 w 5814973"/>
              <a:gd name="connsiteY328" fmla="*/ 3131896 h 5717625"/>
              <a:gd name="connsiteX329" fmla="*/ 855286 w 5814973"/>
              <a:gd name="connsiteY329" fmla="*/ 3345511 h 5717625"/>
              <a:gd name="connsiteX330" fmla="*/ 645090 w 5814973"/>
              <a:gd name="connsiteY330" fmla="*/ 3197896 h 5717625"/>
              <a:gd name="connsiteX331" fmla="*/ 791318 w 5814973"/>
              <a:gd name="connsiteY331" fmla="*/ 2984281 h 5717625"/>
              <a:gd name="connsiteX332" fmla="*/ 827883 w 5814973"/>
              <a:gd name="connsiteY332" fmla="*/ 2981299 h 5717625"/>
              <a:gd name="connsiteX333" fmla="*/ 4210993 w 5814973"/>
              <a:gd name="connsiteY333" fmla="*/ 2953716 h 5717625"/>
              <a:gd name="connsiteX334" fmla="*/ 4301970 w 5814973"/>
              <a:gd name="connsiteY334" fmla="*/ 3078076 h 5717625"/>
              <a:gd name="connsiteX335" fmla="*/ 4174296 w 5814973"/>
              <a:gd name="connsiteY335" fmla="*/ 3164339 h 5717625"/>
              <a:gd name="connsiteX336" fmla="*/ 4083319 w 5814973"/>
              <a:gd name="connsiteY336" fmla="*/ 3039980 h 5717625"/>
              <a:gd name="connsiteX337" fmla="*/ 4210993 w 5814973"/>
              <a:gd name="connsiteY337" fmla="*/ 2953716 h 5717625"/>
              <a:gd name="connsiteX338" fmla="*/ 1913291 w 5814973"/>
              <a:gd name="connsiteY338" fmla="*/ 2930055 h 5717625"/>
              <a:gd name="connsiteX339" fmla="*/ 1945733 w 5814973"/>
              <a:gd name="connsiteY339" fmla="*/ 2937360 h 5717625"/>
              <a:gd name="connsiteX340" fmla="*/ 1992319 w 5814973"/>
              <a:gd name="connsiteY340" fmla="*/ 2983855 h 5717625"/>
              <a:gd name="connsiteX341" fmla="*/ 1945085 w 5814973"/>
              <a:gd name="connsiteY341" fmla="*/ 3091505 h 5717625"/>
              <a:gd name="connsiteX342" fmla="*/ 1832350 w 5814973"/>
              <a:gd name="connsiteY342" fmla="*/ 3043105 h 5717625"/>
              <a:gd name="connsiteX343" fmla="*/ 1879584 w 5814973"/>
              <a:gd name="connsiteY343" fmla="*/ 2935454 h 5717625"/>
              <a:gd name="connsiteX344" fmla="*/ 1913291 w 5814973"/>
              <a:gd name="connsiteY344" fmla="*/ 2930055 h 5717625"/>
              <a:gd name="connsiteX345" fmla="*/ 5033333 w 5814973"/>
              <a:gd name="connsiteY345" fmla="*/ 2873106 h 5717625"/>
              <a:gd name="connsiteX346" fmla="*/ 5070005 w 5814973"/>
              <a:gd name="connsiteY346" fmla="*/ 2873418 h 5717625"/>
              <a:gd name="connsiteX347" fmla="*/ 5229698 w 5814973"/>
              <a:gd name="connsiteY347" fmla="*/ 3075882 h 5717625"/>
              <a:gd name="connsiteX348" fmla="*/ 5029540 w 5814973"/>
              <a:gd name="connsiteY348" fmla="*/ 3238455 h 5717625"/>
              <a:gd name="connsiteX349" fmla="*/ 4869847 w 5814973"/>
              <a:gd name="connsiteY349" fmla="*/ 3035992 h 5717625"/>
              <a:gd name="connsiteX350" fmla="*/ 5033333 w 5814973"/>
              <a:gd name="connsiteY350" fmla="*/ 2873106 h 5717625"/>
              <a:gd name="connsiteX351" fmla="*/ 1614458 w 5814973"/>
              <a:gd name="connsiteY351" fmla="*/ 2840848 h 5717625"/>
              <a:gd name="connsiteX352" fmla="*/ 1715655 w 5814973"/>
              <a:gd name="connsiteY352" fmla="*/ 2935620 h 5717625"/>
              <a:gd name="connsiteX353" fmla="*/ 1619272 w 5814973"/>
              <a:gd name="connsiteY353" fmla="*/ 3053800 h 5717625"/>
              <a:gd name="connsiteX354" fmla="*/ 1495628 w 5814973"/>
              <a:gd name="connsiteY354" fmla="*/ 2959249 h 5717625"/>
              <a:gd name="connsiteX355" fmla="*/ 1592010 w 5814973"/>
              <a:gd name="connsiteY355" fmla="*/ 2841068 h 5717625"/>
              <a:gd name="connsiteX356" fmla="*/ 1614458 w 5814973"/>
              <a:gd name="connsiteY356" fmla="*/ 2840848 h 5717625"/>
              <a:gd name="connsiteX357" fmla="*/ 3918208 w 5814973"/>
              <a:gd name="connsiteY357" fmla="*/ 2826259 h 5717625"/>
              <a:gd name="connsiteX358" fmla="*/ 3952073 w 5814973"/>
              <a:gd name="connsiteY358" fmla="*/ 2832483 h 5717625"/>
              <a:gd name="connsiteX359" fmla="*/ 4007697 w 5814973"/>
              <a:gd name="connsiteY359" fmla="*/ 2908856 h 5717625"/>
              <a:gd name="connsiteX360" fmla="*/ 3924438 w 5814973"/>
              <a:gd name="connsiteY360" fmla="*/ 2993170 h 5717625"/>
              <a:gd name="connsiteX361" fmla="*/ 3834949 w 5814973"/>
              <a:gd name="connsiteY361" fmla="*/ 2910573 h 5717625"/>
              <a:gd name="connsiteX362" fmla="*/ 3918208 w 5814973"/>
              <a:gd name="connsiteY362" fmla="*/ 2826259 h 5717625"/>
              <a:gd name="connsiteX363" fmla="*/ 4654973 w 5814973"/>
              <a:gd name="connsiteY363" fmla="*/ 2685794 h 5717625"/>
              <a:gd name="connsiteX364" fmla="*/ 4801586 w 5814973"/>
              <a:gd name="connsiteY364" fmla="*/ 2827799 h 5717625"/>
              <a:gd name="connsiteX365" fmla="*/ 4654973 w 5814973"/>
              <a:gd name="connsiteY365" fmla="*/ 2969803 h 5717625"/>
              <a:gd name="connsiteX366" fmla="*/ 4508361 w 5814973"/>
              <a:gd name="connsiteY366" fmla="*/ 2827799 h 5717625"/>
              <a:gd name="connsiteX367" fmla="*/ 4654973 w 5814973"/>
              <a:gd name="connsiteY367" fmla="*/ 2685794 h 5717625"/>
              <a:gd name="connsiteX368" fmla="*/ 1218764 w 5814973"/>
              <a:gd name="connsiteY368" fmla="*/ 2685794 h 5717625"/>
              <a:gd name="connsiteX369" fmla="*/ 1365377 w 5814973"/>
              <a:gd name="connsiteY369" fmla="*/ 2827799 h 5717625"/>
              <a:gd name="connsiteX370" fmla="*/ 1218764 w 5814973"/>
              <a:gd name="connsiteY370" fmla="*/ 2969803 h 5717625"/>
              <a:gd name="connsiteX371" fmla="*/ 1072151 w 5814973"/>
              <a:gd name="connsiteY371" fmla="*/ 2827799 h 5717625"/>
              <a:gd name="connsiteX372" fmla="*/ 1218764 w 5814973"/>
              <a:gd name="connsiteY372" fmla="*/ 2685794 h 5717625"/>
              <a:gd name="connsiteX373" fmla="*/ 1891866 w 5814973"/>
              <a:gd name="connsiteY373" fmla="*/ 2679726 h 5717625"/>
              <a:gd name="connsiteX374" fmla="*/ 1909256 w 5814973"/>
              <a:gd name="connsiteY374" fmla="*/ 2682110 h 5717625"/>
              <a:gd name="connsiteX375" fmla="*/ 1976967 w 5814973"/>
              <a:gd name="connsiteY375" fmla="*/ 2766539 h 5717625"/>
              <a:gd name="connsiteX376" fmla="*/ 1889228 w 5814973"/>
              <a:gd name="connsiteY376" fmla="*/ 2846505 h 5717625"/>
              <a:gd name="connsiteX377" fmla="*/ 1804127 w 5814973"/>
              <a:gd name="connsiteY377" fmla="*/ 2759692 h 5717625"/>
              <a:gd name="connsiteX378" fmla="*/ 1891866 w 5814973"/>
              <a:gd name="connsiteY378" fmla="*/ 2679726 h 5717625"/>
              <a:gd name="connsiteX379" fmla="*/ 4183732 w 5814973"/>
              <a:gd name="connsiteY379" fmla="*/ 2648358 h 5717625"/>
              <a:gd name="connsiteX380" fmla="*/ 4227739 w 5814973"/>
              <a:gd name="connsiteY380" fmla="*/ 2649942 h 5717625"/>
              <a:gd name="connsiteX381" fmla="*/ 4312158 w 5814973"/>
              <a:gd name="connsiteY381" fmla="*/ 2736723 h 5717625"/>
              <a:gd name="connsiteX382" fmla="*/ 4222244 w 5814973"/>
              <a:gd name="connsiteY382" fmla="*/ 2859598 h 5717625"/>
              <a:gd name="connsiteX383" fmla="*/ 4093818 w 5814973"/>
              <a:gd name="connsiteY383" fmla="*/ 2771234 h 5717625"/>
              <a:gd name="connsiteX384" fmla="*/ 4183732 w 5814973"/>
              <a:gd name="connsiteY384" fmla="*/ 2648358 h 5717625"/>
              <a:gd name="connsiteX385" fmla="*/ 5586373 w 5814973"/>
              <a:gd name="connsiteY385" fmla="*/ 2580287 h 5717625"/>
              <a:gd name="connsiteX386" fmla="*/ 5814973 w 5814973"/>
              <a:gd name="connsiteY386" fmla="*/ 2808888 h 5717625"/>
              <a:gd name="connsiteX387" fmla="*/ 5586373 w 5814973"/>
              <a:gd name="connsiteY387" fmla="*/ 3037487 h 5717625"/>
              <a:gd name="connsiteX388" fmla="*/ 5357773 w 5814973"/>
              <a:gd name="connsiteY388" fmla="*/ 2808888 h 5717625"/>
              <a:gd name="connsiteX389" fmla="*/ 5586373 w 5814973"/>
              <a:gd name="connsiteY389" fmla="*/ 2580287 h 5717625"/>
              <a:gd name="connsiteX390" fmla="*/ 228600 w 5814973"/>
              <a:gd name="connsiteY390" fmla="*/ 2580287 h 5717625"/>
              <a:gd name="connsiteX391" fmla="*/ 457200 w 5814973"/>
              <a:gd name="connsiteY391" fmla="*/ 2808888 h 5717625"/>
              <a:gd name="connsiteX392" fmla="*/ 228600 w 5814973"/>
              <a:gd name="connsiteY392" fmla="*/ 3037487 h 5717625"/>
              <a:gd name="connsiteX393" fmla="*/ 0 w 5814973"/>
              <a:gd name="connsiteY393" fmla="*/ 2808888 h 5717625"/>
              <a:gd name="connsiteX394" fmla="*/ 228600 w 5814973"/>
              <a:gd name="connsiteY394" fmla="*/ 2580287 h 5717625"/>
              <a:gd name="connsiteX395" fmla="*/ 3900782 w 5814973"/>
              <a:gd name="connsiteY395" fmla="*/ 2580140 h 5717625"/>
              <a:gd name="connsiteX396" fmla="*/ 3925103 w 5814973"/>
              <a:gd name="connsiteY396" fmla="*/ 2586735 h 5717625"/>
              <a:gd name="connsiteX397" fmla="*/ 3976582 w 5814973"/>
              <a:gd name="connsiteY397" fmla="*/ 2648596 h 5717625"/>
              <a:gd name="connsiteX398" fmla="*/ 3908874 w 5814973"/>
              <a:gd name="connsiteY398" fmla="*/ 2745146 h 5717625"/>
              <a:gd name="connsiteX399" fmla="*/ 3807111 w 5814973"/>
              <a:gd name="connsiteY399" fmla="*/ 2677254 h 5717625"/>
              <a:gd name="connsiteX400" fmla="*/ 3874819 w 5814973"/>
              <a:gd name="connsiteY400" fmla="*/ 2580704 h 5717625"/>
              <a:gd name="connsiteX401" fmla="*/ 3900782 w 5814973"/>
              <a:gd name="connsiteY401" fmla="*/ 2580140 h 5717625"/>
              <a:gd name="connsiteX402" fmla="*/ 1648688 w 5814973"/>
              <a:gd name="connsiteY402" fmla="*/ 2507283 h 5717625"/>
              <a:gd name="connsiteX403" fmla="*/ 1739665 w 5814973"/>
              <a:gd name="connsiteY403" fmla="*/ 2631643 h 5717625"/>
              <a:gd name="connsiteX404" fmla="*/ 1611991 w 5814973"/>
              <a:gd name="connsiteY404" fmla="*/ 2717906 h 5717625"/>
              <a:gd name="connsiteX405" fmla="*/ 1521014 w 5814973"/>
              <a:gd name="connsiteY405" fmla="*/ 2593547 h 5717625"/>
              <a:gd name="connsiteX406" fmla="*/ 1648688 w 5814973"/>
              <a:gd name="connsiteY406" fmla="*/ 2507283 h 5717625"/>
              <a:gd name="connsiteX407" fmla="*/ 1938810 w 5814973"/>
              <a:gd name="connsiteY407" fmla="*/ 2425013 h 5717625"/>
              <a:gd name="connsiteX408" fmla="*/ 1972940 w 5814973"/>
              <a:gd name="connsiteY408" fmla="*/ 2429354 h 5717625"/>
              <a:gd name="connsiteX409" fmla="*/ 2029445 w 5814973"/>
              <a:gd name="connsiteY409" fmla="*/ 2535387 h 5717625"/>
              <a:gd name="connsiteX410" fmla="*/ 1921060 w 5814973"/>
              <a:gd name="connsiteY410" fmla="*/ 2587236 h 5717625"/>
              <a:gd name="connsiteX411" fmla="*/ 1864555 w 5814973"/>
              <a:gd name="connsiteY411" fmla="*/ 2481204 h 5717625"/>
              <a:gd name="connsiteX412" fmla="*/ 1938810 w 5814973"/>
              <a:gd name="connsiteY412" fmla="*/ 2425013 h 5717625"/>
              <a:gd name="connsiteX413" fmla="*/ 816365 w 5814973"/>
              <a:gd name="connsiteY413" fmla="*/ 2405648 h 5717625"/>
              <a:gd name="connsiteX414" fmla="*/ 853037 w 5814973"/>
              <a:gd name="connsiteY414" fmla="*/ 2405959 h 5717625"/>
              <a:gd name="connsiteX415" fmla="*/ 1012730 w 5814973"/>
              <a:gd name="connsiteY415" fmla="*/ 2608424 h 5717625"/>
              <a:gd name="connsiteX416" fmla="*/ 812572 w 5814973"/>
              <a:gd name="connsiteY416" fmla="*/ 2770997 h 5717625"/>
              <a:gd name="connsiteX417" fmla="*/ 652879 w 5814973"/>
              <a:gd name="connsiteY417" fmla="*/ 2568534 h 5717625"/>
              <a:gd name="connsiteX418" fmla="*/ 816365 w 5814973"/>
              <a:gd name="connsiteY418" fmla="*/ 2405648 h 5717625"/>
              <a:gd name="connsiteX419" fmla="*/ 5033905 w 5814973"/>
              <a:gd name="connsiteY419" fmla="*/ 2348650 h 5717625"/>
              <a:gd name="connsiteX420" fmla="*/ 5069399 w 5814973"/>
              <a:gd name="connsiteY420" fmla="*/ 2351136 h 5717625"/>
              <a:gd name="connsiteX421" fmla="*/ 5214953 w 5814973"/>
              <a:gd name="connsiteY421" fmla="*/ 2489991 h 5717625"/>
              <a:gd name="connsiteX422" fmla="*/ 5079699 w 5814973"/>
              <a:gd name="connsiteY422" fmla="*/ 2710897 h 5717625"/>
              <a:gd name="connsiteX423" fmla="*/ 4862279 w 5814973"/>
              <a:gd name="connsiteY423" fmla="*/ 2574434 h 5717625"/>
              <a:gd name="connsiteX424" fmla="*/ 4997533 w 5814973"/>
              <a:gd name="connsiteY424" fmla="*/ 2353529 h 5717625"/>
              <a:gd name="connsiteX425" fmla="*/ 5033905 w 5814973"/>
              <a:gd name="connsiteY425" fmla="*/ 2348650 h 5717625"/>
              <a:gd name="connsiteX426" fmla="*/ 3790636 w 5814973"/>
              <a:gd name="connsiteY426" fmla="*/ 2346917 h 5717625"/>
              <a:gd name="connsiteX427" fmla="*/ 3823679 w 5814973"/>
              <a:gd name="connsiteY427" fmla="*/ 2350098 h 5717625"/>
              <a:gd name="connsiteX428" fmla="*/ 3875991 w 5814973"/>
              <a:gd name="connsiteY428" fmla="*/ 2390485 h 5717625"/>
              <a:gd name="connsiteX429" fmla="*/ 3843859 w 5814973"/>
              <a:gd name="connsiteY429" fmla="*/ 2503528 h 5717625"/>
              <a:gd name="connsiteX430" fmla="*/ 3725928 w 5814973"/>
              <a:gd name="connsiteY430" fmla="*/ 2469577 h 5717625"/>
              <a:gd name="connsiteX431" fmla="*/ 3758059 w 5814973"/>
              <a:gd name="connsiteY431" fmla="*/ 2356534 h 5717625"/>
              <a:gd name="connsiteX432" fmla="*/ 3790636 w 5814973"/>
              <a:gd name="connsiteY432" fmla="*/ 2346917 h 5717625"/>
              <a:gd name="connsiteX433" fmla="*/ 4116515 w 5814973"/>
              <a:gd name="connsiteY433" fmla="*/ 2338417 h 5717625"/>
              <a:gd name="connsiteX434" fmla="*/ 4148510 w 5814973"/>
              <a:gd name="connsiteY434" fmla="*/ 2342258 h 5717625"/>
              <a:gd name="connsiteX435" fmla="*/ 4225020 w 5814973"/>
              <a:gd name="connsiteY435" fmla="*/ 2411347 h 5717625"/>
              <a:gd name="connsiteX436" fmla="*/ 4157035 w 5814973"/>
              <a:gd name="connsiteY436" fmla="*/ 2546883 h 5717625"/>
              <a:gd name="connsiteX437" fmla="*/ 4015771 w 5814973"/>
              <a:gd name="connsiteY437" fmla="*/ 2479529 h 5717625"/>
              <a:gd name="connsiteX438" fmla="*/ 4083756 w 5814973"/>
              <a:gd name="connsiteY438" fmla="*/ 2343993 h 5717625"/>
              <a:gd name="connsiteX439" fmla="*/ 4116515 w 5814973"/>
              <a:gd name="connsiteY439" fmla="*/ 2338417 h 5717625"/>
              <a:gd name="connsiteX440" fmla="*/ 4607882 w 5814973"/>
              <a:gd name="connsiteY440" fmla="*/ 2284429 h 5717625"/>
              <a:gd name="connsiteX441" fmla="*/ 4737437 w 5814973"/>
              <a:gd name="connsiteY441" fmla="*/ 2378750 h 5717625"/>
              <a:gd name="connsiteX442" fmla="*/ 4648275 w 5814973"/>
              <a:gd name="connsiteY442" fmla="*/ 2560058 h 5717625"/>
              <a:gd name="connsiteX443" fmla="*/ 4461083 w 5814973"/>
              <a:gd name="connsiteY443" fmla="*/ 2473698 h 5717625"/>
              <a:gd name="connsiteX444" fmla="*/ 4550245 w 5814973"/>
              <a:gd name="connsiteY444" fmla="*/ 2292391 h 5717625"/>
              <a:gd name="connsiteX445" fmla="*/ 4607882 w 5814973"/>
              <a:gd name="connsiteY445" fmla="*/ 2284429 h 5717625"/>
              <a:gd name="connsiteX446" fmla="*/ 1313644 w 5814973"/>
              <a:gd name="connsiteY446" fmla="*/ 2195406 h 5717625"/>
              <a:gd name="connsiteX447" fmla="*/ 1343087 w 5814973"/>
              <a:gd name="connsiteY447" fmla="*/ 2199158 h 5717625"/>
              <a:gd name="connsiteX448" fmla="*/ 1452187 w 5814973"/>
              <a:gd name="connsiteY448" fmla="*/ 2369933 h 5717625"/>
              <a:gd name="connsiteX449" fmla="*/ 1275870 w 5814973"/>
              <a:gd name="connsiteY449" fmla="*/ 2475604 h 5717625"/>
              <a:gd name="connsiteX450" fmla="*/ 1166770 w 5814973"/>
              <a:gd name="connsiteY450" fmla="*/ 2304828 h 5717625"/>
              <a:gd name="connsiteX451" fmla="*/ 1313644 w 5814973"/>
              <a:gd name="connsiteY451" fmla="*/ 2195406 h 5717625"/>
              <a:gd name="connsiteX452" fmla="*/ 2086825 w 5814973"/>
              <a:gd name="connsiteY452" fmla="*/ 2168971 h 5717625"/>
              <a:gd name="connsiteX453" fmla="*/ 2115874 w 5814973"/>
              <a:gd name="connsiteY453" fmla="*/ 2174277 h 5717625"/>
              <a:gd name="connsiteX454" fmla="*/ 2131745 w 5814973"/>
              <a:gd name="connsiteY454" fmla="*/ 2181803 h 5717625"/>
              <a:gd name="connsiteX455" fmla="*/ 2161900 w 5814973"/>
              <a:gd name="connsiteY455" fmla="*/ 2296898 h 5717625"/>
              <a:gd name="connsiteX456" fmla="*/ 2043448 w 5814973"/>
              <a:gd name="connsiteY456" fmla="*/ 2323060 h 5717625"/>
              <a:gd name="connsiteX457" fmla="*/ 2013293 w 5814973"/>
              <a:gd name="connsiteY457" fmla="*/ 2207966 h 5717625"/>
              <a:gd name="connsiteX458" fmla="*/ 2086825 w 5814973"/>
              <a:gd name="connsiteY458" fmla="*/ 2168971 h 5717625"/>
              <a:gd name="connsiteX459" fmla="*/ 1745060 w 5814973"/>
              <a:gd name="connsiteY459" fmla="*/ 2154618 h 5717625"/>
              <a:gd name="connsiteX460" fmla="*/ 1782802 w 5814973"/>
              <a:gd name="connsiteY460" fmla="*/ 2155933 h 5717625"/>
              <a:gd name="connsiteX461" fmla="*/ 1804272 w 5814973"/>
              <a:gd name="connsiteY461" fmla="*/ 2162541 h 5717625"/>
              <a:gd name="connsiteX462" fmla="*/ 1863559 w 5814973"/>
              <a:gd name="connsiteY462" fmla="*/ 2303364 h 5717625"/>
              <a:gd name="connsiteX463" fmla="*/ 1718430 w 5814973"/>
              <a:gd name="connsiteY463" fmla="*/ 2358823 h 5717625"/>
              <a:gd name="connsiteX464" fmla="*/ 1659142 w 5814973"/>
              <a:gd name="connsiteY464" fmla="*/ 2218000 h 5717625"/>
              <a:gd name="connsiteX465" fmla="*/ 1745060 w 5814973"/>
              <a:gd name="connsiteY465" fmla="*/ 2154618 h 5717625"/>
              <a:gd name="connsiteX466" fmla="*/ 3647551 w 5814973"/>
              <a:gd name="connsiteY466" fmla="*/ 2130855 h 5717625"/>
              <a:gd name="connsiteX467" fmla="*/ 3680501 w 5814973"/>
              <a:gd name="connsiteY467" fmla="*/ 2135032 h 5717625"/>
              <a:gd name="connsiteX468" fmla="*/ 3731518 w 5814973"/>
              <a:gd name="connsiteY468" fmla="*/ 2176951 h 5717625"/>
              <a:gd name="connsiteX469" fmla="*/ 3695706 w 5814973"/>
              <a:gd name="connsiteY469" fmla="*/ 2288873 h 5717625"/>
              <a:gd name="connsiteX470" fmla="*/ 3578840 w 5814973"/>
              <a:gd name="connsiteY470" fmla="*/ 2251396 h 5717625"/>
              <a:gd name="connsiteX471" fmla="*/ 3614651 w 5814973"/>
              <a:gd name="connsiteY471" fmla="*/ 2139473 h 5717625"/>
              <a:gd name="connsiteX472" fmla="*/ 3647551 w 5814973"/>
              <a:gd name="connsiteY472" fmla="*/ 2130855 h 5717625"/>
              <a:gd name="connsiteX473" fmla="*/ 3976712 w 5814973"/>
              <a:gd name="connsiteY473" fmla="*/ 2060101 h 5717625"/>
              <a:gd name="connsiteX474" fmla="*/ 4050336 w 5814973"/>
              <a:gd name="connsiteY474" fmla="*/ 2101708 h 5717625"/>
              <a:gd name="connsiteX475" fmla="*/ 4030408 w 5814973"/>
              <a:gd name="connsiteY475" fmla="*/ 2251575 h 5717625"/>
              <a:gd name="connsiteX476" fmla="*/ 3874907 w 5814973"/>
              <a:gd name="connsiteY476" fmla="*/ 2230438 h 5717625"/>
              <a:gd name="connsiteX477" fmla="*/ 3894835 w 5814973"/>
              <a:gd name="connsiteY477" fmla="*/ 2080571 h 5717625"/>
              <a:gd name="connsiteX478" fmla="*/ 3976712 w 5814973"/>
              <a:gd name="connsiteY478" fmla="*/ 2060101 h 5717625"/>
              <a:gd name="connsiteX479" fmla="*/ 2244726 w 5814973"/>
              <a:gd name="connsiteY479" fmla="*/ 2001609 h 5717625"/>
              <a:gd name="connsiteX480" fmla="*/ 2285858 w 5814973"/>
              <a:gd name="connsiteY480" fmla="*/ 2004179 h 5717625"/>
              <a:gd name="connsiteX481" fmla="*/ 2328235 w 5814973"/>
              <a:gd name="connsiteY481" fmla="*/ 2031797 h 5717625"/>
              <a:gd name="connsiteX482" fmla="*/ 2317615 w 5814973"/>
              <a:gd name="connsiteY482" fmla="*/ 2149078 h 5717625"/>
              <a:gd name="connsiteX483" fmla="*/ 2195847 w 5814973"/>
              <a:gd name="connsiteY483" fmla="*/ 2135798 h 5717625"/>
              <a:gd name="connsiteX484" fmla="*/ 2206467 w 5814973"/>
              <a:gd name="connsiteY484" fmla="*/ 2018517 h 5717625"/>
              <a:gd name="connsiteX485" fmla="*/ 2244726 w 5814973"/>
              <a:gd name="connsiteY485" fmla="*/ 2001609 h 5717625"/>
              <a:gd name="connsiteX486" fmla="*/ 3440652 w 5814973"/>
              <a:gd name="connsiteY486" fmla="*/ 1968888 h 5717625"/>
              <a:gd name="connsiteX487" fmla="*/ 3481803 w 5814973"/>
              <a:gd name="connsiteY487" fmla="*/ 1970897 h 5717625"/>
              <a:gd name="connsiteX488" fmla="*/ 3524564 w 5814973"/>
              <a:gd name="connsiteY488" fmla="*/ 1997944 h 5717625"/>
              <a:gd name="connsiteX489" fmla="*/ 3515667 w 5814973"/>
              <a:gd name="connsiteY489" fmla="*/ 2115401 h 5717625"/>
              <a:gd name="connsiteX490" fmla="*/ 3393761 w 5814973"/>
              <a:gd name="connsiteY490" fmla="*/ 2103779 h 5717625"/>
              <a:gd name="connsiteX491" fmla="*/ 3402658 w 5814973"/>
              <a:gd name="connsiteY491" fmla="*/ 1986322 h 5717625"/>
              <a:gd name="connsiteX492" fmla="*/ 3440652 w 5814973"/>
              <a:gd name="connsiteY492" fmla="*/ 1968888 h 5717625"/>
              <a:gd name="connsiteX493" fmla="*/ 5512947 w 5814973"/>
              <a:gd name="connsiteY493" fmla="*/ 1934165 h 5717625"/>
              <a:gd name="connsiteX494" fmla="*/ 5714951 w 5814973"/>
              <a:gd name="connsiteY494" fmla="*/ 2086004 h 5717625"/>
              <a:gd name="connsiteX495" fmla="*/ 5575928 w 5814973"/>
              <a:gd name="connsiteY495" fmla="*/ 2377875 h 5717625"/>
              <a:gd name="connsiteX496" fmla="*/ 5284057 w 5814973"/>
              <a:gd name="connsiteY496" fmla="*/ 2238853 h 5717625"/>
              <a:gd name="connsiteX497" fmla="*/ 5423080 w 5814973"/>
              <a:gd name="connsiteY497" fmla="*/ 1946982 h 5717625"/>
              <a:gd name="connsiteX498" fmla="*/ 5512947 w 5814973"/>
              <a:gd name="connsiteY498" fmla="*/ 1934165 h 5717625"/>
              <a:gd name="connsiteX499" fmla="*/ 1966747 w 5814973"/>
              <a:gd name="connsiteY499" fmla="*/ 1907664 h 5717625"/>
              <a:gd name="connsiteX500" fmla="*/ 2025453 w 5814973"/>
              <a:gd name="connsiteY500" fmla="*/ 1934880 h 5717625"/>
              <a:gd name="connsiteX501" fmla="*/ 2033531 w 5814973"/>
              <a:gd name="connsiteY501" fmla="*/ 2086115 h 5717625"/>
              <a:gd name="connsiteX502" fmla="*/ 1876967 w 5814973"/>
              <a:gd name="connsiteY502" fmla="*/ 2092001 h 5717625"/>
              <a:gd name="connsiteX503" fmla="*/ 1868889 w 5814973"/>
              <a:gd name="connsiteY503" fmla="*/ 1940766 h 5717625"/>
              <a:gd name="connsiteX504" fmla="*/ 1966747 w 5814973"/>
              <a:gd name="connsiteY504" fmla="*/ 1907664 h 5717625"/>
              <a:gd name="connsiteX505" fmla="*/ 4434988 w 5814973"/>
              <a:gd name="connsiteY505" fmla="*/ 1899830 h 5717625"/>
              <a:gd name="connsiteX506" fmla="*/ 4550237 w 5814973"/>
              <a:gd name="connsiteY506" fmla="*/ 1972802 h 5717625"/>
              <a:gd name="connsiteX507" fmla="*/ 4492486 w 5814973"/>
              <a:gd name="connsiteY507" fmla="*/ 2165678 h 5717625"/>
              <a:gd name="connsiteX508" fmla="*/ 4293350 w 5814973"/>
              <a:gd name="connsiteY508" fmla="*/ 2109743 h 5717625"/>
              <a:gd name="connsiteX509" fmla="*/ 4351100 w 5814973"/>
              <a:gd name="connsiteY509" fmla="*/ 1916867 h 5717625"/>
              <a:gd name="connsiteX510" fmla="*/ 4434988 w 5814973"/>
              <a:gd name="connsiteY510" fmla="*/ 1899830 h 5717625"/>
              <a:gd name="connsiteX511" fmla="*/ 2469104 w 5814973"/>
              <a:gd name="connsiteY511" fmla="*/ 1876395 h 5717625"/>
              <a:gd name="connsiteX512" fmla="*/ 2502138 w 5814973"/>
              <a:gd name="connsiteY512" fmla="*/ 1879692 h 5717625"/>
              <a:gd name="connsiteX513" fmla="*/ 2554300 w 5814973"/>
              <a:gd name="connsiteY513" fmla="*/ 1920261 h 5717625"/>
              <a:gd name="connsiteX514" fmla="*/ 2521736 w 5814973"/>
              <a:gd name="connsiteY514" fmla="*/ 2033178 h 5717625"/>
              <a:gd name="connsiteX515" fmla="*/ 2403924 w 5814973"/>
              <a:gd name="connsiteY515" fmla="*/ 1998812 h 5717625"/>
              <a:gd name="connsiteX516" fmla="*/ 2436487 w 5814973"/>
              <a:gd name="connsiteY516" fmla="*/ 1885895 h 5717625"/>
              <a:gd name="connsiteX517" fmla="*/ 2469104 w 5814973"/>
              <a:gd name="connsiteY517" fmla="*/ 1876395 h 5717625"/>
              <a:gd name="connsiteX518" fmla="*/ 3221939 w 5814973"/>
              <a:gd name="connsiteY518" fmla="*/ 1859403 h 5717625"/>
              <a:gd name="connsiteX519" fmla="*/ 3256069 w 5814973"/>
              <a:gd name="connsiteY519" fmla="*/ 1863745 h 5717625"/>
              <a:gd name="connsiteX520" fmla="*/ 3312574 w 5814973"/>
              <a:gd name="connsiteY520" fmla="*/ 1969777 h 5717625"/>
              <a:gd name="connsiteX521" fmla="*/ 3204189 w 5814973"/>
              <a:gd name="connsiteY521" fmla="*/ 2021627 h 5717625"/>
              <a:gd name="connsiteX522" fmla="*/ 3147683 w 5814973"/>
              <a:gd name="connsiteY522" fmla="*/ 1915594 h 5717625"/>
              <a:gd name="connsiteX523" fmla="*/ 3221939 w 5814973"/>
              <a:gd name="connsiteY523" fmla="*/ 1859403 h 5717625"/>
              <a:gd name="connsiteX524" fmla="*/ 4859521 w 5814973"/>
              <a:gd name="connsiteY524" fmla="*/ 1830422 h 5717625"/>
              <a:gd name="connsiteX525" fmla="*/ 4912018 w 5814973"/>
              <a:gd name="connsiteY525" fmla="*/ 1833290 h 5717625"/>
              <a:gd name="connsiteX526" fmla="*/ 5043057 w 5814973"/>
              <a:gd name="connsiteY526" fmla="*/ 1942758 h 5717625"/>
              <a:gd name="connsiteX527" fmla="*/ 4944703 w 5814973"/>
              <a:gd name="connsiteY527" fmla="*/ 2182807 h 5717625"/>
              <a:gd name="connsiteX528" fmla="*/ 4708290 w 5814973"/>
              <a:gd name="connsiteY528" fmla="*/ 2083823 h 5717625"/>
              <a:gd name="connsiteX529" fmla="*/ 4806643 w 5814973"/>
              <a:gd name="connsiteY529" fmla="*/ 1843774 h 5717625"/>
              <a:gd name="connsiteX530" fmla="*/ 4859521 w 5814973"/>
              <a:gd name="connsiteY530" fmla="*/ 1830422 h 5717625"/>
              <a:gd name="connsiteX531" fmla="*/ 1496759 w 5814973"/>
              <a:gd name="connsiteY531" fmla="*/ 1828555 h 5717625"/>
              <a:gd name="connsiteX532" fmla="*/ 1579339 w 5814973"/>
              <a:gd name="connsiteY532" fmla="*/ 1850787 h 5717625"/>
              <a:gd name="connsiteX533" fmla="*/ 1624149 w 5814973"/>
              <a:gd name="connsiteY533" fmla="*/ 2046865 h 5717625"/>
              <a:gd name="connsiteX534" fmla="*/ 1421707 w 5814973"/>
              <a:gd name="connsiteY534" fmla="*/ 2090266 h 5717625"/>
              <a:gd name="connsiteX535" fmla="*/ 1376898 w 5814973"/>
              <a:gd name="connsiteY535" fmla="*/ 1894188 h 5717625"/>
              <a:gd name="connsiteX536" fmla="*/ 1496759 w 5814973"/>
              <a:gd name="connsiteY536" fmla="*/ 1828555 h 5717625"/>
              <a:gd name="connsiteX537" fmla="*/ 3756023 w 5814973"/>
              <a:gd name="connsiteY537" fmla="*/ 1813208 h 5717625"/>
              <a:gd name="connsiteX538" fmla="*/ 3828288 w 5814973"/>
              <a:gd name="connsiteY538" fmla="*/ 1857006 h 5717625"/>
              <a:gd name="connsiteX539" fmla="*/ 3803496 w 5814973"/>
              <a:gd name="connsiteY539" fmla="*/ 2006136 h 5717625"/>
              <a:gd name="connsiteX540" fmla="*/ 3648696 w 5814973"/>
              <a:gd name="connsiteY540" fmla="*/ 1980313 h 5717625"/>
              <a:gd name="connsiteX541" fmla="*/ 3673488 w 5814973"/>
              <a:gd name="connsiteY541" fmla="*/ 1831182 h 5717625"/>
              <a:gd name="connsiteX542" fmla="*/ 3756023 w 5814973"/>
              <a:gd name="connsiteY542" fmla="*/ 1813208 h 5717625"/>
              <a:gd name="connsiteX543" fmla="*/ 2968565 w 5814973"/>
              <a:gd name="connsiteY543" fmla="*/ 1807687 h 5717625"/>
              <a:gd name="connsiteX544" fmla="*/ 3002513 w 5814973"/>
              <a:gd name="connsiteY544" fmla="*/ 1813401 h 5717625"/>
              <a:gd name="connsiteX545" fmla="*/ 3059345 w 5814973"/>
              <a:gd name="connsiteY545" fmla="*/ 1888955 h 5717625"/>
              <a:gd name="connsiteX546" fmla="*/ 2977497 w 5814973"/>
              <a:gd name="connsiteY546" fmla="*/ 1974551 h 5717625"/>
              <a:gd name="connsiteX547" fmla="*/ 2886717 w 5814973"/>
              <a:gd name="connsiteY547" fmla="*/ 1893283 h 5717625"/>
              <a:gd name="connsiteX548" fmla="*/ 2968565 w 5814973"/>
              <a:gd name="connsiteY548" fmla="*/ 1807687 h 5717625"/>
              <a:gd name="connsiteX549" fmla="*/ 2722784 w 5814973"/>
              <a:gd name="connsiteY549" fmla="*/ 1803361 h 5717625"/>
              <a:gd name="connsiteX550" fmla="*/ 2747644 w 5814973"/>
              <a:gd name="connsiteY550" fmla="*/ 1807324 h 5717625"/>
              <a:gd name="connsiteX551" fmla="*/ 2805776 w 5814973"/>
              <a:gd name="connsiteY551" fmla="*/ 1863456 h 5717625"/>
              <a:gd name="connsiteX552" fmla="*/ 2749792 w 5814973"/>
              <a:gd name="connsiteY552" fmla="*/ 1966950 h 5717625"/>
              <a:gd name="connsiteX553" fmla="*/ 2641136 w 5814973"/>
              <a:gd name="connsiteY553" fmla="*/ 1910204 h 5717625"/>
              <a:gd name="connsiteX554" fmla="*/ 2697120 w 5814973"/>
              <a:gd name="connsiteY554" fmla="*/ 1806710 h 5717625"/>
              <a:gd name="connsiteX555" fmla="*/ 2722784 w 5814973"/>
              <a:gd name="connsiteY555" fmla="*/ 1803361 h 5717625"/>
              <a:gd name="connsiteX556" fmla="*/ 376538 w 5814973"/>
              <a:gd name="connsiteY556" fmla="*/ 1790854 h 5717625"/>
              <a:gd name="connsiteX557" fmla="*/ 422446 w 5814973"/>
              <a:gd name="connsiteY557" fmla="*/ 1796894 h 5717625"/>
              <a:gd name="connsiteX558" fmla="*/ 592556 w 5814973"/>
              <a:gd name="connsiteY558" fmla="*/ 2071810 h 5717625"/>
              <a:gd name="connsiteX559" fmla="*/ 317640 w 5814973"/>
              <a:gd name="connsiteY559" fmla="*/ 2241920 h 5717625"/>
              <a:gd name="connsiteX560" fmla="*/ 147530 w 5814973"/>
              <a:gd name="connsiteY560" fmla="*/ 1967004 h 5717625"/>
              <a:gd name="connsiteX561" fmla="*/ 376538 w 5814973"/>
              <a:gd name="connsiteY561" fmla="*/ 1790854 h 5717625"/>
              <a:gd name="connsiteX562" fmla="*/ 1039345 w 5814973"/>
              <a:gd name="connsiteY562" fmla="*/ 1788569 h 5717625"/>
              <a:gd name="connsiteX563" fmla="*/ 1074943 w 5814973"/>
              <a:gd name="connsiteY563" fmla="*/ 1797397 h 5717625"/>
              <a:gd name="connsiteX564" fmla="*/ 1184501 w 5814973"/>
              <a:gd name="connsiteY564" fmla="*/ 2031737 h 5717625"/>
              <a:gd name="connsiteX565" fmla="*/ 953066 w 5814973"/>
              <a:gd name="connsiteY565" fmla="*/ 2143569 h 5717625"/>
              <a:gd name="connsiteX566" fmla="*/ 843508 w 5814973"/>
              <a:gd name="connsiteY566" fmla="*/ 1909230 h 5717625"/>
              <a:gd name="connsiteX567" fmla="*/ 1039345 w 5814973"/>
              <a:gd name="connsiteY567" fmla="*/ 1788569 h 5717625"/>
              <a:gd name="connsiteX568" fmla="*/ 2217661 w 5814973"/>
              <a:gd name="connsiteY568" fmla="*/ 1708775 h 5717625"/>
              <a:gd name="connsiteX569" fmla="*/ 2291129 w 5814973"/>
              <a:gd name="connsiteY569" fmla="*/ 1750640 h 5717625"/>
              <a:gd name="connsiteX570" fmla="*/ 2270631 w 5814973"/>
              <a:gd name="connsiteY570" fmla="*/ 1900428 h 5717625"/>
              <a:gd name="connsiteX571" fmla="*/ 2115204 w 5814973"/>
              <a:gd name="connsiteY571" fmla="*/ 1878741 h 5717625"/>
              <a:gd name="connsiteX572" fmla="*/ 2135702 w 5814973"/>
              <a:gd name="connsiteY572" fmla="*/ 1728954 h 5717625"/>
              <a:gd name="connsiteX573" fmla="*/ 2217661 w 5814973"/>
              <a:gd name="connsiteY573" fmla="*/ 1708775 h 5717625"/>
              <a:gd name="connsiteX574" fmla="*/ 3474404 w 5814973"/>
              <a:gd name="connsiteY574" fmla="*/ 1641517 h 5717625"/>
              <a:gd name="connsiteX575" fmla="*/ 3533492 w 5814973"/>
              <a:gd name="connsiteY575" fmla="*/ 1667934 h 5717625"/>
              <a:gd name="connsiteX576" fmla="*/ 3543782 w 5814973"/>
              <a:gd name="connsiteY576" fmla="*/ 1819071 h 5717625"/>
              <a:gd name="connsiteX577" fmla="*/ 3387348 w 5814973"/>
              <a:gd name="connsiteY577" fmla="*/ 1827094 h 5717625"/>
              <a:gd name="connsiteX578" fmla="*/ 3377057 w 5814973"/>
              <a:gd name="connsiteY578" fmla="*/ 1675957 h 5717625"/>
              <a:gd name="connsiteX579" fmla="*/ 3474404 w 5814973"/>
              <a:gd name="connsiteY579" fmla="*/ 1641517 h 5717625"/>
              <a:gd name="connsiteX580" fmla="*/ 2482937 w 5814973"/>
              <a:gd name="connsiteY580" fmla="*/ 1570349 h 5717625"/>
              <a:gd name="connsiteX581" fmla="*/ 2515131 w 5814973"/>
              <a:gd name="connsiteY581" fmla="*/ 1570741 h 5717625"/>
              <a:gd name="connsiteX582" fmla="*/ 2599010 w 5814973"/>
              <a:gd name="connsiteY582" fmla="*/ 1631294 h 5717625"/>
              <a:gd name="connsiteX583" fmla="*/ 2547139 w 5814973"/>
              <a:gd name="connsiteY583" fmla="*/ 1773473 h 5717625"/>
              <a:gd name="connsiteX584" fmla="*/ 2399196 w 5814973"/>
              <a:gd name="connsiteY584" fmla="*/ 1721593 h 5717625"/>
              <a:gd name="connsiteX585" fmla="*/ 2451068 w 5814973"/>
              <a:gd name="connsiteY585" fmla="*/ 1579413 h 5717625"/>
              <a:gd name="connsiteX586" fmla="*/ 2482937 w 5814973"/>
              <a:gd name="connsiteY586" fmla="*/ 1570349 h 5717625"/>
              <a:gd name="connsiteX587" fmla="*/ 4147400 w 5814973"/>
              <a:gd name="connsiteY587" fmla="*/ 1569746 h 5717625"/>
              <a:gd name="connsiteX588" fmla="*/ 4252659 w 5814973"/>
              <a:gd name="connsiteY588" fmla="*/ 1607410 h 5717625"/>
              <a:gd name="connsiteX589" fmla="*/ 4260707 w 5814973"/>
              <a:gd name="connsiteY589" fmla="*/ 1808083 h 5717625"/>
              <a:gd name="connsiteX590" fmla="*/ 4053522 w 5814973"/>
              <a:gd name="connsiteY590" fmla="*/ 1815878 h 5717625"/>
              <a:gd name="connsiteX591" fmla="*/ 4045474 w 5814973"/>
              <a:gd name="connsiteY591" fmla="*/ 1615204 h 5717625"/>
              <a:gd name="connsiteX592" fmla="*/ 4147400 w 5814973"/>
              <a:gd name="connsiteY592" fmla="*/ 1569746 h 5717625"/>
              <a:gd name="connsiteX593" fmla="*/ 3169020 w 5814973"/>
              <a:gd name="connsiteY593" fmla="*/ 1547400 h 5717625"/>
              <a:gd name="connsiteX594" fmla="*/ 3259997 w 5814973"/>
              <a:gd name="connsiteY594" fmla="*/ 1671759 h 5717625"/>
              <a:gd name="connsiteX595" fmla="*/ 3132323 w 5814973"/>
              <a:gd name="connsiteY595" fmla="*/ 1758023 h 5717625"/>
              <a:gd name="connsiteX596" fmla="*/ 3041346 w 5814973"/>
              <a:gd name="connsiteY596" fmla="*/ 1633663 h 5717625"/>
              <a:gd name="connsiteX597" fmla="*/ 3169020 w 5814973"/>
              <a:gd name="connsiteY597" fmla="*/ 1547400 h 5717625"/>
              <a:gd name="connsiteX598" fmla="*/ 2794827 w 5814973"/>
              <a:gd name="connsiteY598" fmla="*/ 1529862 h 5717625"/>
              <a:gd name="connsiteX599" fmla="*/ 2838845 w 5814973"/>
              <a:gd name="connsiteY599" fmla="*/ 1530781 h 5717625"/>
              <a:gd name="connsiteX600" fmla="*/ 2924644 w 5814973"/>
              <a:gd name="connsiteY600" fmla="*/ 1616293 h 5717625"/>
              <a:gd name="connsiteX601" fmla="*/ 2836751 w 5814973"/>
              <a:gd name="connsiteY601" fmla="*/ 1740537 h 5717625"/>
              <a:gd name="connsiteX602" fmla="*/ 2706934 w 5814973"/>
              <a:gd name="connsiteY602" fmla="*/ 1654104 h 5717625"/>
              <a:gd name="connsiteX603" fmla="*/ 2794827 w 5814973"/>
              <a:gd name="connsiteY603" fmla="*/ 1529862 h 5717625"/>
              <a:gd name="connsiteX604" fmla="*/ 1778234 w 5814973"/>
              <a:gd name="connsiteY604" fmla="*/ 1511058 h 5717625"/>
              <a:gd name="connsiteX605" fmla="*/ 1883350 w 5814973"/>
              <a:gd name="connsiteY605" fmla="*/ 1549095 h 5717625"/>
              <a:gd name="connsiteX606" fmla="*/ 1890637 w 5814973"/>
              <a:gd name="connsiteY606" fmla="*/ 1749795 h 5717625"/>
              <a:gd name="connsiteX607" fmla="*/ 1683424 w 5814973"/>
              <a:gd name="connsiteY607" fmla="*/ 1756853 h 5717625"/>
              <a:gd name="connsiteX608" fmla="*/ 1676136 w 5814973"/>
              <a:gd name="connsiteY608" fmla="*/ 1556153 h 5717625"/>
              <a:gd name="connsiteX609" fmla="*/ 1778234 w 5814973"/>
              <a:gd name="connsiteY609" fmla="*/ 1511058 h 5717625"/>
              <a:gd name="connsiteX610" fmla="*/ 4606116 w 5814973"/>
              <a:gd name="connsiteY610" fmla="*/ 1369909 h 5717625"/>
              <a:gd name="connsiteX611" fmla="*/ 4729926 w 5814973"/>
              <a:gd name="connsiteY611" fmla="*/ 1432637 h 5717625"/>
              <a:gd name="connsiteX612" fmla="*/ 4711210 w 5814973"/>
              <a:gd name="connsiteY612" fmla="*/ 1691657 h 5717625"/>
              <a:gd name="connsiteX613" fmla="*/ 4455839 w 5814973"/>
              <a:gd name="connsiteY613" fmla="*/ 1673491 h 5717625"/>
              <a:gd name="connsiteX614" fmla="*/ 4474554 w 5814973"/>
              <a:gd name="connsiteY614" fmla="*/ 1414470 h 5717625"/>
              <a:gd name="connsiteX615" fmla="*/ 4606116 w 5814973"/>
              <a:gd name="connsiteY615" fmla="*/ 1369909 h 5717625"/>
              <a:gd name="connsiteX616" fmla="*/ 1316334 w 5814973"/>
              <a:gd name="connsiteY616" fmla="*/ 1341966 h 5717625"/>
              <a:gd name="connsiteX617" fmla="*/ 1414511 w 5814973"/>
              <a:gd name="connsiteY617" fmla="*/ 1381774 h 5717625"/>
              <a:gd name="connsiteX618" fmla="*/ 1441565 w 5814973"/>
              <a:gd name="connsiteY618" fmla="*/ 1639890 h 5717625"/>
              <a:gd name="connsiteX619" fmla="*/ 1186942 w 5814973"/>
              <a:gd name="connsiteY619" fmla="*/ 1668134 h 5717625"/>
              <a:gd name="connsiteX620" fmla="*/ 1159888 w 5814973"/>
              <a:gd name="connsiteY620" fmla="*/ 1410018 h 5717625"/>
              <a:gd name="connsiteX621" fmla="*/ 1316334 w 5814973"/>
              <a:gd name="connsiteY621" fmla="*/ 1341966 h 5717625"/>
              <a:gd name="connsiteX622" fmla="*/ 5243369 w 5814973"/>
              <a:gd name="connsiteY622" fmla="*/ 1315034 h 5717625"/>
              <a:gd name="connsiteX623" fmla="*/ 5423067 w 5814973"/>
              <a:gd name="connsiteY623" fmla="*/ 1432504 h 5717625"/>
              <a:gd name="connsiteX624" fmla="*/ 5333021 w 5814973"/>
              <a:gd name="connsiteY624" fmla="*/ 1742999 h 5717625"/>
              <a:gd name="connsiteX625" fmla="*/ 5022526 w 5814973"/>
              <a:gd name="connsiteY625" fmla="*/ 1652954 h 5717625"/>
              <a:gd name="connsiteX626" fmla="*/ 5112571 w 5814973"/>
              <a:gd name="connsiteY626" fmla="*/ 1342459 h 5717625"/>
              <a:gd name="connsiteX627" fmla="*/ 5243369 w 5814973"/>
              <a:gd name="connsiteY627" fmla="*/ 1315034 h 5717625"/>
              <a:gd name="connsiteX628" fmla="*/ 3804173 w 5814973"/>
              <a:gd name="connsiteY628" fmla="*/ 1296960 h 5717625"/>
              <a:gd name="connsiteX629" fmla="*/ 3908162 w 5814973"/>
              <a:gd name="connsiteY629" fmla="*/ 1337800 h 5717625"/>
              <a:gd name="connsiteX630" fmla="*/ 3909712 w 5814973"/>
              <a:gd name="connsiteY630" fmla="*/ 1538618 h 5717625"/>
              <a:gd name="connsiteX631" fmla="*/ 3702376 w 5814973"/>
              <a:gd name="connsiteY631" fmla="*/ 1540120 h 5717625"/>
              <a:gd name="connsiteX632" fmla="*/ 3700826 w 5814973"/>
              <a:gd name="connsiteY632" fmla="*/ 1339301 h 5717625"/>
              <a:gd name="connsiteX633" fmla="*/ 3804173 w 5814973"/>
              <a:gd name="connsiteY633" fmla="*/ 1296960 h 5717625"/>
              <a:gd name="connsiteX634" fmla="*/ 2134104 w 5814973"/>
              <a:gd name="connsiteY634" fmla="*/ 1262586 h 5717625"/>
              <a:gd name="connsiteX635" fmla="*/ 2257009 w 5814973"/>
              <a:gd name="connsiteY635" fmla="*/ 1322706 h 5717625"/>
              <a:gd name="connsiteX636" fmla="*/ 2221738 w 5814973"/>
              <a:gd name="connsiteY636" fmla="*/ 1520603 h 5717625"/>
              <a:gd name="connsiteX637" fmla="*/ 2017418 w 5814973"/>
              <a:gd name="connsiteY637" fmla="*/ 1486440 h 5717625"/>
              <a:gd name="connsiteX638" fmla="*/ 2052689 w 5814973"/>
              <a:gd name="connsiteY638" fmla="*/ 1288543 h 5717625"/>
              <a:gd name="connsiteX639" fmla="*/ 2134104 w 5814973"/>
              <a:gd name="connsiteY639" fmla="*/ 1262586 h 5717625"/>
              <a:gd name="connsiteX640" fmla="*/ 662052 w 5814973"/>
              <a:gd name="connsiteY640" fmla="*/ 1200294 h 5717625"/>
              <a:gd name="connsiteX641" fmla="*/ 790813 w 5814973"/>
              <a:gd name="connsiteY641" fmla="*/ 1236083 h 5717625"/>
              <a:gd name="connsiteX642" fmla="*/ 860680 w 5814973"/>
              <a:gd name="connsiteY642" fmla="*/ 1551732 h 5717625"/>
              <a:gd name="connsiteX643" fmla="*/ 545031 w 5814973"/>
              <a:gd name="connsiteY643" fmla="*/ 1621600 h 5717625"/>
              <a:gd name="connsiteX644" fmla="*/ 475164 w 5814973"/>
              <a:gd name="connsiteY644" fmla="*/ 1305952 h 5717625"/>
              <a:gd name="connsiteX645" fmla="*/ 662052 w 5814973"/>
              <a:gd name="connsiteY645" fmla="*/ 1200294 h 5717625"/>
              <a:gd name="connsiteX646" fmla="*/ 3398696 w 5814973"/>
              <a:gd name="connsiteY646" fmla="*/ 1136483 h 5717625"/>
              <a:gd name="connsiteX647" fmla="*/ 3481593 w 5814973"/>
              <a:gd name="connsiteY647" fmla="*/ 1157581 h 5717625"/>
              <a:gd name="connsiteX648" fmla="*/ 3529261 w 5814973"/>
              <a:gd name="connsiteY648" fmla="*/ 1353027 h 5717625"/>
              <a:gd name="connsiteX649" fmla="*/ 3327472 w 5814973"/>
              <a:gd name="connsiteY649" fmla="*/ 1399195 h 5717625"/>
              <a:gd name="connsiteX650" fmla="*/ 3279805 w 5814973"/>
              <a:gd name="connsiteY650" fmla="*/ 1203750 h 5717625"/>
              <a:gd name="connsiteX651" fmla="*/ 3398696 w 5814973"/>
              <a:gd name="connsiteY651" fmla="*/ 1136483 h 5717625"/>
              <a:gd name="connsiteX652" fmla="*/ 2546373 w 5814973"/>
              <a:gd name="connsiteY652" fmla="*/ 1136479 h 5717625"/>
              <a:gd name="connsiteX653" fmla="*/ 2677436 w 5814973"/>
              <a:gd name="connsiteY653" fmla="*/ 1228826 h 5717625"/>
              <a:gd name="connsiteX654" fmla="*/ 2591213 w 5814973"/>
              <a:gd name="connsiteY654" fmla="*/ 1411463 h 5717625"/>
              <a:gd name="connsiteX655" fmla="*/ 2402650 w 5814973"/>
              <a:gd name="connsiteY655" fmla="*/ 1327950 h 5717625"/>
              <a:gd name="connsiteX656" fmla="*/ 2488872 w 5814973"/>
              <a:gd name="connsiteY656" fmla="*/ 1145313 h 5717625"/>
              <a:gd name="connsiteX657" fmla="*/ 2546373 w 5814973"/>
              <a:gd name="connsiteY657" fmla="*/ 1136479 h 5717625"/>
              <a:gd name="connsiteX658" fmla="*/ 2979881 w 5814973"/>
              <a:gd name="connsiteY658" fmla="*/ 1082943 h 5717625"/>
              <a:gd name="connsiteX659" fmla="*/ 3126494 w 5814973"/>
              <a:gd name="connsiteY659" fmla="*/ 1224948 h 5717625"/>
              <a:gd name="connsiteX660" fmla="*/ 2979881 w 5814973"/>
              <a:gd name="connsiteY660" fmla="*/ 1366952 h 5717625"/>
              <a:gd name="connsiteX661" fmla="*/ 2833268 w 5814973"/>
              <a:gd name="connsiteY661" fmla="*/ 1224948 h 5717625"/>
              <a:gd name="connsiteX662" fmla="*/ 2979881 w 5814973"/>
              <a:gd name="connsiteY662" fmla="*/ 1082943 h 5717625"/>
              <a:gd name="connsiteX663" fmla="*/ 4223768 w 5814973"/>
              <a:gd name="connsiteY663" fmla="*/ 972603 h 5717625"/>
              <a:gd name="connsiteX664" fmla="*/ 4345567 w 5814973"/>
              <a:gd name="connsiteY664" fmla="*/ 1039241 h 5717625"/>
              <a:gd name="connsiteX665" fmla="*/ 4318857 w 5814973"/>
              <a:gd name="connsiteY665" fmla="*/ 1297565 h 5717625"/>
              <a:gd name="connsiteX666" fmla="*/ 4064197 w 5814973"/>
              <a:gd name="connsiteY666" fmla="*/ 1271290 h 5717625"/>
              <a:gd name="connsiteX667" fmla="*/ 4090906 w 5814973"/>
              <a:gd name="connsiteY667" fmla="*/ 1012965 h 5717625"/>
              <a:gd name="connsiteX668" fmla="*/ 4223768 w 5814973"/>
              <a:gd name="connsiteY668" fmla="*/ 972603 h 5717625"/>
              <a:gd name="connsiteX669" fmla="*/ 1707001 w 5814973"/>
              <a:gd name="connsiteY669" fmla="*/ 972178 h 5717625"/>
              <a:gd name="connsiteX670" fmla="*/ 1830582 w 5814973"/>
              <a:gd name="connsiteY670" fmla="*/ 1035366 h 5717625"/>
              <a:gd name="connsiteX671" fmla="*/ 1810930 w 5814973"/>
              <a:gd name="connsiteY671" fmla="*/ 1294318 h 5717625"/>
              <a:gd name="connsiteX672" fmla="*/ 1555629 w 5814973"/>
              <a:gd name="connsiteY672" fmla="*/ 1275201 h 5717625"/>
              <a:gd name="connsiteX673" fmla="*/ 1575280 w 5814973"/>
              <a:gd name="connsiteY673" fmla="*/ 1016249 h 5717625"/>
              <a:gd name="connsiteX674" fmla="*/ 1707001 w 5814973"/>
              <a:gd name="connsiteY674" fmla="*/ 972178 h 5717625"/>
              <a:gd name="connsiteX675" fmla="*/ 4794959 w 5814973"/>
              <a:gd name="connsiteY675" fmla="*/ 783661 h 5717625"/>
              <a:gd name="connsiteX676" fmla="*/ 4959081 w 5814973"/>
              <a:gd name="connsiteY676" fmla="*/ 844292 h 5717625"/>
              <a:gd name="connsiteX677" fmla="*/ 4971629 w 5814973"/>
              <a:gd name="connsiteY677" fmla="*/ 1167338 h 5717625"/>
              <a:gd name="connsiteX678" fmla="*/ 4648584 w 5814973"/>
              <a:gd name="connsiteY678" fmla="*/ 1179886 h 5717625"/>
              <a:gd name="connsiteX679" fmla="*/ 4636035 w 5814973"/>
              <a:gd name="connsiteY679" fmla="*/ 856840 h 5717625"/>
              <a:gd name="connsiteX680" fmla="*/ 4794959 w 5814973"/>
              <a:gd name="connsiteY680" fmla="*/ 783661 h 5717625"/>
              <a:gd name="connsiteX681" fmla="*/ 3749026 w 5814973"/>
              <a:gd name="connsiteY681" fmla="*/ 711180 h 5717625"/>
              <a:gd name="connsiteX682" fmla="*/ 3847753 w 5814973"/>
              <a:gd name="connsiteY682" fmla="*/ 749576 h 5717625"/>
              <a:gd name="connsiteX683" fmla="*/ 3878404 w 5814973"/>
              <a:gd name="connsiteY683" fmla="*/ 1007267 h 5717625"/>
              <a:gd name="connsiteX684" fmla="*/ 3624188 w 5814973"/>
              <a:gd name="connsiteY684" fmla="*/ 1039157 h 5717625"/>
              <a:gd name="connsiteX685" fmla="*/ 3593537 w 5814973"/>
              <a:gd name="connsiteY685" fmla="*/ 781466 h 5717625"/>
              <a:gd name="connsiteX686" fmla="*/ 3749026 w 5814973"/>
              <a:gd name="connsiteY686" fmla="*/ 711180 h 5717625"/>
              <a:gd name="connsiteX687" fmla="*/ 2179132 w 5814973"/>
              <a:gd name="connsiteY687" fmla="*/ 701228 h 5717625"/>
              <a:gd name="connsiteX688" fmla="*/ 2321397 w 5814973"/>
              <a:gd name="connsiteY688" fmla="*/ 795219 h 5717625"/>
              <a:gd name="connsiteX689" fmla="*/ 2249916 w 5814973"/>
              <a:gd name="connsiteY689" fmla="*/ 1044779 h 5717625"/>
              <a:gd name="connsiteX690" fmla="*/ 2004039 w 5814973"/>
              <a:gd name="connsiteY690" fmla="*/ 973074 h 5717625"/>
              <a:gd name="connsiteX691" fmla="*/ 2075521 w 5814973"/>
              <a:gd name="connsiteY691" fmla="*/ 723514 h 5717625"/>
              <a:gd name="connsiteX692" fmla="*/ 2179132 w 5814973"/>
              <a:gd name="connsiteY692" fmla="*/ 701228 h 5717625"/>
              <a:gd name="connsiteX693" fmla="*/ 1100931 w 5814973"/>
              <a:gd name="connsiteY693" fmla="*/ 689184 h 5717625"/>
              <a:gd name="connsiteX694" fmla="*/ 1264829 w 5814973"/>
              <a:gd name="connsiteY694" fmla="*/ 750416 h 5717625"/>
              <a:gd name="connsiteX695" fmla="*/ 1276192 w 5814973"/>
              <a:gd name="connsiteY695" fmla="*/ 1073505 h 5717625"/>
              <a:gd name="connsiteX696" fmla="*/ 953103 w 5814973"/>
              <a:gd name="connsiteY696" fmla="*/ 1084868 h 5717625"/>
              <a:gd name="connsiteX697" fmla="*/ 941739 w 5814973"/>
              <a:gd name="connsiteY697" fmla="*/ 761779 h 5717625"/>
              <a:gd name="connsiteX698" fmla="*/ 1100931 w 5814973"/>
              <a:gd name="connsiteY698" fmla="*/ 689184 h 5717625"/>
              <a:gd name="connsiteX699" fmla="*/ 2667513 w 5814973"/>
              <a:gd name="connsiteY699" fmla="*/ 593304 h 5717625"/>
              <a:gd name="connsiteX700" fmla="*/ 2703043 w 5814973"/>
              <a:gd name="connsiteY700" fmla="*/ 595227 h 5717625"/>
              <a:gd name="connsiteX701" fmla="*/ 2850727 w 5814973"/>
              <a:gd name="connsiteY701" fmla="*/ 731750 h 5717625"/>
              <a:gd name="connsiteX702" fmla="*/ 2718892 w 5814973"/>
              <a:gd name="connsiteY702" fmla="*/ 954764 h 5717625"/>
              <a:gd name="connsiteX703" fmla="*/ 2499383 w 5814973"/>
              <a:gd name="connsiteY703" fmla="*/ 821773 h 5717625"/>
              <a:gd name="connsiteX704" fmla="*/ 2631218 w 5814973"/>
              <a:gd name="connsiteY704" fmla="*/ 598759 h 5717625"/>
              <a:gd name="connsiteX705" fmla="*/ 2667513 w 5814973"/>
              <a:gd name="connsiteY705" fmla="*/ 593304 h 5717625"/>
              <a:gd name="connsiteX706" fmla="*/ 3206006 w 5814973"/>
              <a:gd name="connsiteY706" fmla="*/ 585079 h 5717625"/>
              <a:gd name="connsiteX707" fmla="*/ 3242678 w 5814973"/>
              <a:gd name="connsiteY707" fmla="*/ 585391 h 5717625"/>
              <a:gd name="connsiteX708" fmla="*/ 3402371 w 5814973"/>
              <a:gd name="connsiteY708" fmla="*/ 787855 h 5717625"/>
              <a:gd name="connsiteX709" fmla="*/ 3202213 w 5814973"/>
              <a:gd name="connsiteY709" fmla="*/ 950428 h 5717625"/>
              <a:gd name="connsiteX710" fmla="*/ 3042520 w 5814973"/>
              <a:gd name="connsiteY710" fmla="*/ 747964 h 5717625"/>
              <a:gd name="connsiteX711" fmla="*/ 3206006 w 5814973"/>
              <a:gd name="connsiteY711" fmla="*/ 585079 h 5717625"/>
              <a:gd name="connsiteX712" fmla="*/ 4259796 w 5814973"/>
              <a:gd name="connsiteY712" fmla="*/ 344526 h 5717625"/>
              <a:gd name="connsiteX713" fmla="*/ 4421937 w 5814973"/>
              <a:gd name="connsiteY713" fmla="*/ 410271 h 5717625"/>
              <a:gd name="connsiteX714" fmla="*/ 4424354 w 5814973"/>
              <a:gd name="connsiteY714" fmla="*/ 733551 h 5717625"/>
              <a:gd name="connsiteX715" fmla="*/ 4101074 w 5814973"/>
              <a:gd name="connsiteY715" fmla="*/ 735969 h 5717625"/>
              <a:gd name="connsiteX716" fmla="*/ 4098656 w 5814973"/>
              <a:gd name="connsiteY716" fmla="*/ 412688 h 5717625"/>
              <a:gd name="connsiteX717" fmla="*/ 4259796 w 5814973"/>
              <a:gd name="connsiteY717" fmla="*/ 344526 h 5717625"/>
              <a:gd name="connsiteX718" fmla="*/ 1655807 w 5814973"/>
              <a:gd name="connsiteY718" fmla="*/ 289191 h 5717625"/>
              <a:gd name="connsiteX719" fmla="*/ 1847442 w 5814973"/>
              <a:gd name="connsiteY719" fmla="*/ 385972 h 5717625"/>
              <a:gd name="connsiteX720" fmla="*/ 1792447 w 5814973"/>
              <a:gd name="connsiteY720" fmla="*/ 704549 h 5717625"/>
              <a:gd name="connsiteX721" fmla="*/ 1473869 w 5814973"/>
              <a:gd name="connsiteY721" fmla="*/ 649554 h 5717625"/>
              <a:gd name="connsiteX722" fmla="*/ 1528865 w 5814973"/>
              <a:gd name="connsiteY722" fmla="*/ 330976 h 5717625"/>
              <a:gd name="connsiteX723" fmla="*/ 1655807 w 5814973"/>
              <a:gd name="connsiteY723" fmla="*/ 289191 h 5717625"/>
              <a:gd name="connsiteX724" fmla="*/ 3627573 w 5814973"/>
              <a:gd name="connsiteY724" fmla="*/ 86188 h 5717625"/>
              <a:gd name="connsiteX725" fmla="*/ 3756827 w 5814973"/>
              <a:gd name="connsiteY725" fmla="*/ 120153 h 5717625"/>
              <a:gd name="connsiteX726" fmla="*/ 3831150 w 5814973"/>
              <a:gd name="connsiteY726" fmla="*/ 434783 h 5717625"/>
              <a:gd name="connsiteX727" fmla="*/ 3516520 w 5814973"/>
              <a:gd name="connsiteY727" fmla="*/ 509106 h 5717625"/>
              <a:gd name="connsiteX728" fmla="*/ 3442197 w 5814973"/>
              <a:gd name="connsiteY728" fmla="*/ 194476 h 5717625"/>
              <a:gd name="connsiteX729" fmla="*/ 3627573 w 5814973"/>
              <a:gd name="connsiteY729" fmla="*/ 86188 h 5717625"/>
              <a:gd name="connsiteX730" fmla="*/ 2298622 w 5814973"/>
              <a:gd name="connsiteY730" fmla="*/ 86183 h 5717625"/>
              <a:gd name="connsiteX731" fmla="*/ 2502976 w 5814973"/>
              <a:gd name="connsiteY731" fmla="*/ 234843 h 5717625"/>
              <a:gd name="connsiteX732" fmla="*/ 2368537 w 5814973"/>
              <a:gd name="connsiteY732" fmla="*/ 528854 h 5717625"/>
              <a:gd name="connsiteX733" fmla="*/ 2074527 w 5814973"/>
              <a:gd name="connsiteY733" fmla="*/ 394414 h 5717625"/>
              <a:gd name="connsiteX734" fmla="*/ 2208966 w 5814973"/>
              <a:gd name="connsiteY734" fmla="*/ 100404 h 5717625"/>
              <a:gd name="connsiteX735" fmla="*/ 2298622 w 5814973"/>
              <a:gd name="connsiteY735" fmla="*/ 86183 h 5717625"/>
              <a:gd name="connsiteX736" fmla="*/ 2974552 w 5814973"/>
              <a:gd name="connsiteY736" fmla="*/ 0 h 5717625"/>
              <a:gd name="connsiteX737" fmla="*/ 3203152 w 5814973"/>
              <a:gd name="connsiteY737" fmla="*/ 228600 h 5717625"/>
              <a:gd name="connsiteX738" fmla="*/ 2974552 w 5814973"/>
              <a:gd name="connsiteY738" fmla="*/ 457200 h 5717625"/>
              <a:gd name="connsiteX739" fmla="*/ 2745952 w 5814973"/>
              <a:gd name="connsiteY739" fmla="*/ 228600 h 5717625"/>
              <a:gd name="connsiteX740" fmla="*/ 2974552 w 5814973"/>
              <a:gd name="connsiteY740" fmla="*/ 0 h 571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Lst>
            <a:rect l="l" t="t" r="r" b="b"/>
            <a:pathLst>
              <a:path w="5814973" h="5717625">
                <a:moveTo>
                  <a:pt x="2974552" y="5260425"/>
                </a:moveTo>
                <a:cubicBezTo>
                  <a:pt x="3100804" y="5260425"/>
                  <a:pt x="3203152" y="5362773"/>
                  <a:pt x="3203152" y="5489025"/>
                </a:cubicBezTo>
                <a:cubicBezTo>
                  <a:pt x="3203152" y="5615277"/>
                  <a:pt x="3100804" y="5717625"/>
                  <a:pt x="2974552" y="5717625"/>
                </a:cubicBezTo>
                <a:cubicBezTo>
                  <a:pt x="2848300" y="5717625"/>
                  <a:pt x="2745952" y="5615277"/>
                  <a:pt x="2745952" y="5489025"/>
                </a:cubicBezTo>
                <a:cubicBezTo>
                  <a:pt x="2745952" y="5362773"/>
                  <a:pt x="2848300" y="5260425"/>
                  <a:pt x="2974552" y="5260425"/>
                </a:cubicBezTo>
                <a:close/>
                <a:moveTo>
                  <a:pt x="2253728" y="5182999"/>
                </a:moveTo>
                <a:cubicBezTo>
                  <a:pt x="2283368" y="5184795"/>
                  <a:pt x="2313146" y="5192431"/>
                  <a:pt x="2341419" y="5206462"/>
                </a:cubicBezTo>
                <a:cubicBezTo>
                  <a:pt x="2454511" y="5262586"/>
                  <a:pt x="2500693" y="5399762"/>
                  <a:pt x="2444570" y="5512854"/>
                </a:cubicBezTo>
                <a:cubicBezTo>
                  <a:pt x="2388446" y="5625946"/>
                  <a:pt x="2251270" y="5672128"/>
                  <a:pt x="2138178" y="5616004"/>
                </a:cubicBezTo>
                <a:cubicBezTo>
                  <a:pt x="2025086" y="5559881"/>
                  <a:pt x="1978904" y="5422704"/>
                  <a:pt x="2035028" y="5309613"/>
                </a:cubicBezTo>
                <a:cubicBezTo>
                  <a:pt x="2077120" y="5224794"/>
                  <a:pt x="2164805" y="5177612"/>
                  <a:pt x="2253728" y="5182999"/>
                </a:cubicBezTo>
                <a:close/>
                <a:moveTo>
                  <a:pt x="3729882" y="5145880"/>
                </a:moveTo>
                <a:cubicBezTo>
                  <a:pt x="3818966" y="5146527"/>
                  <a:pt x="3903254" y="5199539"/>
                  <a:pt x="3939506" y="5287014"/>
                </a:cubicBezTo>
                <a:cubicBezTo>
                  <a:pt x="3987842" y="5403647"/>
                  <a:pt x="3932476" y="5537381"/>
                  <a:pt x="3815844" y="5585717"/>
                </a:cubicBezTo>
                <a:cubicBezTo>
                  <a:pt x="3699211" y="5634053"/>
                  <a:pt x="3565476" y="5578687"/>
                  <a:pt x="3517140" y="5462055"/>
                </a:cubicBezTo>
                <a:cubicBezTo>
                  <a:pt x="3468804" y="5345422"/>
                  <a:pt x="3524170" y="5211687"/>
                  <a:pt x="3640803" y="5163351"/>
                </a:cubicBezTo>
                <a:cubicBezTo>
                  <a:pt x="3669961" y="5151267"/>
                  <a:pt x="3700188" y="5145665"/>
                  <a:pt x="3729882" y="5145880"/>
                </a:cubicBezTo>
                <a:close/>
                <a:moveTo>
                  <a:pt x="1551384" y="4940680"/>
                </a:moveTo>
                <a:cubicBezTo>
                  <a:pt x="1609862" y="4938934"/>
                  <a:pt x="1669006" y="4959496"/>
                  <a:pt x="1714955" y="5002781"/>
                </a:cubicBezTo>
                <a:cubicBezTo>
                  <a:pt x="1806853" y="5089351"/>
                  <a:pt x="1811173" y="5234028"/>
                  <a:pt x="1724604" y="5325926"/>
                </a:cubicBezTo>
                <a:cubicBezTo>
                  <a:pt x="1638034" y="5417825"/>
                  <a:pt x="1493357" y="5422145"/>
                  <a:pt x="1401459" y="5335575"/>
                </a:cubicBezTo>
                <a:cubicBezTo>
                  <a:pt x="1309560" y="5249006"/>
                  <a:pt x="1305240" y="5104328"/>
                  <a:pt x="1391810" y="5012430"/>
                </a:cubicBezTo>
                <a:cubicBezTo>
                  <a:pt x="1435095" y="4966481"/>
                  <a:pt x="1492906" y="4942426"/>
                  <a:pt x="1551384" y="4940680"/>
                </a:cubicBezTo>
                <a:close/>
                <a:moveTo>
                  <a:pt x="4350132" y="4833887"/>
                </a:moveTo>
                <a:cubicBezTo>
                  <a:pt x="4423350" y="4838834"/>
                  <a:pt x="4492882" y="4878878"/>
                  <a:pt x="4532548" y="4947092"/>
                </a:cubicBezTo>
                <a:cubicBezTo>
                  <a:pt x="4596012" y="5056233"/>
                  <a:pt x="4558983" y="5196158"/>
                  <a:pt x="4449842" y="5259623"/>
                </a:cubicBezTo>
                <a:cubicBezTo>
                  <a:pt x="4340700" y="5323087"/>
                  <a:pt x="4200775" y="5286058"/>
                  <a:pt x="4137311" y="5176917"/>
                </a:cubicBezTo>
                <a:cubicBezTo>
                  <a:pt x="4073846" y="5067775"/>
                  <a:pt x="4110875" y="4927850"/>
                  <a:pt x="4220017" y="4864386"/>
                </a:cubicBezTo>
                <a:cubicBezTo>
                  <a:pt x="4260945" y="4840587"/>
                  <a:pt x="4306202" y="4830919"/>
                  <a:pt x="4350132" y="4833887"/>
                </a:cubicBezTo>
                <a:close/>
                <a:moveTo>
                  <a:pt x="2740426" y="4785101"/>
                </a:moveTo>
                <a:cubicBezTo>
                  <a:pt x="2752408" y="4783968"/>
                  <a:pt x="2764677" y="4784035"/>
                  <a:pt x="2777098" y="4785412"/>
                </a:cubicBezTo>
                <a:cubicBezTo>
                  <a:pt x="2876467" y="4796428"/>
                  <a:pt x="2947965" y="4887074"/>
                  <a:pt x="2936791" y="4987876"/>
                </a:cubicBezTo>
                <a:cubicBezTo>
                  <a:pt x="2925616" y="5088678"/>
                  <a:pt x="2836002" y="5161465"/>
                  <a:pt x="2736633" y="5150449"/>
                </a:cubicBezTo>
                <a:cubicBezTo>
                  <a:pt x="2637263" y="5139434"/>
                  <a:pt x="2565766" y="5048788"/>
                  <a:pt x="2576940" y="4947986"/>
                </a:cubicBezTo>
                <a:cubicBezTo>
                  <a:pt x="2586717" y="4859784"/>
                  <a:pt x="2656550" y="4793032"/>
                  <a:pt x="2740426" y="4785101"/>
                </a:cubicBezTo>
                <a:close/>
                <a:moveTo>
                  <a:pt x="3346158" y="4759248"/>
                </a:moveTo>
                <a:cubicBezTo>
                  <a:pt x="3358151" y="4758246"/>
                  <a:pt x="3370061" y="4758478"/>
                  <a:pt x="3381737" y="4759859"/>
                </a:cubicBezTo>
                <a:cubicBezTo>
                  <a:pt x="3451795" y="4768148"/>
                  <a:pt x="3513445" y="4817828"/>
                  <a:pt x="3534236" y="4890832"/>
                </a:cubicBezTo>
                <a:cubicBezTo>
                  <a:pt x="3561957" y="4988172"/>
                  <a:pt x="3506543" y="5090117"/>
                  <a:pt x="3410467" y="5118533"/>
                </a:cubicBezTo>
                <a:cubicBezTo>
                  <a:pt x="3314390" y="5146950"/>
                  <a:pt x="3214031" y="5091076"/>
                  <a:pt x="3186310" y="4993738"/>
                </a:cubicBezTo>
                <a:cubicBezTo>
                  <a:pt x="3158588" y="4896399"/>
                  <a:pt x="3214002" y="4794452"/>
                  <a:pt x="3310079" y="4766036"/>
                </a:cubicBezTo>
                <a:cubicBezTo>
                  <a:pt x="3322088" y="4762484"/>
                  <a:pt x="3334165" y="4760249"/>
                  <a:pt x="3346158" y="4759248"/>
                </a:cubicBezTo>
                <a:close/>
                <a:moveTo>
                  <a:pt x="2164350" y="4659423"/>
                </a:moveTo>
                <a:cubicBezTo>
                  <a:pt x="2181622" y="4657303"/>
                  <a:pt x="2199230" y="4657688"/>
                  <a:pt x="2216608" y="4660703"/>
                </a:cubicBezTo>
                <a:cubicBezTo>
                  <a:pt x="2239778" y="4664723"/>
                  <a:pt x="2262540" y="4673418"/>
                  <a:pt x="2283551" y="4687087"/>
                </a:cubicBezTo>
                <a:cubicBezTo>
                  <a:pt x="2367595" y="4741765"/>
                  <a:pt x="2391803" y="4855318"/>
                  <a:pt x="2337621" y="4940716"/>
                </a:cubicBezTo>
                <a:cubicBezTo>
                  <a:pt x="2283438" y="5026114"/>
                  <a:pt x="2171382" y="5051019"/>
                  <a:pt x="2087338" y="4996341"/>
                </a:cubicBezTo>
                <a:cubicBezTo>
                  <a:pt x="2003293" y="4941664"/>
                  <a:pt x="1979086" y="4828110"/>
                  <a:pt x="2033269" y="4742713"/>
                </a:cubicBezTo>
                <a:cubicBezTo>
                  <a:pt x="2063746" y="4694676"/>
                  <a:pt x="2112535" y="4665781"/>
                  <a:pt x="2164350" y="4659423"/>
                </a:cubicBezTo>
                <a:close/>
                <a:moveTo>
                  <a:pt x="3844981" y="4563261"/>
                </a:moveTo>
                <a:cubicBezTo>
                  <a:pt x="3862679" y="4561165"/>
                  <a:pt x="3880377" y="4561773"/>
                  <a:pt x="3897533" y="4564874"/>
                </a:cubicBezTo>
                <a:cubicBezTo>
                  <a:pt x="3954724" y="4575212"/>
                  <a:pt x="4005906" y="4613250"/>
                  <a:pt x="4031089" y="4671175"/>
                </a:cubicBezTo>
                <a:cubicBezTo>
                  <a:pt x="4071380" y="4763852"/>
                  <a:pt x="4029852" y="4872340"/>
                  <a:pt x="3938332" y="4913489"/>
                </a:cubicBezTo>
                <a:cubicBezTo>
                  <a:pt x="3846812" y="4954638"/>
                  <a:pt x="3739958" y="4912864"/>
                  <a:pt x="3699667" y="4820187"/>
                </a:cubicBezTo>
                <a:cubicBezTo>
                  <a:pt x="3659375" y="4727509"/>
                  <a:pt x="3700904" y="4619021"/>
                  <a:pt x="3792424" y="4577873"/>
                </a:cubicBezTo>
                <a:cubicBezTo>
                  <a:pt x="3809584" y="4570157"/>
                  <a:pt x="3827283" y="4565357"/>
                  <a:pt x="3844981" y="4563261"/>
                </a:cubicBezTo>
                <a:close/>
                <a:moveTo>
                  <a:pt x="1029296" y="4450918"/>
                </a:moveTo>
                <a:cubicBezTo>
                  <a:pt x="1087741" y="4453525"/>
                  <a:pt x="1145193" y="4478428"/>
                  <a:pt x="1187796" y="4525010"/>
                </a:cubicBezTo>
                <a:cubicBezTo>
                  <a:pt x="1273003" y="4618172"/>
                  <a:pt x="1266554" y="4762770"/>
                  <a:pt x="1173391" y="4847978"/>
                </a:cubicBezTo>
                <a:cubicBezTo>
                  <a:pt x="1080229" y="4933185"/>
                  <a:pt x="935631" y="4926736"/>
                  <a:pt x="850423" y="4833573"/>
                </a:cubicBezTo>
                <a:cubicBezTo>
                  <a:pt x="765216" y="4740410"/>
                  <a:pt x="771665" y="4595812"/>
                  <a:pt x="864828" y="4510605"/>
                </a:cubicBezTo>
                <a:cubicBezTo>
                  <a:pt x="911410" y="4468001"/>
                  <a:pt x="970850" y="4448312"/>
                  <a:pt x="1029296" y="4450918"/>
                </a:cubicBezTo>
                <a:close/>
                <a:moveTo>
                  <a:pt x="4902548" y="4450742"/>
                </a:moveTo>
                <a:cubicBezTo>
                  <a:pt x="4960884" y="4455165"/>
                  <a:pt x="5017534" y="4481842"/>
                  <a:pt x="5058669" y="4529725"/>
                </a:cubicBezTo>
                <a:cubicBezTo>
                  <a:pt x="5140939" y="4625491"/>
                  <a:pt x="5129998" y="4769819"/>
                  <a:pt x="5034232" y="4852089"/>
                </a:cubicBezTo>
                <a:cubicBezTo>
                  <a:pt x="4938465" y="4934359"/>
                  <a:pt x="4794138" y="4923418"/>
                  <a:pt x="4711867" y="4827652"/>
                </a:cubicBezTo>
                <a:cubicBezTo>
                  <a:pt x="4629597" y="4731885"/>
                  <a:pt x="4640538" y="4587558"/>
                  <a:pt x="4736305" y="4505287"/>
                </a:cubicBezTo>
                <a:cubicBezTo>
                  <a:pt x="4784188" y="4464152"/>
                  <a:pt x="4844211" y="4446320"/>
                  <a:pt x="4902548" y="4450742"/>
                </a:cubicBezTo>
                <a:close/>
                <a:moveTo>
                  <a:pt x="1685257" y="4405953"/>
                </a:moveTo>
                <a:cubicBezTo>
                  <a:pt x="1731439" y="4409661"/>
                  <a:pt x="1776169" y="4431238"/>
                  <a:pt x="1808504" y="4469807"/>
                </a:cubicBezTo>
                <a:cubicBezTo>
                  <a:pt x="1873172" y="4546944"/>
                  <a:pt x="1863768" y="4662833"/>
                  <a:pt x="1787498" y="4728653"/>
                </a:cubicBezTo>
                <a:cubicBezTo>
                  <a:pt x="1711227" y="4794474"/>
                  <a:pt x="1596973" y="4785300"/>
                  <a:pt x="1532305" y="4708163"/>
                </a:cubicBezTo>
                <a:cubicBezTo>
                  <a:pt x="1467635" y="4631027"/>
                  <a:pt x="1477040" y="4515136"/>
                  <a:pt x="1553311" y="4449316"/>
                </a:cubicBezTo>
                <a:cubicBezTo>
                  <a:pt x="1591446" y="4416406"/>
                  <a:pt x="1639077" y="4402244"/>
                  <a:pt x="1685257" y="4405953"/>
                </a:cubicBezTo>
                <a:close/>
                <a:moveTo>
                  <a:pt x="2979881" y="4350672"/>
                </a:moveTo>
                <a:cubicBezTo>
                  <a:pt x="3060853" y="4350672"/>
                  <a:pt x="3126494" y="4414249"/>
                  <a:pt x="3126494" y="4492676"/>
                </a:cubicBezTo>
                <a:cubicBezTo>
                  <a:pt x="3126494" y="4571102"/>
                  <a:pt x="3060853" y="4634680"/>
                  <a:pt x="2979881" y="4634680"/>
                </a:cubicBezTo>
                <a:cubicBezTo>
                  <a:pt x="2898909" y="4634680"/>
                  <a:pt x="2833268" y="4571102"/>
                  <a:pt x="2833268" y="4492676"/>
                </a:cubicBezTo>
                <a:cubicBezTo>
                  <a:pt x="2833268" y="4414249"/>
                  <a:pt x="2898909" y="4350672"/>
                  <a:pt x="2979881" y="4350672"/>
                </a:cubicBezTo>
                <a:close/>
                <a:moveTo>
                  <a:pt x="4366237" y="4307162"/>
                </a:moveTo>
                <a:cubicBezTo>
                  <a:pt x="4411760" y="4315783"/>
                  <a:pt x="4453987" y="4342025"/>
                  <a:pt x="4482125" y="4383844"/>
                </a:cubicBezTo>
                <a:cubicBezTo>
                  <a:pt x="4538402" y="4467484"/>
                  <a:pt x="4517017" y="4581763"/>
                  <a:pt x="4434360" y="4639094"/>
                </a:cubicBezTo>
                <a:cubicBezTo>
                  <a:pt x="4351703" y="4696424"/>
                  <a:pt x="4239075" y="4675096"/>
                  <a:pt x="4182798" y="4591457"/>
                </a:cubicBezTo>
                <a:cubicBezTo>
                  <a:pt x="4126521" y="4507817"/>
                  <a:pt x="4147906" y="4393538"/>
                  <a:pt x="4230563" y="4336207"/>
                </a:cubicBezTo>
                <a:cubicBezTo>
                  <a:pt x="4271892" y="4307541"/>
                  <a:pt x="4320712" y="4298541"/>
                  <a:pt x="4366237" y="4307162"/>
                </a:cubicBezTo>
                <a:close/>
                <a:moveTo>
                  <a:pt x="2517580" y="4302575"/>
                </a:moveTo>
                <a:cubicBezTo>
                  <a:pt x="2536590" y="4303691"/>
                  <a:pt x="2555688" y="4308434"/>
                  <a:pt x="2573821" y="4317150"/>
                </a:cubicBezTo>
                <a:cubicBezTo>
                  <a:pt x="2646353" y="4352014"/>
                  <a:pt x="2675972" y="4437227"/>
                  <a:pt x="2639977" y="4507478"/>
                </a:cubicBezTo>
                <a:cubicBezTo>
                  <a:pt x="2603982" y="4577730"/>
                  <a:pt x="2516004" y="4606418"/>
                  <a:pt x="2443472" y="4571554"/>
                </a:cubicBezTo>
                <a:cubicBezTo>
                  <a:pt x="2370941" y="4536691"/>
                  <a:pt x="2341322" y="4451478"/>
                  <a:pt x="2377317" y="4381227"/>
                </a:cubicBezTo>
                <a:cubicBezTo>
                  <a:pt x="2404313" y="4328538"/>
                  <a:pt x="2460550" y="4299229"/>
                  <a:pt x="2517580" y="4302575"/>
                </a:cubicBezTo>
                <a:close/>
                <a:moveTo>
                  <a:pt x="3464312" y="4279517"/>
                </a:moveTo>
                <a:cubicBezTo>
                  <a:pt x="3521446" y="4279919"/>
                  <a:pt x="3575504" y="4312850"/>
                  <a:pt x="3598755" y="4367188"/>
                </a:cubicBezTo>
                <a:cubicBezTo>
                  <a:pt x="3629755" y="4439640"/>
                  <a:pt x="3594246" y="4522714"/>
                  <a:pt x="3519444" y="4552740"/>
                </a:cubicBezTo>
                <a:cubicBezTo>
                  <a:pt x="3444641" y="4582766"/>
                  <a:pt x="3358870" y="4548373"/>
                  <a:pt x="3327870" y="4475922"/>
                </a:cubicBezTo>
                <a:cubicBezTo>
                  <a:pt x="3296870" y="4403471"/>
                  <a:pt x="3332379" y="4320396"/>
                  <a:pt x="3407181" y="4290370"/>
                </a:cubicBezTo>
                <a:cubicBezTo>
                  <a:pt x="3425882" y="4282864"/>
                  <a:pt x="3445268" y="4279384"/>
                  <a:pt x="3464312" y="4279517"/>
                </a:cubicBezTo>
                <a:close/>
                <a:moveTo>
                  <a:pt x="2067132" y="4152049"/>
                </a:moveTo>
                <a:cubicBezTo>
                  <a:pt x="2104637" y="4150964"/>
                  <a:pt x="2142569" y="4163737"/>
                  <a:pt x="2172038" y="4190625"/>
                </a:cubicBezTo>
                <a:cubicBezTo>
                  <a:pt x="2230977" y="4244402"/>
                  <a:pt x="2233748" y="4334274"/>
                  <a:pt x="2178227" y="4391360"/>
                </a:cubicBezTo>
                <a:cubicBezTo>
                  <a:pt x="2122705" y="4448447"/>
                  <a:pt x="2029916" y="4451131"/>
                  <a:pt x="1970977" y="4397354"/>
                </a:cubicBezTo>
                <a:cubicBezTo>
                  <a:pt x="1912038" y="4343578"/>
                  <a:pt x="1909267" y="4253706"/>
                  <a:pt x="1964789" y="4196619"/>
                </a:cubicBezTo>
                <a:cubicBezTo>
                  <a:pt x="1992550" y="4168076"/>
                  <a:pt x="2029627" y="4153134"/>
                  <a:pt x="2067132" y="4152049"/>
                </a:cubicBezTo>
                <a:close/>
                <a:moveTo>
                  <a:pt x="3862110" y="4085710"/>
                </a:moveTo>
                <a:cubicBezTo>
                  <a:pt x="3909068" y="4088783"/>
                  <a:pt x="3953663" y="4113658"/>
                  <a:pt x="3979102" y="4156032"/>
                </a:cubicBezTo>
                <a:cubicBezTo>
                  <a:pt x="4019805" y="4223829"/>
                  <a:pt x="3996056" y="4310750"/>
                  <a:pt x="3926059" y="4350173"/>
                </a:cubicBezTo>
                <a:cubicBezTo>
                  <a:pt x="3856061" y="4389597"/>
                  <a:pt x="3766320" y="4366595"/>
                  <a:pt x="3725617" y="4298797"/>
                </a:cubicBezTo>
                <a:cubicBezTo>
                  <a:pt x="3684914" y="4230999"/>
                  <a:pt x="3708662" y="4144079"/>
                  <a:pt x="3778661" y="4104656"/>
                </a:cubicBezTo>
                <a:cubicBezTo>
                  <a:pt x="3804910" y="4089872"/>
                  <a:pt x="3833935" y="4083866"/>
                  <a:pt x="3862110" y="4085710"/>
                </a:cubicBezTo>
                <a:close/>
                <a:moveTo>
                  <a:pt x="3117217" y="3980944"/>
                </a:moveTo>
                <a:cubicBezTo>
                  <a:pt x="3159768" y="3988665"/>
                  <a:pt x="3195823" y="4020109"/>
                  <a:pt x="3206139" y="4063428"/>
                </a:cubicBezTo>
                <a:cubicBezTo>
                  <a:pt x="3219894" y="4121186"/>
                  <a:pt x="3182682" y="4178182"/>
                  <a:pt x="3123024" y="4190731"/>
                </a:cubicBezTo>
                <a:cubicBezTo>
                  <a:pt x="3063366" y="4203280"/>
                  <a:pt x="3003852" y="4166631"/>
                  <a:pt x="2990097" y="4108873"/>
                </a:cubicBezTo>
                <a:cubicBezTo>
                  <a:pt x="2976342" y="4051115"/>
                  <a:pt x="3013555" y="3994119"/>
                  <a:pt x="3073213" y="3981570"/>
                </a:cubicBezTo>
                <a:cubicBezTo>
                  <a:pt x="3088128" y="3978432"/>
                  <a:pt x="3103033" y="3978370"/>
                  <a:pt x="3117217" y="3980944"/>
                </a:cubicBezTo>
                <a:close/>
                <a:moveTo>
                  <a:pt x="2746793" y="3970775"/>
                </a:moveTo>
                <a:cubicBezTo>
                  <a:pt x="2807172" y="3981295"/>
                  <a:pt x="2847904" y="4036973"/>
                  <a:pt x="2837771" y="4095135"/>
                </a:cubicBezTo>
                <a:cubicBezTo>
                  <a:pt x="2827637" y="4153296"/>
                  <a:pt x="2770475" y="4191918"/>
                  <a:pt x="2710096" y="4181398"/>
                </a:cubicBezTo>
                <a:cubicBezTo>
                  <a:pt x="2649717" y="4170878"/>
                  <a:pt x="2608985" y="4115201"/>
                  <a:pt x="2619119" y="4057039"/>
                </a:cubicBezTo>
                <a:cubicBezTo>
                  <a:pt x="2629253" y="3998877"/>
                  <a:pt x="2686414" y="3960255"/>
                  <a:pt x="2746793" y="3970775"/>
                </a:cubicBezTo>
                <a:close/>
                <a:moveTo>
                  <a:pt x="1317682" y="3969366"/>
                </a:moveTo>
                <a:cubicBezTo>
                  <a:pt x="1363452" y="3976547"/>
                  <a:pt x="1406467" y="4001442"/>
                  <a:pt x="1435876" y="4042351"/>
                </a:cubicBezTo>
                <a:cubicBezTo>
                  <a:pt x="1494695" y="4124168"/>
                  <a:pt x="1476821" y="4239055"/>
                  <a:pt x="1395953" y="4298958"/>
                </a:cubicBezTo>
                <a:cubicBezTo>
                  <a:pt x="1315087" y="4358861"/>
                  <a:pt x="1201848" y="4341096"/>
                  <a:pt x="1143028" y="4259278"/>
                </a:cubicBezTo>
                <a:cubicBezTo>
                  <a:pt x="1084210" y="4177461"/>
                  <a:pt x="1102083" y="4062574"/>
                  <a:pt x="1182951" y="4002672"/>
                </a:cubicBezTo>
                <a:cubicBezTo>
                  <a:pt x="1223385" y="3972720"/>
                  <a:pt x="1271911" y="3962186"/>
                  <a:pt x="1317682" y="3969366"/>
                </a:cubicBezTo>
                <a:close/>
                <a:moveTo>
                  <a:pt x="578263" y="3931389"/>
                </a:moveTo>
                <a:cubicBezTo>
                  <a:pt x="636520" y="3936760"/>
                  <a:pt x="692728" y="3964355"/>
                  <a:pt x="733078" y="4012901"/>
                </a:cubicBezTo>
                <a:cubicBezTo>
                  <a:pt x="813779" y="4109994"/>
                  <a:pt x="800490" y="4254124"/>
                  <a:pt x="703398" y="4334825"/>
                </a:cubicBezTo>
                <a:cubicBezTo>
                  <a:pt x="606305" y="4415526"/>
                  <a:pt x="462175" y="4402238"/>
                  <a:pt x="381474" y="4305145"/>
                </a:cubicBezTo>
                <a:cubicBezTo>
                  <a:pt x="300773" y="4208053"/>
                  <a:pt x="314061" y="4063922"/>
                  <a:pt x="411154" y="3983221"/>
                </a:cubicBezTo>
                <a:cubicBezTo>
                  <a:pt x="459700" y="3942871"/>
                  <a:pt x="520006" y="3926018"/>
                  <a:pt x="578263" y="3931389"/>
                </a:cubicBezTo>
                <a:close/>
                <a:moveTo>
                  <a:pt x="3406818" y="3885783"/>
                </a:moveTo>
                <a:cubicBezTo>
                  <a:pt x="3417704" y="3885297"/>
                  <a:pt x="3428502" y="3886383"/>
                  <a:pt x="3438888" y="3888897"/>
                </a:cubicBezTo>
                <a:cubicBezTo>
                  <a:pt x="3473506" y="3897276"/>
                  <a:pt x="3503545" y="3921518"/>
                  <a:pt x="3517040" y="3956248"/>
                </a:cubicBezTo>
                <a:cubicBezTo>
                  <a:pt x="3538631" y="4011815"/>
                  <a:pt x="3509691" y="4073190"/>
                  <a:pt x="3452401" y="4093333"/>
                </a:cubicBezTo>
                <a:cubicBezTo>
                  <a:pt x="3395111" y="4113476"/>
                  <a:pt x="3331166" y="4084758"/>
                  <a:pt x="3309575" y="4029191"/>
                </a:cubicBezTo>
                <a:cubicBezTo>
                  <a:pt x="3287983" y="3973623"/>
                  <a:pt x="3316923" y="3912248"/>
                  <a:pt x="3374213" y="3892105"/>
                </a:cubicBezTo>
                <a:cubicBezTo>
                  <a:pt x="3384955" y="3888328"/>
                  <a:pt x="3395931" y="3886269"/>
                  <a:pt x="3406818" y="3885783"/>
                </a:cubicBezTo>
                <a:close/>
                <a:moveTo>
                  <a:pt x="4686184" y="3883182"/>
                </a:moveTo>
                <a:cubicBezTo>
                  <a:pt x="4700647" y="3882360"/>
                  <a:pt x="4715186" y="3883288"/>
                  <a:pt x="4729465" y="3885969"/>
                </a:cubicBezTo>
                <a:cubicBezTo>
                  <a:pt x="4763737" y="3892404"/>
                  <a:pt x="4796515" y="3908933"/>
                  <a:pt x="4823167" y="3935597"/>
                </a:cubicBezTo>
                <a:cubicBezTo>
                  <a:pt x="4894239" y="4006703"/>
                  <a:pt x="4894831" y="4122951"/>
                  <a:pt x="4824488" y="4195245"/>
                </a:cubicBezTo>
                <a:cubicBezTo>
                  <a:pt x="4754145" y="4267539"/>
                  <a:pt x="4639506" y="4268503"/>
                  <a:pt x="4568435" y="4197398"/>
                </a:cubicBezTo>
                <a:cubicBezTo>
                  <a:pt x="4497363" y="4126292"/>
                  <a:pt x="4496773" y="4010044"/>
                  <a:pt x="4567114" y="3937750"/>
                </a:cubicBezTo>
                <a:cubicBezTo>
                  <a:pt x="4600088" y="3903862"/>
                  <a:pt x="4642794" y="3885648"/>
                  <a:pt x="4686184" y="3883182"/>
                </a:cubicBezTo>
                <a:close/>
                <a:moveTo>
                  <a:pt x="5299837" y="3879794"/>
                </a:moveTo>
                <a:cubicBezTo>
                  <a:pt x="5343747" y="3883055"/>
                  <a:pt x="5387187" y="3899011"/>
                  <a:pt x="5424348" y="3928346"/>
                </a:cubicBezTo>
                <a:cubicBezTo>
                  <a:pt x="5523443" y="4006575"/>
                  <a:pt x="5540359" y="4150325"/>
                  <a:pt x="5462130" y="4249420"/>
                </a:cubicBezTo>
                <a:cubicBezTo>
                  <a:pt x="5383901" y="4348515"/>
                  <a:pt x="5240151" y="4365431"/>
                  <a:pt x="5141056" y="4287202"/>
                </a:cubicBezTo>
                <a:cubicBezTo>
                  <a:pt x="5041961" y="4208973"/>
                  <a:pt x="5025046" y="4065223"/>
                  <a:pt x="5103274" y="3966128"/>
                </a:cubicBezTo>
                <a:cubicBezTo>
                  <a:pt x="5152167" y="3904194"/>
                  <a:pt x="5226655" y="3874361"/>
                  <a:pt x="5299837" y="3879794"/>
                </a:cubicBezTo>
                <a:close/>
                <a:moveTo>
                  <a:pt x="2376380" y="3872136"/>
                </a:moveTo>
                <a:cubicBezTo>
                  <a:pt x="2387007" y="3871619"/>
                  <a:pt x="2397757" y="3872572"/>
                  <a:pt x="2408280" y="3875044"/>
                </a:cubicBezTo>
                <a:cubicBezTo>
                  <a:pt x="2422311" y="3878341"/>
                  <a:pt x="2435940" y="3884340"/>
                  <a:pt x="2448335" y="3893160"/>
                </a:cubicBezTo>
                <a:cubicBezTo>
                  <a:pt x="2497915" y="3928439"/>
                  <a:pt x="2508991" y="3995481"/>
                  <a:pt x="2473073" y="4042904"/>
                </a:cubicBezTo>
                <a:cubicBezTo>
                  <a:pt x="2437155" y="4090327"/>
                  <a:pt x="2367845" y="4100172"/>
                  <a:pt x="2318265" y="4064893"/>
                </a:cubicBezTo>
                <a:cubicBezTo>
                  <a:pt x="2268684" y="4029615"/>
                  <a:pt x="2257609" y="3962572"/>
                  <a:pt x="2293527" y="3915150"/>
                </a:cubicBezTo>
                <a:cubicBezTo>
                  <a:pt x="2313730" y="3888475"/>
                  <a:pt x="2344500" y="3873689"/>
                  <a:pt x="2376380" y="3872136"/>
                </a:cubicBezTo>
                <a:close/>
                <a:moveTo>
                  <a:pt x="1732291" y="3847813"/>
                </a:moveTo>
                <a:cubicBezTo>
                  <a:pt x="1769774" y="3849433"/>
                  <a:pt x="1806621" y="3864902"/>
                  <a:pt x="1833945" y="3893838"/>
                </a:cubicBezTo>
                <a:cubicBezTo>
                  <a:pt x="1888592" y="3951710"/>
                  <a:pt x="1884456" y="4041533"/>
                  <a:pt x="1824706" y="4094463"/>
                </a:cubicBezTo>
                <a:cubicBezTo>
                  <a:pt x="1764956" y="4147393"/>
                  <a:pt x="1672218" y="4143387"/>
                  <a:pt x="1617570" y="4085515"/>
                </a:cubicBezTo>
                <a:cubicBezTo>
                  <a:pt x="1562923" y="4027643"/>
                  <a:pt x="1567059" y="3937820"/>
                  <a:pt x="1626809" y="3884890"/>
                </a:cubicBezTo>
                <a:cubicBezTo>
                  <a:pt x="1656684" y="3858425"/>
                  <a:pt x="1694806" y="3846194"/>
                  <a:pt x="1732291" y="3847813"/>
                </a:cubicBezTo>
                <a:close/>
                <a:moveTo>
                  <a:pt x="4216402" y="3847704"/>
                </a:moveTo>
                <a:cubicBezTo>
                  <a:pt x="4253816" y="3850451"/>
                  <a:pt x="4290148" y="3867023"/>
                  <a:pt x="4316530" y="3896767"/>
                </a:cubicBezTo>
                <a:cubicBezTo>
                  <a:pt x="4369294" y="3956256"/>
                  <a:pt x="4362277" y="4045912"/>
                  <a:pt x="4300858" y="4097017"/>
                </a:cubicBezTo>
                <a:cubicBezTo>
                  <a:pt x="4239437" y="4148122"/>
                  <a:pt x="4146873" y="4141326"/>
                  <a:pt x="4094109" y="4081837"/>
                </a:cubicBezTo>
                <a:cubicBezTo>
                  <a:pt x="4041345" y="4022347"/>
                  <a:pt x="4048362" y="3932693"/>
                  <a:pt x="4109782" y="3881587"/>
                </a:cubicBezTo>
                <a:cubicBezTo>
                  <a:pt x="4140492" y="3856034"/>
                  <a:pt x="4178988" y="3844957"/>
                  <a:pt x="4216402" y="3847704"/>
                </a:cubicBezTo>
                <a:close/>
                <a:moveTo>
                  <a:pt x="3691384" y="3755860"/>
                </a:moveTo>
                <a:cubicBezTo>
                  <a:pt x="3705636" y="3754049"/>
                  <a:pt x="3720056" y="3754970"/>
                  <a:pt x="3733828" y="3758419"/>
                </a:cubicBezTo>
                <a:cubicBezTo>
                  <a:pt x="3761372" y="3765317"/>
                  <a:pt x="3786323" y="3782327"/>
                  <a:pt x="3802152" y="3807813"/>
                </a:cubicBezTo>
                <a:cubicBezTo>
                  <a:pt x="3833811" y="3858786"/>
                  <a:pt x="3816994" y="3924364"/>
                  <a:pt x="3764591" y="3954284"/>
                </a:cubicBezTo>
                <a:cubicBezTo>
                  <a:pt x="3712188" y="3984205"/>
                  <a:pt x="3644043" y="3967138"/>
                  <a:pt x="3612385" y="3916165"/>
                </a:cubicBezTo>
                <a:cubicBezTo>
                  <a:pt x="3580726" y="3865192"/>
                  <a:pt x="3597543" y="3799615"/>
                  <a:pt x="3649946" y="3769694"/>
                </a:cubicBezTo>
                <a:cubicBezTo>
                  <a:pt x="3663047" y="3762214"/>
                  <a:pt x="3677131" y="3757671"/>
                  <a:pt x="3691384" y="3755860"/>
                </a:cubicBezTo>
                <a:close/>
                <a:moveTo>
                  <a:pt x="2910453" y="3725728"/>
                </a:moveTo>
                <a:cubicBezTo>
                  <a:pt x="2922340" y="3725010"/>
                  <a:pt x="2933877" y="3726658"/>
                  <a:pt x="2944562" y="3730251"/>
                </a:cubicBezTo>
                <a:cubicBezTo>
                  <a:pt x="2976617" y="3741032"/>
                  <a:pt x="3001001" y="3769327"/>
                  <a:pt x="3004149" y="3803831"/>
                </a:cubicBezTo>
                <a:cubicBezTo>
                  <a:pt x="3008347" y="3849835"/>
                  <a:pt x="2973204" y="3889455"/>
                  <a:pt x="2925655" y="3892325"/>
                </a:cubicBezTo>
                <a:cubicBezTo>
                  <a:pt x="2878106" y="3895194"/>
                  <a:pt x="2836157" y="3860226"/>
                  <a:pt x="2831959" y="3814222"/>
                </a:cubicBezTo>
                <a:cubicBezTo>
                  <a:pt x="2827761" y="3768217"/>
                  <a:pt x="2862904" y="3728597"/>
                  <a:pt x="2910453" y="3725728"/>
                </a:cubicBezTo>
                <a:close/>
                <a:moveTo>
                  <a:pt x="2091841" y="3704890"/>
                </a:moveTo>
                <a:cubicBezTo>
                  <a:pt x="2119947" y="3708958"/>
                  <a:pt x="2146582" y="3723359"/>
                  <a:pt x="2165083" y="3747128"/>
                </a:cubicBezTo>
                <a:cubicBezTo>
                  <a:pt x="2202083" y="3794667"/>
                  <a:pt x="2192537" y="3861677"/>
                  <a:pt x="2143760" y="3896799"/>
                </a:cubicBezTo>
                <a:cubicBezTo>
                  <a:pt x="2094982" y="3931922"/>
                  <a:pt x="2025445" y="3921857"/>
                  <a:pt x="1988444" y="3874318"/>
                </a:cubicBezTo>
                <a:cubicBezTo>
                  <a:pt x="1951443" y="3826780"/>
                  <a:pt x="1960989" y="3759770"/>
                  <a:pt x="2009767" y="3724648"/>
                </a:cubicBezTo>
                <a:cubicBezTo>
                  <a:pt x="2034156" y="3707086"/>
                  <a:pt x="2063734" y="3700822"/>
                  <a:pt x="2091841" y="3704890"/>
                </a:cubicBezTo>
                <a:close/>
                <a:moveTo>
                  <a:pt x="3179199" y="3689975"/>
                </a:moveTo>
                <a:cubicBezTo>
                  <a:pt x="3187675" y="3690839"/>
                  <a:pt x="3195907" y="3692903"/>
                  <a:pt x="3203660" y="3696019"/>
                </a:cubicBezTo>
                <a:cubicBezTo>
                  <a:pt x="3229505" y="3706404"/>
                  <a:pt x="3250038" y="3728473"/>
                  <a:pt x="3256603" y="3756729"/>
                </a:cubicBezTo>
                <a:cubicBezTo>
                  <a:pt x="3267107" y="3801939"/>
                  <a:pt x="3237875" y="3845870"/>
                  <a:pt x="3191311" y="3854852"/>
                </a:cubicBezTo>
                <a:cubicBezTo>
                  <a:pt x="3144747" y="3863833"/>
                  <a:pt x="3098485" y="3834464"/>
                  <a:pt x="3087981" y="3789254"/>
                </a:cubicBezTo>
                <a:cubicBezTo>
                  <a:pt x="3077477" y="3744043"/>
                  <a:pt x="3106709" y="3700112"/>
                  <a:pt x="3153273" y="3691131"/>
                </a:cubicBezTo>
                <a:cubicBezTo>
                  <a:pt x="3162004" y="3689447"/>
                  <a:pt x="3170724" y="3689111"/>
                  <a:pt x="3179199" y="3689975"/>
                </a:cubicBezTo>
                <a:close/>
                <a:moveTo>
                  <a:pt x="2625023" y="3675950"/>
                </a:moveTo>
                <a:cubicBezTo>
                  <a:pt x="2636199" y="3675197"/>
                  <a:pt x="2647769" y="3676551"/>
                  <a:pt x="2659153" y="3680292"/>
                </a:cubicBezTo>
                <a:cubicBezTo>
                  <a:pt x="2704686" y="3695254"/>
                  <a:pt x="2729984" y="3742727"/>
                  <a:pt x="2715658" y="3786324"/>
                </a:cubicBezTo>
                <a:cubicBezTo>
                  <a:pt x="2701332" y="3829922"/>
                  <a:pt x="2652806" y="3853136"/>
                  <a:pt x="2607273" y="3838174"/>
                </a:cubicBezTo>
                <a:cubicBezTo>
                  <a:pt x="2561740" y="3823212"/>
                  <a:pt x="2536441" y="3775739"/>
                  <a:pt x="2550767" y="3732141"/>
                </a:cubicBezTo>
                <a:cubicBezTo>
                  <a:pt x="2561512" y="3699443"/>
                  <a:pt x="2591494" y="3678211"/>
                  <a:pt x="2625023" y="3675950"/>
                </a:cubicBezTo>
                <a:close/>
                <a:moveTo>
                  <a:pt x="3413819" y="3622380"/>
                </a:moveTo>
                <a:cubicBezTo>
                  <a:pt x="3425046" y="3622608"/>
                  <a:pt x="3436099" y="3624957"/>
                  <a:pt x="3446367" y="3629177"/>
                </a:cubicBezTo>
                <a:cubicBezTo>
                  <a:pt x="3466904" y="3637618"/>
                  <a:pt x="3484308" y="3653543"/>
                  <a:pt x="3493710" y="3674953"/>
                </a:cubicBezTo>
                <a:cubicBezTo>
                  <a:pt x="3512514" y="3717774"/>
                  <a:pt x="3492191" y="3766317"/>
                  <a:pt x="3448317" y="3783377"/>
                </a:cubicBezTo>
                <a:cubicBezTo>
                  <a:pt x="3404443" y="3800438"/>
                  <a:pt x="3353633" y="3779555"/>
                  <a:pt x="3334828" y="3736735"/>
                </a:cubicBezTo>
                <a:cubicBezTo>
                  <a:pt x="3316024" y="3693915"/>
                  <a:pt x="3336348" y="3645372"/>
                  <a:pt x="3380222" y="3628311"/>
                </a:cubicBezTo>
                <a:cubicBezTo>
                  <a:pt x="3391190" y="3624046"/>
                  <a:pt x="3402592" y="3622152"/>
                  <a:pt x="3413819" y="3622380"/>
                </a:cubicBezTo>
                <a:close/>
                <a:moveTo>
                  <a:pt x="2358855" y="3563269"/>
                </a:moveTo>
                <a:cubicBezTo>
                  <a:pt x="2375132" y="3560306"/>
                  <a:pt x="2392241" y="3561930"/>
                  <a:pt x="2407971" y="3568130"/>
                </a:cubicBezTo>
                <a:cubicBezTo>
                  <a:pt x="2418457" y="3572263"/>
                  <a:pt x="2428330" y="3578428"/>
                  <a:pt x="2436935" y="3586624"/>
                </a:cubicBezTo>
                <a:cubicBezTo>
                  <a:pt x="2471353" y="3619408"/>
                  <a:pt x="2472443" y="3672251"/>
                  <a:pt x="2439369" y="3704653"/>
                </a:cubicBezTo>
                <a:cubicBezTo>
                  <a:pt x="2406295" y="3737055"/>
                  <a:pt x="2351582" y="3736746"/>
                  <a:pt x="2317163" y="3703963"/>
                </a:cubicBezTo>
                <a:cubicBezTo>
                  <a:pt x="2282745" y="3671180"/>
                  <a:pt x="2281655" y="3618336"/>
                  <a:pt x="2314729" y="3585934"/>
                </a:cubicBezTo>
                <a:cubicBezTo>
                  <a:pt x="2327132" y="3573784"/>
                  <a:pt x="2342577" y="3566233"/>
                  <a:pt x="2358855" y="3563269"/>
                </a:cubicBezTo>
                <a:close/>
                <a:moveTo>
                  <a:pt x="3916860" y="3527798"/>
                </a:moveTo>
                <a:cubicBezTo>
                  <a:pt x="3934229" y="3523931"/>
                  <a:pt x="3952374" y="3524198"/>
                  <a:pt x="3969655" y="3528498"/>
                </a:cubicBezTo>
                <a:cubicBezTo>
                  <a:pt x="3990393" y="3533659"/>
                  <a:pt x="4009887" y="3544629"/>
                  <a:pt x="4025304" y="3561240"/>
                </a:cubicBezTo>
                <a:cubicBezTo>
                  <a:pt x="4066417" y="3605535"/>
                  <a:pt x="4062969" y="3673168"/>
                  <a:pt x="4017602" y="3712300"/>
                </a:cubicBezTo>
                <a:cubicBezTo>
                  <a:pt x="3972236" y="3751433"/>
                  <a:pt x="3902132" y="3747248"/>
                  <a:pt x="3861019" y="3702953"/>
                </a:cubicBezTo>
                <a:cubicBezTo>
                  <a:pt x="3819907" y="3658657"/>
                  <a:pt x="3823356" y="3591025"/>
                  <a:pt x="3868721" y="3551892"/>
                </a:cubicBezTo>
                <a:cubicBezTo>
                  <a:pt x="3882898" y="3539663"/>
                  <a:pt x="3899491" y="3531664"/>
                  <a:pt x="3916860" y="3527798"/>
                </a:cubicBezTo>
                <a:close/>
                <a:moveTo>
                  <a:pt x="1443020" y="3525086"/>
                </a:moveTo>
                <a:cubicBezTo>
                  <a:pt x="1480384" y="3528423"/>
                  <a:pt x="1516433" y="3545565"/>
                  <a:pt x="1542311" y="3575721"/>
                </a:cubicBezTo>
                <a:cubicBezTo>
                  <a:pt x="1594069" y="3636034"/>
                  <a:pt x="1585546" y="3725567"/>
                  <a:pt x="1523276" y="3775697"/>
                </a:cubicBezTo>
                <a:cubicBezTo>
                  <a:pt x="1461005" y="3825828"/>
                  <a:pt x="1368567" y="3817574"/>
                  <a:pt x="1316810" y="3757260"/>
                </a:cubicBezTo>
                <a:cubicBezTo>
                  <a:pt x="1265052" y="3696948"/>
                  <a:pt x="1273574" y="3607415"/>
                  <a:pt x="1335845" y="3557284"/>
                </a:cubicBezTo>
                <a:cubicBezTo>
                  <a:pt x="1366980" y="3532219"/>
                  <a:pt x="1405657" y="3521750"/>
                  <a:pt x="1443020" y="3525086"/>
                </a:cubicBezTo>
                <a:close/>
                <a:moveTo>
                  <a:pt x="939261" y="3514607"/>
                </a:moveTo>
                <a:cubicBezTo>
                  <a:pt x="962395" y="3510232"/>
                  <a:pt x="985978" y="3510526"/>
                  <a:pt x="1008667" y="3515212"/>
                </a:cubicBezTo>
                <a:cubicBezTo>
                  <a:pt x="1054044" y="3524583"/>
                  <a:pt x="1095842" y="3551520"/>
                  <a:pt x="1123304" y="3593800"/>
                </a:cubicBezTo>
                <a:cubicBezTo>
                  <a:pt x="1178228" y="3678362"/>
                  <a:pt x="1155012" y="3792279"/>
                  <a:pt x="1071451" y="3848241"/>
                </a:cubicBezTo>
                <a:cubicBezTo>
                  <a:pt x="987889" y="3904203"/>
                  <a:pt x="875624" y="3881018"/>
                  <a:pt x="820700" y="3796456"/>
                </a:cubicBezTo>
                <a:cubicBezTo>
                  <a:pt x="765775" y="3711895"/>
                  <a:pt x="788990" y="3597978"/>
                  <a:pt x="872552" y="3542016"/>
                </a:cubicBezTo>
                <a:cubicBezTo>
                  <a:pt x="893442" y="3528025"/>
                  <a:pt x="916127" y="3518982"/>
                  <a:pt x="939261" y="3514607"/>
                </a:cubicBezTo>
                <a:close/>
                <a:moveTo>
                  <a:pt x="4471203" y="3493036"/>
                </a:moveTo>
                <a:cubicBezTo>
                  <a:pt x="4499365" y="3495062"/>
                  <a:pt x="4527225" y="3504974"/>
                  <a:pt x="4551059" y="3523196"/>
                </a:cubicBezTo>
                <a:cubicBezTo>
                  <a:pt x="4614613" y="3571791"/>
                  <a:pt x="4625462" y="3661088"/>
                  <a:pt x="4575290" y="3722644"/>
                </a:cubicBezTo>
                <a:cubicBezTo>
                  <a:pt x="4525118" y="3784201"/>
                  <a:pt x="4432924" y="3794709"/>
                  <a:pt x="4369369" y="3746114"/>
                </a:cubicBezTo>
                <a:cubicBezTo>
                  <a:pt x="4305815" y="3697519"/>
                  <a:pt x="4294966" y="3608223"/>
                  <a:pt x="4345138" y="3546666"/>
                </a:cubicBezTo>
                <a:cubicBezTo>
                  <a:pt x="4376495" y="3508193"/>
                  <a:pt x="4424268" y="3489661"/>
                  <a:pt x="4471203" y="3493036"/>
                </a:cubicBezTo>
                <a:close/>
                <a:moveTo>
                  <a:pt x="3613676" y="3472554"/>
                </a:moveTo>
                <a:cubicBezTo>
                  <a:pt x="3627543" y="3471555"/>
                  <a:pt x="3641550" y="3473823"/>
                  <a:pt x="3654438" y="3479098"/>
                </a:cubicBezTo>
                <a:cubicBezTo>
                  <a:pt x="3669904" y="3485428"/>
                  <a:pt x="3683760" y="3496086"/>
                  <a:pt x="3693834" y="3510620"/>
                </a:cubicBezTo>
                <a:cubicBezTo>
                  <a:pt x="3720696" y="3549378"/>
                  <a:pt x="3710485" y="3601023"/>
                  <a:pt x="3671027" y="3625972"/>
                </a:cubicBezTo>
                <a:cubicBezTo>
                  <a:pt x="3631569" y="3650921"/>
                  <a:pt x="3577805" y="3639726"/>
                  <a:pt x="3550943" y="3600968"/>
                </a:cubicBezTo>
                <a:cubicBezTo>
                  <a:pt x="3524081" y="3562210"/>
                  <a:pt x="3534292" y="3510565"/>
                  <a:pt x="3573750" y="3485616"/>
                </a:cubicBezTo>
                <a:cubicBezTo>
                  <a:pt x="3586081" y="3477820"/>
                  <a:pt x="3599809" y="3473553"/>
                  <a:pt x="3613676" y="3472554"/>
                </a:cubicBezTo>
                <a:close/>
                <a:moveTo>
                  <a:pt x="1838978" y="3434479"/>
                </a:moveTo>
                <a:cubicBezTo>
                  <a:pt x="1853160" y="3432240"/>
                  <a:pt x="1867597" y="3432728"/>
                  <a:pt x="1881468" y="3435764"/>
                </a:cubicBezTo>
                <a:cubicBezTo>
                  <a:pt x="1909209" y="3441835"/>
                  <a:pt x="1934686" y="3458094"/>
                  <a:pt x="1951322" y="3483103"/>
                </a:cubicBezTo>
                <a:cubicBezTo>
                  <a:pt x="1984594" y="3533121"/>
                  <a:pt x="1969903" y="3599197"/>
                  <a:pt x="1918510" y="3630688"/>
                </a:cubicBezTo>
                <a:cubicBezTo>
                  <a:pt x="1867117" y="3662179"/>
                  <a:pt x="1798482" y="3647159"/>
                  <a:pt x="1765210" y="3597141"/>
                </a:cubicBezTo>
                <a:cubicBezTo>
                  <a:pt x="1731938" y="3547123"/>
                  <a:pt x="1746628" y="3481047"/>
                  <a:pt x="1798022" y="3449556"/>
                </a:cubicBezTo>
                <a:cubicBezTo>
                  <a:pt x="1810870" y="3441683"/>
                  <a:pt x="1824796" y="3436718"/>
                  <a:pt x="1838978" y="3434479"/>
                </a:cubicBezTo>
                <a:close/>
                <a:moveTo>
                  <a:pt x="4956569" y="3415278"/>
                </a:moveTo>
                <a:cubicBezTo>
                  <a:pt x="4968572" y="3416067"/>
                  <a:pt x="4980672" y="3418089"/>
                  <a:pt x="4992719" y="3421429"/>
                </a:cubicBezTo>
                <a:cubicBezTo>
                  <a:pt x="5089099" y="3448148"/>
                  <a:pt x="5145625" y="3549107"/>
                  <a:pt x="5118974" y="3646925"/>
                </a:cubicBezTo>
                <a:cubicBezTo>
                  <a:pt x="5092323" y="3744744"/>
                  <a:pt x="4992587" y="3802382"/>
                  <a:pt x="4896208" y="3775663"/>
                </a:cubicBezTo>
                <a:cubicBezTo>
                  <a:pt x="4799829" y="3748944"/>
                  <a:pt x="4743302" y="3647985"/>
                  <a:pt x="4769953" y="3550167"/>
                </a:cubicBezTo>
                <a:cubicBezTo>
                  <a:pt x="4793273" y="3464576"/>
                  <a:pt x="4872548" y="3409748"/>
                  <a:pt x="4956569" y="3415278"/>
                </a:cubicBezTo>
                <a:close/>
                <a:moveTo>
                  <a:pt x="2149145" y="3397750"/>
                </a:moveTo>
                <a:cubicBezTo>
                  <a:pt x="2160304" y="3396835"/>
                  <a:pt x="2171521" y="3398053"/>
                  <a:pt x="2182165" y="3401216"/>
                </a:cubicBezTo>
                <a:cubicBezTo>
                  <a:pt x="2203454" y="3407544"/>
                  <a:pt x="2222451" y="3421653"/>
                  <a:pt x="2234111" y="3442046"/>
                </a:cubicBezTo>
                <a:cubicBezTo>
                  <a:pt x="2257431" y="3482832"/>
                  <a:pt x="2242572" y="3533304"/>
                  <a:pt x="2200922" y="3554779"/>
                </a:cubicBezTo>
                <a:cubicBezTo>
                  <a:pt x="2159273" y="3576255"/>
                  <a:pt x="2106604" y="3560601"/>
                  <a:pt x="2083284" y="3519815"/>
                </a:cubicBezTo>
                <a:cubicBezTo>
                  <a:pt x="2059964" y="3479030"/>
                  <a:pt x="2074823" y="3428557"/>
                  <a:pt x="2116473" y="3407082"/>
                </a:cubicBezTo>
                <a:cubicBezTo>
                  <a:pt x="2126885" y="3401713"/>
                  <a:pt x="2137986" y="3398665"/>
                  <a:pt x="2149145" y="3397750"/>
                </a:cubicBezTo>
                <a:close/>
                <a:moveTo>
                  <a:pt x="277077" y="3295589"/>
                </a:moveTo>
                <a:cubicBezTo>
                  <a:pt x="382996" y="3286274"/>
                  <a:pt x="484411" y="3352232"/>
                  <a:pt x="515954" y="3458104"/>
                </a:cubicBezTo>
                <a:cubicBezTo>
                  <a:pt x="552003" y="3579100"/>
                  <a:pt x="483140" y="3706410"/>
                  <a:pt x="362143" y="3742459"/>
                </a:cubicBezTo>
                <a:cubicBezTo>
                  <a:pt x="241147" y="3778508"/>
                  <a:pt x="113837" y="3709645"/>
                  <a:pt x="77788" y="3588649"/>
                </a:cubicBezTo>
                <a:cubicBezTo>
                  <a:pt x="41739" y="3467653"/>
                  <a:pt x="110602" y="3340342"/>
                  <a:pt x="231598" y="3304293"/>
                </a:cubicBezTo>
                <a:cubicBezTo>
                  <a:pt x="246723" y="3299787"/>
                  <a:pt x="261946" y="3296920"/>
                  <a:pt x="277077" y="3295589"/>
                </a:cubicBezTo>
                <a:close/>
                <a:moveTo>
                  <a:pt x="3773919" y="3290013"/>
                </a:moveTo>
                <a:cubicBezTo>
                  <a:pt x="3783616" y="3289472"/>
                  <a:pt x="3793527" y="3290511"/>
                  <a:pt x="3803238" y="3293254"/>
                </a:cubicBezTo>
                <a:cubicBezTo>
                  <a:pt x="3808786" y="3294821"/>
                  <a:pt x="3814269" y="3296945"/>
                  <a:pt x="3819609" y="3299649"/>
                </a:cubicBezTo>
                <a:cubicBezTo>
                  <a:pt x="3862325" y="3321276"/>
                  <a:pt x="3879684" y="3371807"/>
                  <a:pt x="3858380" y="3412511"/>
                </a:cubicBezTo>
                <a:cubicBezTo>
                  <a:pt x="3837077" y="3453216"/>
                  <a:pt x="3785178" y="3468682"/>
                  <a:pt x="3742462" y="3447054"/>
                </a:cubicBezTo>
                <a:cubicBezTo>
                  <a:pt x="3699746" y="3425427"/>
                  <a:pt x="3682387" y="3374896"/>
                  <a:pt x="3703691" y="3334192"/>
                </a:cubicBezTo>
                <a:cubicBezTo>
                  <a:pt x="3717671" y="3307479"/>
                  <a:pt x="3744828" y="3291636"/>
                  <a:pt x="3773919" y="3290013"/>
                </a:cubicBezTo>
                <a:close/>
                <a:moveTo>
                  <a:pt x="5519388" y="3266273"/>
                </a:moveTo>
                <a:cubicBezTo>
                  <a:pt x="5534563" y="3265604"/>
                  <a:pt x="5550031" y="3266446"/>
                  <a:pt x="5565616" y="3268926"/>
                </a:cubicBezTo>
                <a:cubicBezTo>
                  <a:pt x="5690300" y="3288766"/>
                  <a:pt x="5775293" y="3405926"/>
                  <a:pt x="5755453" y="3530609"/>
                </a:cubicBezTo>
                <a:cubicBezTo>
                  <a:pt x="5735613" y="3655293"/>
                  <a:pt x="5618453" y="3740286"/>
                  <a:pt x="5493770" y="3720446"/>
                </a:cubicBezTo>
                <a:cubicBezTo>
                  <a:pt x="5369086" y="3700606"/>
                  <a:pt x="5284093" y="3583446"/>
                  <a:pt x="5303933" y="3458763"/>
                </a:cubicBezTo>
                <a:cubicBezTo>
                  <a:pt x="5321293" y="3349665"/>
                  <a:pt x="5413164" y="3270955"/>
                  <a:pt x="5519388" y="3266273"/>
                </a:cubicBezTo>
                <a:close/>
                <a:moveTo>
                  <a:pt x="4123898" y="3264155"/>
                </a:moveTo>
                <a:cubicBezTo>
                  <a:pt x="4131209" y="3265111"/>
                  <a:pt x="4138539" y="3266788"/>
                  <a:pt x="4145793" y="3269229"/>
                </a:cubicBezTo>
                <a:cubicBezTo>
                  <a:pt x="4203829" y="3288758"/>
                  <a:pt x="4235073" y="3349813"/>
                  <a:pt x="4215577" y="3405599"/>
                </a:cubicBezTo>
                <a:cubicBezTo>
                  <a:pt x="4196080" y="3461385"/>
                  <a:pt x="4133228" y="3490778"/>
                  <a:pt x="4075192" y="3471249"/>
                </a:cubicBezTo>
                <a:cubicBezTo>
                  <a:pt x="4017155" y="3451720"/>
                  <a:pt x="3985912" y="3390664"/>
                  <a:pt x="4005408" y="3334878"/>
                </a:cubicBezTo>
                <a:cubicBezTo>
                  <a:pt x="4022467" y="3286066"/>
                  <a:pt x="4072721" y="3257460"/>
                  <a:pt x="4123898" y="3264155"/>
                </a:cubicBezTo>
                <a:close/>
                <a:moveTo>
                  <a:pt x="2016722" y="3164396"/>
                </a:moveTo>
                <a:cubicBezTo>
                  <a:pt x="2027942" y="3164286"/>
                  <a:pt x="2039056" y="3166304"/>
                  <a:pt x="2049447" y="3170217"/>
                </a:cubicBezTo>
                <a:cubicBezTo>
                  <a:pt x="2070230" y="3178044"/>
                  <a:pt x="2088124" y="3193452"/>
                  <a:pt x="2098203" y="3214587"/>
                </a:cubicBezTo>
                <a:cubicBezTo>
                  <a:pt x="2118362" y="3256856"/>
                  <a:pt x="2099628" y="3306025"/>
                  <a:pt x="2056360" y="3324408"/>
                </a:cubicBezTo>
                <a:cubicBezTo>
                  <a:pt x="2013092" y="3342791"/>
                  <a:pt x="1961674" y="3323428"/>
                  <a:pt x="1941515" y="3281159"/>
                </a:cubicBezTo>
                <a:cubicBezTo>
                  <a:pt x="1921357" y="3238889"/>
                  <a:pt x="1940090" y="3189721"/>
                  <a:pt x="1983359" y="3171338"/>
                </a:cubicBezTo>
                <a:cubicBezTo>
                  <a:pt x="1994176" y="3166742"/>
                  <a:pt x="2005502" y="3164505"/>
                  <a:pt x="2016722" y="3164396"/>
                </a:cubicBezTo>
                <a:close/>
                <a:moveTo>
                  <a:pt x="1665060" y="3155620"/>
                </a:moveTo>
                <a:cubicBezTo>
                  <a:pt x="1679344" y="3154033"/>
                  <a:pt x="1693750" y="3155181"/>
                  <a:pt x="1707465" y="3158845"/>
                </a:cubicBezTo>
                <a:cubicBezTo>
                  <a:pt x="1734895" y="3166173"/>
                  <a:pt x="1759561" y="3183569"/>
                  <a:pt x="1774961" y="3209296"/>
                </a:cubicBezTo>
                <a:cubicBezTo>
                  <a:pt x="1805763" y="3260749"/>
                  <a:pt x="1787839" y="3326039"/>
                  <a:pt x="1734928" y="3355127"/>
                </a:cubicBezTo>
                <a:cubicBezTo>
                  <a:pt x="1682017" y="3384214"/>
                  <a:pt x="1614155" y="3366083"/>
                  <a:pt x="1583353" y="3314630"/>
                </a:cubicBezTo>
                <a:cubicBezTo>
                  <a:pt x="1552552" y="3263177"/>
                  <a:pt x="1570475" y="3197886"/>
                  <a:pt x="1623387" y="3168799"/>
                </a:cubicBezTo>
                <a:cubicBezTo>
                  <a:pt x="1636614" y="3161527"/>
                  <a:pt x="1650776" y="3157206"/>
                  <a:pt x="1665060" y="3155620"/>
                </a:cubicBezTo>
                <a:close/>
                <a:moveTo>
                  <a:pt x="1249855" y="3130133"/>
                </a:moveTo>
                <a:cubicBezTo>
                  <a:pt x="1317786" y="3124347"/>
                  <a:pt x="1382828" y="3165319"/>
                  <a:pt x="1403059" y="3231086"/>
                </a:cubicBezTo>
                <a:cubicBezTo>
                  <a:pt x="1426179" y="3306248"/>
                  <a:pt x="1382013" y="3385332"/>
                  <a:pt x="1304412" y="3407725"/>
                </a:cubicBezTo>
                <a:cubicBezTo>
                  <a:pt x="1226811" y="3430118"/>
                  <a:pt x="1145161" y="3387341"/>
                  <a:pt x="1122041" y="3312179"/>
                </a:cubicBezTo>
                <a:cubicBezTo>
                  <a:pt x="1098921" y="3237018"/>
                  <a:pt x="1143086" y="3157933"/>
                  <a:pt x="1220687" y="3135540"/>
                </a:cubicBezTo>
                <a:cubicBezTo>
                  <a:pt x="1230387" y="3132741"/>
                  <a:pt x="1240150" y="3130960"/>
                  <a:pt x="1249855" y="3130133"/>
                </a:cubicBezTo>
                <a:close/>
                <a:moveTo>
                  <a:pt x="4612013" y="3111922"/>
                </a:moveTo>
                <a:cubicBezTo>
                  <a:pt x="4621745" y="3111507"/>
                  <a:pt x="4631665" y="3112030"/>
                  <a:pt x="4641661" y="3113570"/>
                </a:cubicBezTo>
                <a:cubicBezTo>
                  <a:pt x="4721627" y="3125895"/>
                  <a:pt x="4776137" y="3198674"/>
                  <a:pt x="4763413" y="3276126"/>
                </a:cubicBezTo>
                <a:cubicBezTo>
                  <a:pt x="4750689" y="3353578"/>
                  <a:pt x="4675548" y="3406375"/>
                  <a:pt x="4595582" y="3394051"/>
                </a:cubicBezTo>
                <a:cubicBezTo>
                  <a:pt x="4515616" y="3381726"/>
                  <a:pt x="4461106" y="3308947"/>
                  <a:pt x="4473830" y="3231495"/>
                </a:cubicBezTo>
                <a:cubicBezTo>
                  <a:pt x="4484964" y="3163725"/>
                  <a:pt x="4543886" y="3114831"/>
                  <a:pt x="4612013" y="3111922"/>
                </a:cubicBezTo>
                <a:close/>
                <a:moveTo>
                  <a:pt x="3871107" y="3059964"/>
                </a:moveTo>
                <a:cubicBezTo>
                  <a:pt x="3882283" y="3059210"/>
                  <a:pt x="3893853" y="3060565"/>
                  <a:pt x="3905237" y="3064305"/>
                </a:cubicBezTo>
                <a:cubicBezTo>
                  <a:pt x="3950770" y="3079268"/>
                  <a:pt x="3976068" y="3126740"/>
                  <a:pt x="3961742" y="3170338"/>
                </a:cubicBezTo>
                <a:cubicBezTo>
                  <a:pt x="3947416" y="3213936"/>
                  <a:pt x="3898890" y="3237149"/>
                  <a:pt x="3853357" y="3222187"/>
                </a:cubicBezTo>
                <a:cubicBezTo>
                  <a:pt x="3807824" y="3207225"/>
                  <a:pt x="3782525" y="3159753"/>
                  <a:pt x="3796851" y="3116155"/>
                </a:cubicBezTo>
                <a:cubicBezTo>
                  <a:pt x="3807596" y="3083457"/>
                  <a:pt x="3837578" y="3062224"/>
                  <a:pt x="3871107" y="3059964"/>
                </a:cubicBezTo>
                <a:close/>
                <a:moveTo>
                  <a:pt x="827883" y="2981299"/>
                </a:moveTo>
                <a:cubicBezTo>
                  <a:pt x="912074" y="2983103"/>
                  <a:pt x="986057" y="3044614"/>
                  <a:pt x="1001514" y="3131896"/>
                </a:cubicBezTo>
                <a:cubicBezTo>
                  <a:pt x="1019178" y="3231647"/>
                  <a:pt x="953710" y="3327285"/>
                  <a:pt x="855286" y="3345511"/>
                </a:cubicBezTo>
                <a:cubicBezTo>
                  <a:pt x="756862" y="3363736"/>
                  <a:pt x="662755" y="3297647"/>
                  <a:pt x="645090" y="3197896"/>
                </a:cubicBezTo>
                <a:cubicBezTo>
                  <a:pt x="627426" y="3098146"/>
                  <a:pt x="692894" y="3002506"/>
                  <a:pt x="791318" y="2984281"/>
                </a:cubicBezTo>
                <a:cubicBezTo>
                  <a:pt x="803621" y="2982003"/>
                  <a:pt x="815856" y="2981042"/>
                  <a:pt x="827883" y="2981299"/>
                </a:cubicBezTo>
                <a:close/>
                <a:moveTo>
                  <a:pt x="4210993" y="2953716"/>
                </a:moveTo>
                <a:cubicBezTo>
                  <a:pt x="4271372" y="2964236"/>
                  <a:pt x="4312104" y="3019913"/>
                  <a:pt x="4301970" y="3078076"/>
                </a:cubicBezTo>
                <a:cubicBezTo>
                  <a:pt x="4291837" y="3136237"/>
                  <a:pt x="4234675" y="3174859"/>
                  <a:pt x="4174296" y="3164339"/>
                </a:cubicBezTo>
                <a:cubicBezTo>
                  <a:pt x="4113917" y="3153819"/>
                  <a:pt x="4073185" y="3098141"/>
                  <a:pt x="4083319" y="3039980"/>
                </a:cubicBezTo>
                <a:cubicBezTo>
                  <a:pt x="4093452" y="2981817"/>
                  <a:pt x="4150614" y="2943196"/>
                  <a:pt x="4210993" y="2953716"/>
                </a:cubicBezTo>
                <a:close/>
                <a:moveTo>
                  <a:pt x="1913291" y="2930055"/>
                </a:moveTo>
                <a:cubicBezTo>
                  <a:pt x="1924517" y="2930459"/>
                  <a:pt x="1935533" y="2932980"/>
                  <a:pt x="1945733" y="2937360"/>
                </a:cubicBezTo>
                <a:cubicBezTo>
                  <a:pt x="1966135" y="2946119"/>
                  <a:pt x="1983275" y="2962309"/>
                  <a:pt x="1992319" y="2983855"/>
                </a:cubicBezTo>
                <a:cubicBezTo>
                  <a:pt x="2010406" y="3026947"/>
                  <a:pt x="1989259" y="3075144"/>
                  <a:pt x="1945085" y="3091505"/>
                </a:cubicBezTo>
                <a:cubicBezTo>
                  <a:pt x="1900910" y="3107867"/>
                  <a:pt x="1850437" y="3086197"/>
                  <a:pt x="1832350" y="3043105"/>
                </a:cubicBezTo>
                <a:cubicBezTo>
                  <a:pt x="1814262" y="3000013"/>
                  <a:pt x="1835409" y="2951816"/>
                  <a:pt x="1879584" y="2935454"/>
                </a:cubicBezTo>
                <a:cubicBezTo>
                  <a:pt x="1890627" y="2931364"/>
                  <a:pt x="1902064" y="2929651"/>
                  <a:pt x="1913291" y="2930055"/>
                </a:cubicBezTo>
                <a:close/>
                <a:moveTo>
                  <a:pt x="5033333" y="2873106"/>
                </a:moveTo>
                <a:cubicBezTo>
                  <a:pt x="5045315" y="2871973"/>
                  <a:pt x="5057584" y="2872041"/>
                  <a:pt x="5070005" y="2873418"/>
                </a:cubicBezTo>
                <a:cubicBezTo>
                  <a:pt x="5169375" y="2884433"/>
                  <a:pt x="5240872" y="2975080"/>
                  <a:pt x="5229698" y="3075882"/>
                </a:cubicBezTo>
                <a:cubicBezTo>
                  <a:pt x="5218524" y="3176683"/>
                  <a:pt x="5128910" y="3249470"/>
                  <a:pt x="5029540" y="3238455"/>
                </a:cubicBezTo>
                <a:cubicBezTo>
                  <a:pt x="4930170" y="3227440"/>
                  <a:pt x="4858673" y="3136793"/>
                  <a:pt x="4869847" y="3035992"/>
                </a:cubicBezTo>
                <a:cubicBezTo>
                  <a:pt x="4879624" y="2947790"/>
                  <a:pt x="4949457" y="2881037"/>
                  <a:pt x="5033333" y="2873106"/>
                </a:cubicBezTo>
                <a:close/>
                <a:moveTo>
                  <a:pt x="1614458" y="2840848"/>
                </a:moveTo>
                <a:cubicBezTo>
                  <a:pt x="1665861" y="2845382"/>
                  <a:pt x="1709067" y="2884218"/>
                  <a:pt x="1715655" y="2935620"/>
                </a:cubicBezTo>
                <a:cubicBezTo>
                  <a:pt x="1723183" y="2994364"/>
                  <a:pt x="1680031" y="3047275"/>
                  <a:pt x="1619272" y="3053800"/>
                </a:cubicBezTo>
                <a:cubicBezTo>
                  <a:pt x="1558514" y="3060326"/>
                  <a:pt x="1503156" y="3017994"/>
                  <a:pt x="1495628" y="2959249"/>
                </a:cubicBezTo>
                <a:cubicBezTo>
                  <a:pt x="1488099" y="2900505"/>
                  <a:pt x="1531251" y="2847593"/>
                  <a:pt x="1592010" y="2841068"/>
                </a:cubicBezTo>
                <a:cubicBezTo>
                  <a:pt x="1599605" y="2840253"/>
                  <a:pt x="1607115" y="2840200"/>
                  <a:pt x="1614458" y="2840848"/>
                </a:cubicBezTo>
                <a:close/>
                <a:moveTo>
                  <a:pt x="3918208" y="2826259"/>
                </a:moveTo>
                <a:cubicBezTo>
                  <a:pt x="3930133" y="2826140"/>
                  <a:pt x="3941582" y="2828362"/>
                  <a:pt x="3952073" y="2832483"/>
                </a:cubicBezTo>
                <a:cubicBezTo>
                  <a:pt x="3983547" y="2844844"/>
                  <a:pt x="4006406" y="2874287"/>
                  <a:pt x="4007697" y="2908856"/>
                </a:cubicBezTo>
                <a:cubicBezTo>
                  <a:pt x="4009417" y="2954947"/>
                  <a:pt x="3972141" y="2992696"/>
                  <a:pt x="3924438" y="2993170"/>
                </a:cubicBezTo>
                <a:cubicBezTo>
                  <a:pt x="3876735" y="2993644"/>
                  <a:pt x="3836670" y="2956664"/>
                  <a:pt x="3834949" y="2910573"/>
                </a:cubicBezTo>
                <a:cubicBezTo>
                  <a:pt x="3833229" y="2864481"/>
                  <a:pt x="3870505" y="2826732"/>
                  <a:pt x="3918208" y="2826259"/>
                </a:cubicBezTo>
                <a:close/>
                <a:moveTo>
                  <a:pt x="4654973" y="2685794"/>
                </a:moveTo>
                <a:cubicBezTo>
                  <a:pt x="4735945" y="2685794"/>
                  <a:pt x="4801586" y="2749372"/>
                  <a:pt x="4801586" y="2827799"/>
                </a:cubicBezTo>
                <a:cubicBezTo>
                  <a:pt x="4801586" y="2906225"/>
                  <a:pt x="4735945" y="2969803"/>
                  <a:pt x="4654973" y="2969803"/>
                </a:cubicBezTo>
                <a:cubicBezTo>
                  <a:pt x="4574002" y="2969803"/>
                  <a:pt x="4508361" y="2906225"/>
                  <a:pt x="4508361" y="2827799"/>
                </a:cubicBezTo>
                <a:cubicBezTo>
                  <a:pt x="4508361" y="2749372"/>
                  <a:pt x="4574002" y="2685794"/>
                  <a:pt x="4654973" y="2685794"/>
                </a:cubicBezTo>
                <a:close/>
                <a:moveTo>
                  <a:pt x="1218764" y="2685794"/>
                </a:moveTo>
                <a:cubicBezTo>
                  <a:pt x="1299736" y="2685794"/>
                  <a:pt x="1365377" y="2749372"/>
                  <a:pt x="1365377" y="2827799"/>
                </a:cubicBezTo>
                <a:cubicBezTo>
                  <a:pt x="1365377" y="2906225"/>
                  <a:pt x="1299736" y="2969803"/>
                  <a:pt x="1218764" y="2969803"/>
                </a:cubicBezTo>
                <a:cubicBezTo>
                  <a:pt x="1137792" y="2969803"/>
                  <a:pt x="1072151" y="2906225"/>
                  <a:pt x="1072151" y="2827799"/>
                </a:cubicBezTo>
                <a:cubicBezTo>
                  <a:pt x="1072151" y="2749372"/>
                  <a:pt x="1137792" y="2685794"/>
                  <a:pt x="1218764" y="2685794"/>
                </a:cubicBezTo>
                <a:close/>
                <a:moveTo>
                  <a:pt x="1891866" y="2679726"/>
                </a:moveTo>
                <a:cubicBezTo>
                  <a:pt x="1897832" y="2679962"/>
                  <a:pt x="1903648" y="2680776"/>
                  <a:pt x="1909256" y="2682110"/>
                </a:cubicBezTo>
                <a:cubicBezTo>
                  <a:pt x="1948513" y="2691445"/>
                  <a:pt x="1977604" y="2726241"/>
                  <a:pt x="1976967" y="2766539"/>
                </a:cubicBezTo>
                <a:cubicBezTo>
                  <a:pt x="1976238" y="2812594"/>
                  <a:pt x="1936956" y="2848396"/>
                  <a:pt x="1889228" y="2846505"/>
                </a:cubicBezTo>
                <a:cubicBezTo>
                  <a:pt x="1841499" y="2844615"/>
                  <a:pt x="1803399" y="2805747"/>
                  <a:pt x="1804127" y="2759692"/>
                </a:cubicBezTo>
                <a:cubicBezTo>
                  <a:pt x="1804856" y="2713637"/>
                  <a:pt x="1844138" y="2677835"/>
                  <a:pt x="1891866" y="2679726"/>
                </a:cubicBezTo>
                <a:close/>
                <a:moveTo>
                  <a:pt x="4183732" y="2648358"/>
                </a:moveTo>
                <a:cubicBezTo>
                  <a:pt x="4198805" y="2645976"/>
                  <a:pt x="4213703" y="2646661"/>
                  <a:pt x="4227739" y="2649942"/>
                </a:cubicBezTo>
                <a:cubicBezTo>
                  <a:pt x="4269844" y="2659783"/>
                  <a:pt x="4304181" y="2692974"/>
                  <a:pt x="4312158" y="2736723"/>
                </a:cubicBezTo>
                <a:cubicBezTo>
                  <a:pt x="4322793" y="2795055"/>
                  <a:pt x="4282537" y="2850068"/>
                  <a:pt x="4222244" y="2859598"/>
                </a:cubicBezTo>
                <a:cubicBezTo>
                  <a:pt x="4161952" y="2869128"/>
                  <a:pt x="4104453" y="2829565"/>
                  <a:pt x="4093818" y="2771234"/>
                </a:cubicBezTo>
                <a:cubicBezTo>
                  <a:pt x="4083184" y="2712901"/>
                  <a:pt x="4123439" y="2657888"/>
                  <a:pt x="4183732" y="2648358"/>
                </a:cubicBezTo>
                <a:close/>
                <a:moveTo>
                  <a:pt x="5586373" y="2580287"/>
                </a:moveTo>
                <a:cubicBezTo>
                  <a:pt x="5712625" y="2580287"/>
                  <a:pt x="5814973" y="2682635"/>
                  <a:pt x="5814973" y="2808888"/>
                </a:cubicBezTo>
                <a:cubicBezTo>
                  <a:pt x="5814973" y="2935139"/>
                  <a:pt x="5712625" y="3037487"/>
                  <a:pt x="5586373" y="3037487"/>
                </a:cubicBezTo>
                <a:cubicBezTo>
                  <a:pt x="5460121" y="3037487"/>
                  <a:pt x="5357773" y="2935139"/>
                  <a:pt x="5357773" y="2808888"/>
                </a:cubicBezTo>
                <a:cubicBezTo>
                  <a:pt x="5357773" y="2682635"/>
                  <a:pt x="5460121" y="2580287"/>
                  <a:pt x="5586373" y="2580287"/>
                </a:cubicBezTo>
                <a:close/>
                <a:moveTo>
                  <a:pt x="228600" y="2580287"/>
                </a:moveTo>
                <a:cubicBezTo>
                  <a:pt x="354852" y="2580287"/>
                  <a:pt x="457200" y="2682635"/>
                  <a:pt x="457200" y="2808888"/>
                </a:cubicBezTo>
                <a:cubicBezTo>
                  <a:pt x="457200" y="2935139"/>
                  <a:pt x="354852" y="3037487"/>
                  <a:pt x="228600" y="3037487"/>
                </a:cubicBezTo>
                <a:cubicBezTo>
                  <a:pt x="102348" y="3037487"/>
                  <a:pt x="0" y="2935139"/>
                  <a:pt x="0" y="2808888"/>
                </a:cubicBezTo>
                <a:cubicBezTo>
                  <a:pt x="0" y="2682635"/>
                  <a:pt x="102348" y="2580287"/>
                  <a:pt x="228600" y="2580287"/>
                </a:cubicBezTo>
                <a:close/>
                <a:moveTo>
                  <a:pt x="3900782" y="2580140"/>
                </a:moveTo>
                <a:cubicBezTo>
                  <a:pt x="3909239" y="2581196"/>
                  <a:pt x="3917423" y="2583446"/>
                  <a:pt x="3925103" y="2586735"/>
                </a:cubicBezTo>
                <a:cubicBezTo>
                  <a:pt x="3950703" y="2597699"/>
                  <a:pt x="3970704" y="2620215"/>
                  <a:pt x="3976582" y="2648596"/>
                </a:cubicBezTo>
                <a:cubicBezTo>
                  <a:pt x="3985986" y="2694005"/>
                  <a:pt x="3955673" y="2737232"/>
                  <a:pt x="3908874" y="2745146"/>
                </a:cubicBezTo>
                <a:cubicBezTo>
                  <a:pt x="3862076" y="2753059"/>
                  <a:pt x="3816515" y="2722663"/>
                  <a:pt x="3807111" y="2677254"/>
                </a:cubicBezTo>
                <a:cubicBezTo>
                  <a:pt x="3797707" y="2631844"/>
                  <a:pt x="3828021" y="2588618"/>
                  <a:pt x="3874819" y="2580704"/>
                </a:cubicBezTo>
                <a:cubicBezTo>
                  <a:pt x="3883593" y="2579220"/>
                  <a:pt x="3892324" y="2579084"/>
                  <a:pt x="3900782" y="2580140"/>
                </a:cubicBezTo>
                <a:close/>
                <a:moveTo>
                  <a:pt x="1648688" y="2507283"/>
                </a:moveTo>
                <a:cubicBezTo>
                  <a:pt x="1709067" y="2517803"/>
                  <a:pt x="1749799" y="2573481"/>
                  <a:pt x="1739665" y="2631643"/>
                </a:cubicBezTo>
                <a:cubicBezTo>
                  <a:pt x="1729532" y="2689805"/>
                  <a:pt x="1672370" y="2728426"/>
                  <a:pt x="1611991" y="2717906"/>
                </a:cubicBezTo>
                <a:cubicBezTo>
                  <a:pt x="1551612" y="2707386"/>
                  <a:pt x="1510880" y="2651708"/>
                  <a:pt x="1521014" y="2593547"/>
                </a:cubicBezTo>
                <a:cubicBezTo>
                  <a:pt x="1531147" y="2535385"/>
                  <a:pt x="1588309" y="2496763"/>
                  <a:pt x="1648688" y="2507283"/>
                </a:cubicBezTo>
                <a:close/>
                <a:moveTo>
                  <a:pt x="1938810" y="2425013"/>
                </a:moveTo>
                <a:cubicBezTo>
                  <a:pt x="1949986" y="2424259"/>
                  <a:pt x="1961557" y="2425614"/>
                  <a:pt x="1972940" y="2429354"/>
                </a:cubicBezTo>
                <a:cubicBezTo>
                  <a:pt x="2018473" y="2444317"/>
                  <a:pt x="2043772" y="2491789"/>
                  <a:pt x="2029445" y="2535387"/>
                </a:cubicBezTo>
                <a:cubicBezTo>
                  <a:pt x="2015119" y="2578984"/>
                  <a:pt x="1966593" y="2602198"/>
                  <a:pt x="1921060" y="2587236"/>
                </a:cubicBezTo>
                <a:cubicBezTo>
                  <a:pt x="1875527" y="2572274"/>
                  <a:pt x="1850229" y="2524801"/>
                  <a:pt x="1864555" y="2481204"/>
                </a:cubicBezTo>
                <a:cubicBezTo>
                  <a:pt x="1875299" y="2448505"/>
                  <a:pt x="1905281" y="2427273"/>
                  <a:pt x="1938810" y="2425013"/>
                </a:cubicBezTo>
                <a:close/>
                <a:moveTo>
                  <a:pt x="816365" y="2405648"/>
                </a:moveTo>
                <a:cubicBezTo>
                  <a:pt x="828347" y="2404515"/>
                  <a:pt x="840616" y="2404583"/>
                  <a:pt x="853037" y="2405959"/>
                </a:cubicBezTo>
                <a:cubicBezTo>
                  <a:pt x="952407" y="2416975"/>
                  <a:pt x="1023904" y="2507621"/>
                  <a:pt x="1012730" y="2608424"/>
                </a:cubicBezTo>
                <a:cubicBezTo>
                  <a:pt x="1001556" y="2709225"/>
                  <a:pt x="911942" y="2782012"/>
                  <a:pt x="812572" y="2770997"/>
                </a:cubicBezTo>
                <a:cubicBezTo>
                  <a:pt x="713202" y="2759981"/>
                  <a:pt x="641705" y="2669335"/>
                  <a:pt x="652879" y="2568534"/>
                </a:cubicBezTo>
                <a:cubicBezTo>
                  <a:pt x="662656" y="2480332"/>
                  <a:pt x="732489" y="2413579"/>
                  <a:pt x="816365" y="2405648"/>
                </a:cubicBezTo>
                <a:close/>
                <a:moveTo>
                  <a:pt x="5033905" y="2348650"/>
                </a:moveTo>
                <a:cubicBezTo>
                  <a:pt x="5045931" y="2348281"/>
                  <a:pt x="5057811" y="2349141"/>
                  <a:pt x="5069399" y="2351136"/>
                </a:cubicBezTo>
                <a:cubicBezTo>
                  <a:pt x="5138926" y="2363108"/>
                  <a:pt x="5197935" y="2415978"/>
                  <a:pt x="5214953" y="2489991"/>
                </a:cubicBezTo>
                <a:cubicBezTo>
                  <a:pt x="5237643" y="2588675"/>
                  <a:pt x="5177087" y="2687579"/>
                  <a:pt x="5079699" y="2710897"/>
                </a:cubicBezTo>
                <a:cubicBezTo>
                  <a:pt x="4982311" y="2734215"/>
                  <a:pt x="4884968" y="2673118"/>
                  <a:pt x="4862279" y="2574434"/>
                </a:cubicBezTo>
                <a:cubicBezTo>
                  <a:pt x="4839590" y="2475749"/>
                  <a:pt x="4900145" y="2376846"/>
                  <a:pt x="4997533" y="2353529"/>
                </a:cubicBezTo>
                <a:cubicBezTo>
                  <a:pt x="5009706" y="2350614"/>
                  <a:pt x="5021879" y="2349018"/>
                  <a:pt x="5033905" y="2348650"/>
                </a:cubicBezTo>
                <a:close/>
                <a:moveTo>
                  <a:pt x="3790636" y="2346917"/>
                </a:moveTo>
                <a:cubicBezTo>
                  <a:pt x="3801784" y="2345905"/>
                  <a:pt x="3813009" y="2347026"/>
                  <a:pt x="3823679" y="2350098"/>
                </a:cubicBezTo>
                <a:cubicBezTo>
                  <a:pt x="3845021" y="2356242"/>
                  <a:pt x="3864144" y="2370190"/>
                  <a:pt x="3875991" y="2390485"/>
                </a:cubicBezTo>
                <a:cubicBezTo>
                  <a:pt x="3899683" y="2431076"/>
                  <a:pt x="3885298" y="2481687"/>
                  <a:pt x="3843859" y="2503528"/>
                </a:cubicBezTo>
                <a:cubicBezTo>
                  <a:pt x="3802421" y="2525368"/>
                  <a:pt x="3749621" y="2510168"/>
                  <a:pt x="3725928" y="2469577"/>
                </a:cubicBezTo>
                <a:cubicBezTo>
                  <a:pt x="3702235" y="2428985"/>
                  <a:pt x="3716621" y="2378375"/>
                  <a:pt x="3758059" y="2356534"/>
                </a:cubicBezTo>
                <a:cubicBezTo>
                  <a:pt x="3768419" y="2351074"/>
                  <a:pt x="3779489" y="2347929"/>
                  <a:pt x="3790636" y="2346917"/>
                </a:cubicBezTo>
                <a:close/>
                <a:moveTo>
                  <a:pt x="4116515" y="2338417"/>
                </a:moveTo>
                <a:cubicBezTo>
                  <a:pt x="4127414" y="2338178"/>
                  <a:pt x="4138185" y="2339509"/>
                  <a:pt x="4148510" y="2342258"/>
                </a:cubicBezTo>
                <a:cubicBezTo>
                  <a:pt x="4182924" y="2351420"/>
                  <a:pt x="4212372" y="2376330"/>
                  <a:pt x="4225020" y="2411347"/>
                </a:cubicBezTo>
                <a:cubicBezTo>
                  <a:pt x="4245255" y="2467373"/>
                  <a:pt x="4214817" y="2528055"/>
                  <a:pt x="4157035" y="2546883"/>
                </a:cubicBezTo>
                <a:cubicBezTo>
                  <a:pt x="4099253" y="2565711"/>
                  <a:pt x="4036006" y="2535556"/>
                  <a:pt x="4015771" y="2479529"/>
                </a:cubicBezTo>
                <a:cubicBezTo>
                  <a:pt x="3995535" y="2423502"/>
                  <a:pt x="4025973" y="2362821"/>
                  <a:pt x="4083756" y="2343993"/>
                </a:cubicBezTo>
                <a:cubicBezTo>
                  <a:pt x="4094590" y="2340463"/>
                  <a:pt x="4105616" y="2338655"/>
                  <a:pt x="4116515" y="2338417"/>
                </a:cubicBezTo>
                <a:close/>
                <a:moveTo>
                  <a:pt x="4607882" y="2284429"/>
                </a:moveTo>
                <a:cubicBezTo>
                  <a:pt x="4664916" y="2287707"/>
                  <a:pt x="4717134" y="2323314"/>
                  <a:pt x="4737437" y="2378750"/>
                </a:cubicBezTo>
                <a:cubicBezTo>
                  <a:pt x="4764507" y="2452664"/>
                  <a:pt x="4724588" y="2533839"/>
                  <a:pt x="4648275" y="2560058"/>
                </a:cubicBezTo>
                <a:cubicBezTo>
                  <a:pt x="4571962" y="2586277"/>
                  <a:pt x="4488153" y="2547612"/>
                  <a:pt x="4461083" y="2473698"/>
                </a:cubicBezTo>
                <a:cubicBezTo>
                  <a:pt x="4434013" y="2399784"/>
                  <a:pt x="4473932" y="2318609"/>
                  <a:pt x="4550245" y="2292391"/>
                </a:cubicBezTo>
                <a:cubicBezTo>
                  <a:pt x="4569324" y="2285836"/>
                  <a:pt x="4588870" y="2283336"/>
                  <a:pt x="4607882" y="2284429"/>
                </a:cubicBezTo>
                <a:close/>
                <a:moveTo>
                  <a:pt x="1313644" y="2195406"/>
                </a:moveTo>
                <a:cubicBezTo>
                  <a:pt x="1323381" y="2195683"/>
                  <a:pt x="1333235" y="2196911"/>
                  <a:pt x="1343087" y="2199158"/>
                </a:cubicBezTo>
                <a:cubicBezTo>
                  <a:pt x="1421903" y="2217136"/>
                  <a:pt x="1470749" y="2293595"/>
                  <a:pt x="1452187" y="2369933"/>
                </a:cubicBezTo>
                <a:cubicBezTo>
                  <a:pt x="1433625" y="2446271"/>
                  <a:pt x="1354685" y="2493582"/>
                  <a:pt x="1275870" y="2475604"/>
                </a:cubicBezTo>
                <a:cubicBezTo>
                  <a:pt x="1197054" y="2457625"/>
                  <a:pt x="1148208" y="2381166"/>
                  <a:pt x="1166770" y="2304828"/>
                </a:cubicBezTo>
                <a:cubicBezTo>
                  <a:pt x="1183011" y="2238033"/>
                  <a:pt x="1245480" y="2193461"/>
                  <a:pt x="1313644" y="2195406"/>
                </a:cubicBezTo>
                <a:close/>
                <a:moveTo>
                  <a:pt x="2086825" y="2168971"/>
                </a:moveTo>
                <a:cubicBezTo>
                  <a:pt x="2096555" y="2169121"/>
                  <a:pt x="2106380" y="2170858"/>
                  <a:pt x="2115874" y="2174277"/>
                </a:cubicBezTo>
                <a:cubicBezTo>
                  <a:pt x="2121298" y="2176230"/>
                  <a:pt x="2126615" y="2178734"/>
                  <a:pt x="2131745" y="2181803"/>
                </a:cubicBezTo>
                <a:cubicBezTo>
                  <a:pt x="2172782" y="2206361"/>
                  <a:pt x="2186283" y="2257891"/>
                  <a:pt x="2161900" y="2296898"/>
                </a:cubicBezTo>
                <a:cubicBezTo>
                  <a:pt x="2137517" y="2335905"/>
                  <a:pt x="2084485" y="2347618"/>
                  <a:pt x="2043448" y="2323060"/>
                </a:cubicBezTo>
                <a:cubicBezTo>
                  <a:pt x="2002412" y="2298502"/>
                  <a:pt x="1988911" y="2246973"/>
                  <a:pt x="2013293" y="2207966"/>
                </a:cubicBezTo>
                <a:cubicBezTo>
                  <a:pt x="2029294" y="2182368"/>
                  <a:pt x="2057634" y="2168524"/>
                  <a:pt x="2086825" y="2168971"/>
                </a:cubicBezTo>
                <a:close/>
                <a:moveTo>
                  <a:pt x="1745060" y="2154618"/>
                </a:moveTo>
                <a:cubicBezTo>
                  <a:pt x="1757403" y="2152987"/>
                  <a:pt x="1770158" y="2153359"/>
                  <a:pt x="1782802" y="2155933"/>
                </a:cubicBezTo>
                <a:cubicBezTo>
                  <a:pt x="1790026" y="2157404"/>
                  <a:pt x="1797216" y="2159595"/>
                  <a:pt x="1804272" y="2162541"/>
                </a:cubicBezTo>
                <a:cubicBezTo>
                  <a:pt x="1860720" y="2186114"/>
                  <a:pt x="1887264" y="2249162"/>
                  <a:pt x="1863559" y="2303364"/>
                </a:cubicBezTo>
                <a:cubicBezTo>
                  <a:pt x="1839854" y="2357565"/>
                  <a:pt x="1774878" y="2382395"/>
                  <a:pt x="1718430" y="2358823"/>
                </a:cubicBezTo>
                <a:cubicBezTo>
                  <a:pt x="1661982" y="2335250"/>
                  <a:pt x="1635438" y="2272202"/>
                  <a:pt x="1659142" y="2218000"/>
                </a:cubicBezTo>
                <a:cubicBezTo>
                  <a:pt x="1674698" y="2182431"/>
                  <a:pt x="1708029" y="2159511"/>
                  <a:pt x="1745060" y="2154618"/>
                </a:cubicBezTo>
                <a:close/>
                <a:moveTo>
                  <a:pt x="3647551" y="2130855"/>
                </a:moveTo>
                <a:cubicBezTo>
                  <a:pt x="3658734" y="2130182"/>
                  <a:pt x="3669927" y="2131641"/>
                  <a:pt x="3680501" y="2135032"/>
                </a:cubicBezTo>
                <a:cubicBezTo>
                  <a:pt x="3701650" y="2141814"/>
                  <a:pt x="3720326" y="2156323"/>
                  <a:pt x="3731518" y="2176951"/>
                </a:cubicBezTo>
                <a:cubicBezTo>
                  <a:pt x="3753900" y="2218206"/>
                  <a:pt x="3737867" y="2268316"/>
                  <a:pt x="3695706" y="2288873"/>
                </a:cubicBezTo>
                <a:cubicBezTo>
                  <a:pt x="3653545" y="2309431"/>
                  <a:pt x="3601222" y="2292652"/>
                  <a:pt x="3578840" y="2251396"/>
                </a:cubicBezTo>
                <a:cubicBezTo>
                  <a:pt x="3556457" y="2210141"/>
                  <a:pt x="3572491" y="2160031"/>
                  <a:pt x="3614651" y="2139473"/>
                </a:cubicBezTo>
                <a:cubicBezTo>
                  <a:pt x="3625191" y="2134334"/>
                  <a:pt x="3636367" y="2131528"/>
                  <a:pt x="3647551" y="2130855"/>
                </a:cubicBezTo>
                <a:close/>
                <a:moveTo>
                  <a:pt x="3976712" y="2060101"/>
                </a:moveTo>
                <a:cubicBezTo>
                  <a:pt x="4004853" y="2063926"/>
                  <a:pt x="4031617" y="2078097"/>
                  <a:pt x="4050336" y="2101708"/>
                </a:cubicBezTo>
                <a:cubicBezTo>
                  <a:pt x="4087773" y="2148929"/>
                  <a:pt x="4078851" y="2216027"/>
                  <a:pt x="4030408" y="2251575"/>
                </a:cubicBezTo>
                <a:cubicBezTo>
                  <a:pt x="3981964" y="2287122"/>
                  <a:pt x="3912344" y="2277659"/>
                  <a:pt x="3874907" y="2230438"/>
                </a:cubicBezTo>
                <a:cubicBezTo>
                  <a:pt x="3837470" y="2183216"/>
                  <a:pt x="3846392" y="2116119"/>
                  <a:pt x="3894835" y="2080571"/>
                </a:cubicBezTo>
                <a:cubicBezTo>
                  <a:pt x="3919057" y="2062797"/>
                  <a:pt x="3948573" y="2056276"/>
                  <a:pt x="3976712" y="2060101"/>
                </a:cubicBezTo>
                <a:close/>
                <a:moveTo>
                  <a:pt x="2244726" y="2001609"/>
                </a:moveTo>
                <a:cubicBezTo>
                  <a:pt x="2258383" y="1999266"/>
                  <a:pt x="2272519" y="2000169"/>
                  <a:pt x="2285858" y="2004179"/>
                </a:cubicBezTo>
                <a:cubicBezTo>
                  <a:pt x="2301865" y="2008991"/>
                  <a:pt x="2316725" y="2018277"/>
                  <a:pt x="2328235" y="2031797"/>
                </a:cubicBezTo>
                <a:cubicBezTo>
                  <a:pt x="2358927" y="2067851"/>
                  <a:pt x="2354172" y="2120360"/>
                  <a:pt x="2317615" y="2149078"/>
                </a:cubicBezTo>
                <a:cubicBezTo>
                  <a:pt x="2281057" y="2177797"/>
                  <a:pt x="2226539" y="2171851"/>
                  <a:pt x="2195847" y="2135798"/>
                </a:cubicBezTo>
                <a:cubicBezTo>
                  <a:pt x="2165154" y="2099744"/>
                  <a:pt x="2169909" y="2047235"/>
                  <a:pt x="2206467" y="2018517"/>
                </a:cubicBezTo>
                <a:cubicBezTo>
                  <a:pt x="2217891" y="2009542"/>
                  <a:pt x="2231069" y="2003953"/>
                  <a:pt x="2244726" y="2001609"/>
                </a:cubicBezTo>
                <a:close/>
                <a:moveTo>
                  <a:pt x="3440652" y="1968888"/>
                </a:moveTo>
                <a:cubicBezTo>
                  <a:pt x="3454268" y="1966358"/>
                  <a:pt x="3468411" y="1967068"/>
                  <a:pt x="3481803" y="1970897"/>
                </a:cubicBezTo>
                <a:cubicBezTo>
                  <a:pt x="3497872" y="1975492"/>
                  <a:pt x="3512862" y="1984577"/>
                  <a:pt x="3524564" y="1997944"/>
                </a:cubicBezTo>
                <a:cubicBezTo>
                  <a:pt x="3555771" y="2033588"/>
                  <a:pt x="3551787" y="2086175"/>
                  <a:pt x="3515667" y="2115401"/>
                </a:cubicBezTo>
                <a:cubicBezTo>
                  <a:pt x="3479547" y="2144627"/>
                  <a:pt x="3424968" y="2139424"/>
                  <a:pt x="3393761" y="2103779"/>
                </a:cubicBezTo>
                <a:cubicBezTo>
                  <a:pt x="3362555" y="2068135"/>
                  <a:pt x="3366538" y="2015548"/>
                  <a:pt x="3402658" y="1986322"/>
                </a:cubicBezTo>
                <a:cubicBezTo>
                  <a:pt x="3413946" y="1977189"/>
                  <a:pt x="3427036" y="1971419"/>
                  <a:pt x="3440652" y="1968888"/>
                </a:cubicBezTo>
                <a:close/>
                <a:moveTo>
                  <a:pt x="5512947" y="1934165"/>
                </a:moveTo>
                <a:cubicBezTo>
                  <a:pt x="5601876" y="1939442"/>
                  <a:pt x="5683295" y="1996763"/>
                  <a:pt x="5714951" y="2086004"/>
                </a:cubicBezTo>
                <a:cubicBezTo>
                  <a:pt x="5757159" y="2204991"/>
                  <a:pt x="5694916" y="2335667"/>
                  <a:pt x="5575928" y="2377875"/>
                </a:cubicBezTo>
                <a:cubicBezTo>
                  <a:pt x="5456941" y="2420083"/>
                  <a:pt x="5326265" y="2357840"/>
                  <a:pt x="5284057" y="2238853"/>
                </a:cubicBezTo>
                <a:cubicBezTo>
                  <a:pt x="5241850" y="2119865"/>
                  <a:pt x="5304092" y="1989189"/>
                  <a:pt x="5423080" y="1946982"/>
                </a:cubicBezTo>
                <a:cubicBezTo>
                  <a:pt x="5452827" y="1936430"/>
                  <a:pt x="5483304" y="1932406"/>
                  <a:pt x="5512947" y="1934165"/>
                </a:cubicBezTo>
                <a:close/>
                <a:moveTo>
                  <a:pt x="1966747" y="1907664"/>
                </a:moveTo>
                <a:cubicBezTo>
                  <a:pt x="1987891" y="1910793"/>
                  <a:pt x="2008404" y="1919829"/>
                  <a:pt x="2025453" y="1934880"/>
                </a:cubicBezTo>
                <a:cubicBezTo>
                  <a:pt x="2070918" y="1975018"/>
                  <a:pt x="2074534" y="2042728"/>
                  <a:pt x="2033531" y="2086115"/>
                </a:cubicBezTo>
                <a:cubicBezTo>
                  <a:pt x="1992528" y="2129503"/>
                  <a:pt x="1922432" y="2132138"/>
                  <a:pt x="1876967" y="2092001"/>
                </a:cubicBezTo>
                <a:cubicBezTo>
                  <a:pt x="1831503" y="2051864"/>
                  <a:pt x="1827886" y="1984153"/>
                  <a:pt x="1868889" y="1940766"/>
                </a:cubicBezTo>
                <a:cubicBezTo>
                  <a:pt x="1894516" y="1913649"/>
                  <a:pt x="1931508" y="1902450"/>
                  <a:pt x="1966747" y="1907664"/>
                </a:cubicBezTo>
                <a:close/>
                <a:moveTo>
                  <a:pt x="4434988" y="1899830"/>
                </a:moveTo>
                <a:cubicBezTo>
                  <a:pt x="4481858" y="1903974"/>
                  <a:pt x="4525835" y="1929859"/>
                  <a:pt x="4550237" y="1972802"/>
                </a:cubicBezTo>
                <a:cubicBezTo>
                  <a:pt x="4589279" y="2041509"/>
                  <a:pt x="4563424" y="2127863"/>
                  <a:pt x="4492486" y="2165678"/>
                </a:cubicBezTo>
                <a:cubicBezTo>
                  <a:pt x="4421549" y="2203493"/>
                  <a:pt x="4332392" y="2178451"/>
                  <a:pt x="4293350" y="2109743"/>
                </a:cubicBezTo>
                <a:cubicBezTo>
                  <a:pt x="4254307" y="2041035"/>
                  <a:pt x="4280163" y="1954682"/>
                  <a:pt x="4351100" y="1916867"/>
                </a:cubicBezTo>
                <a:cubicBezTo>
                  <a:pt x="4377702" y="1902686"/>
                  <a:pt x="4406865" y="1897345"/>
                  <a:pt x="4434988" y="1899830"/>
                </a:cubicBezTo>
                <a:close/>
                <a:moveTo>
                  <a:pt x="2469104" y="1876395"/>
                </a:moveTo>
                <a:cubicBezTo>
                  <a:pt x="2480256" y="1875422"/>
                  <a:pt x="2491478" y="1876583"/>
                  <a:pt x="2502138" y="1879692"/>
                </a:cubicBezTo>
                <a:cubicBezTo>
                  <a:pt x="2523458" y="1885911"/>
                  <a:pt x="2542530" y="1899925"/>
                  <a:pt x="2554300" y="1920261"/>
                </a:cubicBezTo>
                <a:cubicBezTo>
                  <a:pt x="2577841" y="1960931"/>
                  <a:pt x="2563262" y="2011486"/>
                  <a:pt x="2521736" y="2033178"/>
                </a:cubicBezTo>
                <a:cubicBezTo>
                  <a:pt x="2480211" y="2054869"/>
                  <a:pt x="2427464" y="2039483"/>
                  <a:pt x="2403924" y="1998812"/>
                </a:cubicBezTo>
                <a:cubicBezTo>
                  <a:pt x="2380383" y="1958142"/>
                  <a:pt x="2394962" y="1907587"/>
                  <a:pt x="2436487" y="1885895"/>
                </a:cubicBezTo>
                <a:cubicBezTo>
                  <a:pt x="2446869" y="1880473"/>
                  <a:pt x="2457951" y="1877367"/>
                  <a:pt x="2469104" y="1876395"/>
                </a:cubicBezTo>
                <a:close/>
                <a:moveTo>
                  <a:pt x="3221939" y="1859403"/>
                </a:moveTo>
                <a:cubicBezTo>
                  <a:pt x="3233115" y="1858650"/>
                  <a:pt x="3244685" y="1860004"/>
                  <a:pt x="3256069" y="1863745"/>
                </a:cubicBezTo>
                <a:cubicBezTo>
                  <a:pt x="3301602" y="1878707"/>
                  <a:pt x="3326900" y="1926179"/>
                  <a:pt x="3312574" y="1969777"/>
                </a:cubicBezTo>
                <a:cubicBezTo>
                  <a:pt x="3298248" y="2013375"/>
                  <a:pt x="3249722" y="2036589"/>
                  <a:pt x="3204189" y="2021627"/>
                </a:cubicBezTo>
                <a:cubicBezTo>
                  <a:pt x="3158656" y="2006664"/>
                  <a:pt x="3133357" y="1959192"/>
                  <a:pt x="3147683" y="1915594"/>
                </a:cubicBezTo>
                <a:cubicBezTo>
                  <a:pt x="3158428" y="1882896"/>
                  <a:pt x="3188410" y="1861663"/>
                  <a:pt x="3221939" y="1859403"/>
                </a:cubicBezTo>
                <a:close/>
                <a:moveTo>
                  <a:pt x="4859521" y="1830422"/>
                </a:moveTo>
                <a:cubicBezTo>
                  <a:pt x="4877261" y="1828749"/>
                  <a:pt x="4894938" y="1829780"/>
                  <a:pt x="4912018" y="1833290"/>
                </a:cubicBezTo>
                <a:cubicBezTo>
                  <a:pt x="4968947" y="1844991"/>
                  <a:pt x="5019228" y="1884245"/>
                  <a:pt x="5043057" y="1942758"/>
                </a:cubicBezTo>
                <a:cubicBezTo>
                  <a:pt x="5081181" y="2036379"/>
                  <a:pt x="5037147" y="2143853"/>
                  <a:pt x="4944703" y="2182807"/>
                </a:cubicBezTo>
                <a:cubicBezTo>
                  <a:pt x="4852261" y="2221761"/>
                  <a:pt x="4746414" y="2177444"/>
                  <a:pt x="4708290" y="2083823"/>
                </a:cubicBezTo>
                <a:cubicBezTo>
                  <a:pt x="4670165" y="1990201"/>
                  <a:pt x="4714200" y="1882729"/>
                  <a:pt x="4806643" y="1843774"/>
                </a:cubicBezTo>
                <a:cubicBezTo>
                  <a:pt x="4823976" y="1836471"/>
                  <a:pt x="4841780" y="1832094"/>
                  <a:pt x="4859521" y="1830422"/>
                </a:cubicBezTo>
                <a:close/>
                <a:moveTo>
                  <a:pt x="1496759" y="1828555"/>
                </a:moveTo>
                <a:cubicBezTo>
                  <a:pt x="1524988" y="1827828"/>
                  <a:pt x="1553735" y="1834977"/>
                  <a:pt x="1579339" y="1850787"/>
                </a:cubicBezTo>
                <a:cubicBezTo>
                  <a:pt x="1647616" y="1892948"/>
                  <a:pt x="1667678" y="1980736"/>
                  <a:pt x="1624149" y="2046865"/>
                </a:cubicBezTo>
                <a:cubicBezTo>
                  <a:pt x="1580620" y="2112995"/>
                  <a:pt x="1489983" y="2132427"/>
                  <a:pt x="1421707" y="2090266"/>
                </a:cubicBezTo>
                <a:cubicBezTo>
                  <a:pt x="1353431" y="2048106"/>
                  <a:pt x="1333369" y="1960318"/>
                  <a:pt x="1376898" y="1894188"/>
                </a:cubicBezTo>
                <a:cubicBezTo>
                  <a:pt x="1404103" y="1852857"/>
                  <a:pt x="1449710" y="1829767"/>
                  <a:pt x="1496759" y="1828555"/>
                </a:cubicBezTo>
                <a:close/>
                <a:moveTo>
                  <a:pt x="3756023" y="1813208"/>
                </a:moveTo>
                <a:cubicBezTo>
                  <a:pt x="3784036" y="1817881"/>
                  <a:pt x="3810338" y="1832850"/>
                  <a:pt x="3828288" y="1857006"/>
                </a:cubicBezTo>
                <a:cubicBezTo>
                  <a:pt x="3864188" y="1905318"/>
                  <a:pt x="3853089" y="1972086"/>
                  <a:pt x="3803496" y="2006136"/>
                </a:cubicBezTo>
                <a:cubicBezTo>
                  <a:pt x="3753903" y="2040186"/>
                  <a:pt x="3684597" y="2028625"/>
                  <a:pt x="3648696" y="1980313"/>
                </a:cubicBezTo>
                <a:cubicBezTo>
                  <a:pt x="3612796" y="1932001"/>
                  <a:pt x="3623896" y="1865232"/>
                  <a:pt x="3673488" y="1831182"/>
                </a:cubicBezTo>
                <a:cubicBezTo>
                  <a:pt x="3698285" y="1814157"/>
                  <a:pt x="3728010" y="1808535"/>
                  <a:pt x="3756023" y="1813208"/>
                </a:cubicBezTo>
                <a:close/>
                <a:moveTo>
                  <a:pt x="2968565" y="1807687"/>
                </a:moveTo>
                <a:cubicBezTo>
                  <a:pt x="2980482" y="1807388"/>
                  <a:pt x="2991960" y="1809438"/>
                  <a:pt x="3002513" y="1813401"/>
                </a:cubicBezTo>
                <a:cubicBezTo>
                  <a:pt x="3034171" y="1825290"/>
                  <a:pt x="3057495" y="1854396"/>
                  <a:pt x="3059345" y="1888955"/>
                </a:cubicBezTo>
                <a:cubicBezTo>
                  <a:pt x="3061812" y="1935033"/>
                  <a:pt x="3025167" y="1973356"/>
                  <a:pt x="2977497" y="1974551"/>
                </a:cubicBezTo>
                <a:cubicBezTo>
                  <a:pt x="2929827" y="1975746"/>
                  <a:pt x="2889183" y="1939361"/>
                  <a:pt x="2886717" y="1893283"/>
                </a:cubicBezTo>
                <a:cubicBezTo>
                  <a:pt x="2884250" y="1847205"/>
                  <a:pt x="2920895" y="1808882"/>
                  <a:pt x="2968565" y="1807687"/>
                </a:cubicBezTo>
                <a:close/>
                <a:moveTo>
                  <a:pt x="2722784" y="1803361"/>
                </a:moveTo>
                <a:cubicBezTo>
                  <a:pt x="2731286" y="1803506"/>
                  <a:pt x="2739655" y="1804870"/>
                  <a:pt x="2747644" y="1807324"/>
                </a:cubicBezTo>
                <a:cubicBezTo>
                  <a:pt x="2774274" y="1815505"/>
                  <a:pt x="2796685" y="1835800"/>
                  <a:pt x="2805776" y="1863456"/>
                </a:cubicBezTo>
                <a:cubicBezTo>
                  <a:pt x="2820320" y="1907705"/>
                  <a:pt x="2795255" y="1954041"/>
                  <a:pt x="2749792" y="1966950"/>
                </a:cubicBezTo>
                <a:cubicBezTo>
                  <a:pt x="2704328" y="1979859"/>
                  <a:pt x="2655681" y="1954453"/>
                  <a:pt x="2641136" y="1910204"/>
                </a:cubicBezTo>
                <a:cubicBezTo>
                  <a:pt x="2626592" y="1865955"/>
                  <a:pt x="2651657" y="1819619"/>
                  <a:pt x="2697120" y="1806710"/>
                </a:cubicBezTo>
                <a:cubicBezTo>
                  <a:pt x="2705645" y="1804289"/>
                  <a:pt x="2714281" y="1803216"/>
                  <a:pt x="2722784" y="1803361"/>
                </a:cubicBezTo>
                <a:close/>
                <a:moveTo>
                  <a:pt x="376538" y="1790854"/>
                </a:moveTo>
                <a:cubicBezTo>
                  <a:pt x="391720" y="1791301"/>
                  <a:pt x="407085" y="1793277"/>
                  <a:pt x="422446" y="1796894"/>
                </a:cubicBezTo>
                <a:cubicBezTo>
                  <a:pt x="545336" y="1825836"/>
                  <a:pt x="621497" y="1948920"/>
                  <a:pt x="592556" y="2071810"/>
                </a:cubicBezTo>
                <a:cubicBezTo>
                  <a:pt x="563614" y="2194700"/>
                  <a:pt x="440530" y="2270861"/>
                  <a:pt x="317640" y="2241920"/>
                </a:cubicBezTo>
                <a:cubicBezTo>
                  <a:pt x="194750" y="2212978"/>
                  <a:pt x="118589" y="2089894"/>
                  <a:pt x="147530" y="1967004"/>
                </a:cubicBezTo>
                <a:cubicBezTo>
                  <a:pt x="172854" y="1859476"/>
                  <a:pt x="270256" y="1787724"/>
                  <a:pt x="376538" y="1790854"/>
                </a:cubicBezTo>
                <a:close/>
                <a:moveTo>
                  <a:pt x="1039345" y="1788569"/>
                </a:moveTo>
                <a:cubicBezTo>
                  <a:pt x="1051255" y="1790250"/>
                  <a:pt x="1063173" y="1793168"/>
                  <a:pt x="1074943" y="1797397"/>
                </a:cubicBezTo>
                <a:cubicBezTo>
                  <a:pt x="1169105" y="1831226"/>
                  <a:pt x="1218156" y="1936144"/>
                  <a:pt x="1184501" y="2031737"/>
                </a:cubicBezTo>
                <a:cubicBezTo>
                  <a:pt x="1150845" y="2127329"/>
                  <a:pt x="1047228" y="2177399"/>
                  <a:pt x="953066" y="2143569"/>
                </a:cubicBezTo>
                <a:cubicBezTo>
                  <a:pt x="858903" y="2109740"/>
                  <a:pt x="809853" y="2004822"/>
                  <a:pt x="843508" y="1909230"/>
                </a:cubicBezTo>
                <a:cubicBezTo>
                  <a:pt x="872957" y="1825587"/>
                  <a:pt x="955970" y="1776797"/>
                  <a:pt x="1039345" y="1788569"/>
                </a:cubicBezTo>
                <a:close/>
                <a:moveTo>
                  <a:pt x="2217661" y="1708775"/>
                </a:moveTo>
                <a:cubicBezTo>
                  <a:pt x="2245788" y="1712699"/>
                  <a:pt x="2272500" y="1726964"/>
                  <a:pt x="2291129" y="1750640"/>
                </a:cubicBezTo>
                <a:cubicBezTo>
                  <a:pt x="2328388" y="1797991"/>
                  <a:pt x="2319211" y="1865053"/>
                  <a:pt x="2270631" y="1900428"/>
                </a:cubicBezTo>
                <a:cubicBezTo>
                  <a:pt x="2222051" y="1935802"/>
                  <a:pt x="2152463" y="1926093"/>
                  <a:pt x="2115204" y="1878741"/>
                </a:cubicBezTo>
                <a:cubicBezTo>
                  <a:pt x="2077945" y="1831390"/>
                  <a:pt x="2087122" y="1764328"/>
                  <a:pt x="2135702" y="1728954"/>
                </a:cubicBezTo>
                <a:cubicBezTo>
                  <a:pt x="2159993" y="1711267"/>
                  <a:pt x="2189534" y="1704851"/>
                  <a:pt x="2217661" y="1708775"/>
                </a:cubicBezTo>
                <a:close/>
                <a:moveTo>
                  <a:pt x="3474404" y="1641517"/>
                </a:moveTo>
                <a:cubicBezTo>
                  <a:pt x="3495587" y="1644357"/>
                  <a:pt x="3516227" y="1653114"/>
                  <a:pt x="3533492" y="1667934"/>
                </a:cubicBezTo>
                <a:cubicBezTo>
                  <a:pt x="3579531" y="1707454"/>
                  <a:pt x="3584139" y="1775121"/>
                  <a:pt x="3543782" y="1819071"/>
                </a:cubicBezTo>
                <a:cubicBezTo>
                  <a:pt x="3503426" y="1863022"/>
                  <a:pt x="3433388" y="1866614"/>
                  <a:pt x="3387348" y="1827094"/>
                </a:cubicBezTo>
                <a:cubicBezTo>
                  <a:pt x="3341308" y="1787574"/>
                  <a:pt x="3336701" y="1719908"/>
                  <a:pt x="3377057" y="1675957"/>
                </a:cubicBezTo>
                <a:cubicBezTo>
                  <a:pt x="3402280" y="1648488"/>
                  <a:pt x="3439097" y="1636784"/>
                  <a:pt x="3474404" y="1641517"/>
                </a:cubicBezTo>
                <a:close/>
                <a:moveTo>
                  <a:pt x="2482937" y="1570349"/>
                </a:moveTo>
                <a:cubicBezTo>
                  <a:pt x="2493725" y="1568943"/>
                  <a:pt x="2504568" y="1569113"/>
                  <a:pt x="2515131" y="1570741"/>
                </a:cubicBezTo>
                <a:cubicBezTo>
                  <a:pt x="2550338" y="1576168"/>
                  <a:pt x="2582430" y="1597801"/>
                  <a:pt x="2599010" y="1631294"/>
                </a:cubicBezTo>
                <a:cubicBezTo>
                  <a:pt x="2625540" y="1684882"/>
                  <a:pt x="2602316" y="1748538"/>
                  <a:pt x="2547139" y="1773473"/>
                </a:cubicBezTo>
                <a:cubicBezTo>
                  <a:pt x="2491962" y="1798409"/>
                  <a:pt x="2425725" y="1775181"/>
                  <a:pt x="2399196" y="1721593"/>
                </a:cubicBezTo>
                <a:cubicBezTo>
                  <a:pt x="2372667" y="1668005"/>
                  <a:pt x="2395891" y="1604348"/>
                  <a:pt x="2451068" y="1579413"/>
                </a:cubicBezTo>
                <a:cubicBezTo>
                  <a:pt x="2461414" y="1574738"/>
                  <a:pt x="2472148" y="1571756"/>
                  <a:pt x="2482937" y="1570349"/>
                </a:cubicBezTo>
                <a:close/>
                <a:moveTo>
                  <a:pt x="4147400" y="1569746"/>
                </a:moveTo>
                <a:cubicBezTo>
                  <a:pt x="4184893" y="1568336"/>
                  <a:pt x="4222942" y="1580779"/>
                  <a:pt x="4252659" y="1607410"/>
                </a:cubicBezTo>
                <a:cubicBezTo>
                  <a:pt x="4312094" y="1660671"/>
                  <a:pt x="4315697" y="1750516"/>
                  <a:pt x="4260707" y="1808083"/>
                </a:cubicBezTo>
                <a:cubicBezTo>
                  <a:pt x="4205717" y="1865649"/>
                  <a:pt x="4112957" y="1869139"/>
                  <a:pt x="4053522" y="1815878"/>
                </a:cubicBezTo>
                <a:cubicBezTo>
                  <a:pt x="3994087" y="1762616"/>
                  <a:pt x="3990484" y="1672771"/>
                  <a:pt x="4045474" y="1615204"/>
                </a:cubicBezTo>
                <a:cubicBezTo>
                  <a:pt x="4072969" y="1586421"/>
                  <a:pt x="4109907" y="1571157"/>
                  <a:pt x="4147400" y="1569746"/>
                </a:cubicBezTo>
                <a:close/>
                <a:moveTo>
                  <a:pt x="3169020" y="1547400"/>
                </a:moveTo>
                <a:cubicBezTo>
                  <a:pt x="3229399" y="1557920"/>
                  <a:pt x="3270131" y="1613597"/>
                  <a:pt x="3259997" y="1671759"/>
                </a:cubicBezTo>
                <a:cubicBezTo>
                  <a:pt x="3249864" y="1729921"/>
                  <a:pt x="3192702" y="1768543"/>
                  <a:pt x="3132323" y="1758023"/>
                </a:cubicBezTo>
                <a:cubicBezTo>
                  <a:pt x="3071944" y="1747503"/>
                  <a:pt x="3031212" y="1691825"/>
                  <a:pt x="3041346" y="1633663"/>
                </a:cubicBezTo>
                <a:cubicBezTo>
                  <a:pt x="3051479" y="1575501"/>
                  <a:pt x="3108641" y="1536880"/>
                  <a:pt x="3169020" y="1547400"/>
                </a:cubicBezTo>
                <a:close/>
                <a:moveTo>
                  <a:pt x="2794827" y="1529862"/>
                </a:moveTo>
                <a:cubicBezTo>
                  <a:pt x="2809856" y="1527252"/>
                  <a:pt x="2824761" y="1527712"/>
                  <a:pt x="2838845" y="1530781"/>
                </a:cubicBezTo>
                <a:cubicBezTo>
                  <a:pt x="2881098" y="1539987"/>
                  <a:pt x="2915961" y="1572662"/>
                  <a:pt x="2924644" y="1616293"/>
                </a:cubicBezTo>
                <a:cubicBezTo>
                  <a:pt x="2936221" y="1674470"/>
                  <a:pt x="2896870" y="1730095"/>
                  <a:pt x="2836751" y="1740537"/>
                </a:cubicBezTo>
                <a:cubicBezTo>
                  <a:pt x="2776632" y="1750978"/>
                  <a:pt x="2718511" y="1712281"/>
                  <a:pt x="2706934" y="1654104"/>
                </a:cubicBezTo>
                <a:cubicBezTo>
                  <a:pt x="2695357" y="1595929"/>
                  <a:pt x="2734708" y="1540303"/>
                  <a:pt x="2794827" y="1529862"/>
                </a:cubicBezTo>
                <a:close/>
                <a:moveTo>
                  <a:pt x="1778234" y="1511058"/>
                </a:moveTo>
                <a:cubicBezTo>
                  <a:pt x="1815732" y="1509781"/>
                  <a:pt x="1853733" y="1522358"/>
                  <a:pt x="1883350" y="1549095"/>
                </a:cubicBezTo>
                <a:cubicBezTo>
                  <a:pt x="1942582" y="1602567"/>
                  <a:pt x="1945845" y="1692423"/>
                  <a:pt x="1890637" y="1749795"/>
                </a:cubicBezTo>
                <a:cubicBezTo>
                  <a:pt x="1835430" y="1807165"/>
                  <a:pt x="1742657" y="1810326"/>
                  <a:pt x="1683424" y="1756853"/>
                </a:cubicBezTo>
                <a:cubicBezTo>
                  <a:pt x="1624191" y="1703381"/>
                  <a:pt x="1620928" y="1613525"/>
                  <a:pt x="1676136" y="1556153"/>
                </a:cubicBezTo>
                <a:cubicBezTo>
                  <a:pt x="1703740" y="1527468"/>
                  <a:pt x="1740735" y="1512335"/>
                  <a:pt x="1778234" y="1511058"/>
                </a:cubicBezTo>
                <a:close/>
                <a:moveTo>
                  <a:pt x="4606116" y="1369909"/>
                </a:moveTo>
                <a:cubicBezTo>
                  <a:pt x="4652329" y="1373197"/>
                  <a:pt x="4697250" y="1394365"/>
                  <a:pt x="4729926" y="1432637"/>
                </a:cubicBezTo>
                <a:cubicBezTo>
                  <a:pt x="4795276" y="1509180"/>
                  <a:pt x="4786897" y="1625147"/>
                  <a:pt x="4711210" y="1691657"/>
                </a:cubicBezTo>
                <a:cubicBezTo>
                  <a:pt x="4635524" y="1758167"/>
                  <a:pt x="4521190" y="1750034"/>
                  <a:pt x="4455839" y="1673491"/>
                </a:cubicBezTo>
                <a:cubicBezTo>
                  <a:pt x="4390488" y="1596947"/>
                  <a:pt x="4398867" y="1480981"/>
                  <a:pt x="4474554" y="1414470"/>
                </a:cubicBezTo>
                <a:cubicBezTo>
                  <a:pt x="4512397" y="1381215"/>
                  <a:pt x="4559903" y="1366621"/>
                  <a:pt x="4606116" y="1369909"/>
                </a:cubicBezTo>
                <a:close/>
                <a:moveTo>
                  <a:pt x="1316334" y="1341966"/>
                </a:moveTo>
                <a:cubicBezTo>
                  <a:pt x="1351081" y="1344872"/>
                  <a:pt x="1385342" y="1357971"/>
                  <a:pt x="1414511" y="1381774"/>
                </a:cubicBezTo>
                <a:cubicBezTo>
                  <a:pt x="1492294" y="1445252"/>
                  <a:pt x="1504406" y="1560815"/>
                  <a:pt x="1441565" y="1639890"/>
                </a:cubicBezTo>
                <a:cubicBezTo>
                  <a:pt x="1378723" y="1718966"/>
                  <a:pt x="1264724" y="1731611"/>
                  <a:pt x="1186942" y="1668134"/>
                </a:cubicBezTo>
                <a:cubicBezTo>
                  <a:pt x="1109159" y="1604656"/>
                  <a:pt x="1097046" y="1489094"/>
                  <a:pt x="1159888" y="1410018"/>
                </a:cubicBezTo>
                <a:cubicBezTo>
                  <a:pt x="1199164" y="1360596"/>
                  <a:pt x="1258423" y="1337123"/>
                  <a:pt x="1316334" y="1341966"/>
                </a:cubicBezTo>
                <a:close/>
                <a:moveTo>
                  <a:pt x="5243369" y="1315034"/>
                </a:moveTo>
                <a:cubicBezTo>
                  <a:pt x="5316449" y="1321705"/>
                  <a:pt x="5385019" y="1363375"/>
                  <a:pt x="5423067" y="1432504"/>
                </a:cubicBezTo>
                <a:cubicBezTo>
                  <a:pt x="5483942" y="1543109"/>
                  <a:pt x="5443628" y="1682123"/>
                  <a:pt x="5333021" y="1742999"/>
                </a:cubicBezTo>
                <a:cubicBezTo>
                  <a:pt x="5222416" y="1803874"/>
                  <a:pt x="5083401" y="1763560"/>
                  <a:pt x="5022526" y="1652954"/>
                </a:cubicBezTo>
                <a:cubicBezTo>
                  <a:pt x="4961650" y="1542347"/>
                  <a:pt x="5001965" y="1403335"/>
                  <a:pt x="5112571" y="1342459"/>
                </a:cubicBezTo>
                <a:cubicBezTo>
                  <a:pt x="5154048" y="1319631"/>
                  <a:pt x="5199520" y="1311033"/>
                  <a:pt x="5243369" y="1315034"/>
                </a:cubicBezTo>
                <a:close/>
                <a:moveTo>
                  <a:pt x="3804173" y="1296960"/>
                </a:moveTo>
                <a:cubicBezTo>
                  <a:pt x="3841693" y="1296688"/>
                  <a:pt x="3879320" y="1310280"/>
                  <a:pt x="3908162" y="1337800"/>
                </a:cubicBezTo>
                <a:cubicBezTo>
                  <a:pt x="3965844" y="1392840"/>
                  <a:pt x="3966538" y="1482750"/>
                  <a:pt x="3909712" y="1538618"/>
                </a:cubicBezTo>
                <a:cubicBezTo>
                  <a:pt x="3852886" y="1594488"/>
                  <a:pt x="3760059" y="1595160"/>
                  <a:pt x="3702376" y="1540120"/>
                </a:cubicBezTo>
                <a:cubicBezTo>
                  <a:pt x="3644694" y="1485081"/>
                  <a:pt x="3644000" y="1395171"/>
                  <a:pt x="3700826" y="1339301"/>
                </a:cubicBezTo>
                <a:cubicBezTo>
                  <a:pt x="3729239" y="1311367"/>
                  <a:pt x="3766653" y="1297232"/>
                  <a:pt x="3804173" y="1296960"/>
                </a:cubicBezTo>
                <a:close/>
                <a:moveTo>
                  <a:pt x="2134104" y="1262586"/>
                </a:moveTo>
                <a:cubicBezTo>
                  <a:pt x="2181159" y="1261661"/>
                  <a:pt x="2227833" y="1282654"/>
                  <a:pt x="2257009" y="1322706"/>
                </a:cubicBezTo>
                <a:cubicBezTo>
                  <a:pt x="2303690" y="1386787"/>
                  <a:pt x="2287899" y="1475389"/>
                  <a:pt x="2221738" y="1520603"/>
                </a:cubicBezTo>
                <a:cubicBezTo>
                  <a:pt x="2155577" y="1565817"/>
                  <a:pt x="2064099" y="1550522"/>
                  <a:pt x="2017418" y="1486440"/>
                </a:cubicBezTo>
                <a:cubicBezTo>
                  <a:pt x="1970737" y="1422359"/>
                  <a:pt x="1986528" y="1333757"/>
                  <a:pt x="2052689" y="1288543"/>
                </a:cubicBezTo>
                <a:cubicBezTo>
                  <a:pt x="2077499" y="1271588"/>
                  <a:pt x="2105870" y="1263142"/>
                  <a:pt x="2134104" y="1262586"/>
                </a:cubicBezTo>
                <a:close/>
                <a:moveTo>
                  <a:pt x="662052" y="1200294"/>
                </a:moveTo>
                <a:cubicBezTo>
                  <a:pt x="706067" y="1199124"/>
                  <a:pt x="750891" y="1210632"/>
                  <a:pt x="790813" y="1236083"/>
                </a:cubicBezTo>
                <a:cubicBezTo>
                  <a:pt x="897270" y="1303954"/>
                  <a:pt x="928551" y="1445276"/>
                  <a:pt x="860680" y="1551732"/>
                </a:cubicBezTo>
                <a:cubicBezTo>
                  <a:pt x="792809" y="1658189"/>
                  <a:pt x="651488" y="1689470"/>
                  <a:pt x="545031" y="1621600"/>
                </a:cubicBezTo>
                <a:cubicBezTo>
                  <a:pt x="438574" y="1553729"/>
                  <a:pt x="407293" y="1412408"/>
                  <a:pt x="475164" y="1305952"/>
                </a:cubicBezTo>
                <a:cubicBezTo>
                  <a:pt x="517583" y="1239415"/>
                  <a:pt x="588694" y="1202245"/>
                  <a:pt x="662052" y="1200294"/>
                </a:cubicBezTo>
                <a:close/>
                <a:moveTo>
                  <a:pt x="3398696" y="1136483"/>
                </a:moveTo>
                <a:cubicBezTo>
                  <a:pt x="3426912" y="1135369"/>
                  <a:pt x="3455762" y="1142123"/>
                  <a:pt x="3481593" y="1157581"/>
                </a:cubicBezTo>
                <a:cubicBezTo>
                  <a:pt x="3550478" y="1198803"/>
                  <a:pt x="3571820" y="1286307"/>
                  <a:pt x="3529261" y="1353027"/>
                </a:cubicBezTo>
                <a:cubicBezTo>
                  <a:pt x="3486701" y="1419747"/>
                  <a:pt x="3396357" y="1440417"/>
                  <a:pt x="3327472" y="1399195"/>
                </a:cubicBezTo>
                <a:cubicBezTo>
                  <a:pt x="3258588" y="1357974"/>
                  <a:pt x="3237246" y="1270470"/>
                  <a:pt x="3279805" y="1203750"/>
                </a:cubicBezTo>
                <a:cubicBezTo>
                  <a:pt x="3306405" y="1162050"/>
                  <a:pt x="3351670" y="1138339"/>
                  <a:pt x="3398696" y="1136483"/>
                </a:cubicBezTo>
                <a:close/>
                <a:moveTo>
                  <a:pt x="2546373" y="1136479"/>
                </a:moveTo>
                <a:cubicBezTo>
                  <a:pt x="2603454" y="1138893"/>
                  <a:pt x="2656240" y="1173705"/>
                  <a:pt x="2677436" y="1228826"/>
                </a:cubicBezTo>
                <a:cubicBezTo>
                  <a:pt x="2705697" y="1302321"/>
                  <a:pt x="2667093" y="1384090"/>
                  <a:pt x="2591213" y="1411463"/>
                </a:cubicBezTo>
                <a:cubicBezTo>
                  <a:pt x="2515334" y="1438835"/>
                  <a:pt x="2430910" y="1401445"/>
                  <a:pt x="2402650" y="1327950"/>
                </a:cubicBezTo>
                <a:cubicBezTo>
                  <a:pt x="2374389" y="1254455"/>
                  <a:pt x="2412992" y="1172686"/>
                  <a:pt x="2488872" y="1145313"/>
                </a:cubicBezTo>
                <a:cubicBezTo>
                  <a:pt x="2507842" y="1138470"/>
                  <a:pt x="2527346" y="1135675"/>
                  <a:pt x="2546373" y="1136479"/>
                </a:cubicBezTo>
                <a:close/>
                <a:moveTo>
                  <a:pt x="2979881" y="1082943"/>
                </a:moveTo>
                <a:cubicBezTo>
                  <a:pt x="3060853" y="1082943"/>
                  <a:pt x="3126494" y="1146521"/>
                  <a:pt x="3126494" y="1224948"/>
                </a:cubicBezTo>
                <a:cubicBezTo>
                  <a:pt x="3126494" y="1303374"/>
                  <a:pt x="3060853" y="1366952"/>
                  <a:pt x="2979881" y="1366952"/>
                </a:cubicBezTo>
                <a:cubicBezTo>
                  <a:pt x="2898909" y="1366952"/>
                  <a:pt x="2833268" y="1303374"/>
                  <a:pt x="2833268" y="1224948"/>
                </a:cubicBezTo>
                <a:cubicBezTo>
                  <a:pt x="2833268" y="1146521"/>
                  <a:pt x="2898909" y="1082943"/>
                  <a:pt x="2979881" y="1082943"/>
                </a:cubicBezTo>
                <a:close/>
                <a:moveTo>
                  <a:pt x="4223768" y="972603"/>
                </a:moveTo>
                <a:cubicBezTo>
                  <a:pt x="4269853" y="977357"/>
                  <a:pt x="4314093" y="999946"/>
                  <a:pt x="4345567" y="1039241"/>
                </a:cubicBezTo>
                <a:cubicBezTo>
                  <a:pt x="4408512" y="1117832"/>
                  <a:pt x="4396555" y="1233488"/>
                  <a:pt x="4318857" y="1297565"/>
                </a:cubicBezTo>
                <a:cubicBezTo>
                  <a:pt x="4241159" y="1361643"/>
                  <a:pt x="4127144" y="1349879"/>
                  <a:pt x="4064197" y="1271290"/>
                </a:cubicBezTo>
                <a:cubicBezTo>
                  <a:pt x="4001250" y="1192700"/>
                  <a:pt x="4013209" y="1077044"/>
                  <a:pt x="4090906" y="1012965"/>
                </a:cubicBezTo>
                <a:cubicBezTo>
                  <a:pt x="4129755" y="980926"/>
                  <a:pt x="4177684" y="967848"/>
                  <a:pt x="4223768" y="972603"/>
                </a:cubicBezTo>
                <a:close/>
                <a:moveTo>
                  <a:pt x="1707001" y="972178"/>
                </a:moveTo>
                <a:cubicBezTo>
                  <a:pt x="1753201" y="975636"/>
                  <a:pt x="1798045" y="996972"/>
                  <a:pt x="1830582" y="1035366"/>
                </a:cubicBezTo>
                <a:cubicBezTo>
                  <a:pt x="1895654" y="1112152"/>
                  <a:pt x="1886856" y="1228089"/>
                  <a:pt x="1810930" y="1294318"/>
                </a:cubicBezTo>
                <a:cubicBezTo>
                  <a:pt x="1735004" y="1360546"/>
                  <a:pt x="1620701" y="1351988"/>
                  <a:pt x="1555629" y="1275201"/>
                </a:cubicBezTo>
                <a:cubicBezTo>
                  <a:pt x="1490556" y="1198415"/>
                  <a:pt x="1499354" y="1082479"/>
                  <a:pt x="1575280" y="1016249"/>
                </a:cubicBezTo>
                <a:cubicBezTo>
                  <a:pt x="1613243" y="983135"/>
                  <a:pt x="1660800" y="968718"/>
                  <a:pt x="1707001" y="972178"/>
                </a:cubicBezTo>
                <a:close/>
                <a:moveTo>
                  <a:pt x="4794959" y="783661"/>
                </a:moveTo>
                <a:cubicBezTo>
                  <a:pt x="4853419" y="781392"/>
                  <a:pt x="4912745" y="801422"/>
                  <a:pt x="4959081" y="844292"/>
                </a:cubicBezTo>
                <a:cubicBezTo>
                  <a:pt x="5051752" y="930033"/>
                  <a:pt x="5057370" y="1074666"/>
                  <a:pt x="4971629" y="1167338"/>
                </a:cubicBezTo>
                <a:cubicBezTo>
                  <a:pt x="4885888" y="1260009"/>
                  <a:pt x="4741255" y="1265627"/>
                  <a:pt x="4648584" y="1179886"/>
                </a:cubicBezTo>
                <a:cubicBezTo>
                  <a:pt x="4555912" y="1094144"/>
                  <a:pt x="4550294" y="949512"/>
                  <a:pt x="4636035" y="856840"/>
                </a:cubicBezTo>
                <a:cubicBezTo>
                  <a:pt x="4678906" y="810504"/>
                  <a:pt x="4736500" y="785932"/>
                  <a:pt x="4794959" y="783661"/>
                </a:cubicBezTo>
                <a:close/>
                <a:moveTo>
                  <a:pt x="3749026" y="711180"/>
                </a:moveTo>
                <a:cubicBezTo>
                  <a:pt x="3783811" y="713587"/>
                  <a:pt x="3818254" y="726193"/>
                  <a:pt x="3847753" y="749576"/>
                </a:cubicBezTo>
                <a:cubicBezTo>
                  <a:pt x="3926416" y="811929"/>
                  <a:pt x="3940139" y="927302"/>
                  <a:pt x="3878404" y="1007267"/>
                </a:cubicBezTo>
                <a:cubicBezTo>
                  <a:pt x="3816668" y="1087233"/>
                  <a:pt x="3702852" y="1101510"/>
                  <a:pt x="3624188" y="1039157"/>
                </a:cubicBezTo>
                <a:cubicBezTo>
                  <a:pt x="3545525" y="976803"/>
                  <a:pt x="3531801" y="861431"/>
                  <a:pt x="3593537" y="781466"/>
                </a:cubicBezTo>
                <a:cubicBezTo>
                  <a:pt x="3632121" y="731487"/>
                  <a:pt x="3691050" y="707169"/>
                  <a:pt x="3749026" y="711180"/>
                </a:cubicBezTo>
                <a:close/>
                <a:moveTo>
                  <a:pt x="2179132" y="701228"/>
                </a:moveTo>
                <a:cubicBezTo>
                  <a:pt x="2237010" y="706440"/>
                  <a:pt x="2291299" y="739772"/>
                  <a:pt x="2321397" y="795219"/>
                </a:cubicBezTo>
                <a:cubicBezTo>
                  <a:pt x="2369555" y="883934"/>
                  <a:pt x="2337552" y="995666"/>
                  <a:pt x="2249916" y="1044779"/>
                </a:cubicBezTo>
                <a:cubicBezTo>
                  <a:pt x="2162280" y="1093892"/>
                  <a:pt x="2052196" y="1061789"/>
                  <a:pt x="2004039" y="973074"/>
                </a:cubicBezTo>
                <a:cubicBezTo>
                  <a:pt x="1955882" y="884360"/>
                  <a:pt x="1987885" y="772627"/>
                  <a:pt x="2075521" y="723514"/>
                </a:cubicBezTo>
                <a:cubicBezTo>
                  <a:pt x="2108384" y="705097"/>
                  <a:pt x="2144404" y="698101"/>
                  <a:pt x="2179132" y="701228"/>
                </a:cubicBezTo>
                <a:close/>
                <a:moveTo>
                  <a:pt x="1100931" y="689184"/>
                </a:moveTo>
                <a:cubicBezTo>
                  <a:pt x="1159398" y="687128"/>
                  <a:pt x="1218651" y="707376"/>
                  <a:pt x="1264829" y="750416"/>
                </a:cubicBezTo>
                <a:cubicBezTo>
                  <a:pt x="1357185" y="836497"/>
                  <a:pt x="1362273" y="981149"/>
                  <a:pt x="1276192" y="1073505"/>
                </a:cubicBezTo>
                <a:cubicBezTo>
                  <a:pt x="1190112" y="1165861"/>
                  <a:pt x="1045459" y="1170949"/>
                  <a:pt x="953103" y="1084868"/>
                </a:cubicBezTo>
                <a:cubicBezTo>
                  <a:pt x="860746" y="998788"/>
                  <a:pt x="855659" y="854136"/>
                  <a:pt x="941739" y="761779"/>
                </a:cubicBezTo>
                <a:cubicBezTo>
                  <a:pt x="984780" y="715601"/>
                  <a:pt x="1042463" y="691241"/>
                  <a:pt x="1100931" y="689184"/>
                </a:cubicBezTo>
                <a:close/>
                <a:moveTo>
                  <a:pt x="2667513" y="593304"/>
                </a:moveTo>
                <a:cubicBezTo>
                  <a:pt x="2679533" y="592745"/>
                  <a:pt x="2691425" y="593416"/>
                  <a:pt x="2703043" y="595227"/>
                </a:cubicBezTo>
                <a:cubicBezTo>
                  <a:pt x="2772749" y="606094"/>
                  <a:pt x="2832569" y="658019"/>
                  <a:pt x="2850727" y="731750"/>
                </a:cubicBezTo>
                <a:cubicBezTo>
                  <a:pt x="2874938" y="830058"/>
                  <a:pt x="2815913" y="929904"/>
                  <a:pt x="2718892" y="954764"/>
                </a:cubicBezTo>
                <a:cubicBezTo>
                  <a:pt x="2621872" y="979623"/>
                  <a:pt x="2523593" y="920080"/>
                  <a:pt x="2499383" y="821773"/>
                </a:cubicBezTo>
                <a:cubicBezTo>
                  <a:pt x="2475173" y="723466"/>
                  <a:pt x="2534197" y="623618"/>
                  <a:pt x="2631218" y="598759"/>
                </a:cubicBezTo>
                <a:cubicBezTo>
                  <a:pt x="2643346" y="595652"/>
                  <a:pt x="2655493" y="593863"/>
                  <a:pt x="2667513" y="593304"/>
                </a:cubicBezTo>
                <a:close/>
                <a:moveTo>
                  <a:pt x="3206006" y="585079"/>
                </a:moveTo>
                <a:cubicBezTo>
                  <a:pt x="3217988" y="583947"/>
                  <a:pt x="3230257" y="584014"/>
                  <a:pt x="3242678" y="585391"/>
                </a:cubicBezTo>
                <a:cubicBezTo>
                  <a:pt x="3342048" y="596406"/>
                  <a:pt x="3413545" y="687053"/>
                  <a:pt x="3402371" y="787855"/>
                </a:cubicBezTo>
                <a:cubicBezTo>
                  <a:pt x="3391197" y="888657"/>
                  <a:pt x="3301583" y="961443"/>
                  <a:pt x="3202213" y="950428"/>
                </a:cubicBezTo>
                <a:cubicBezTo>
                  <a:pt x="3102843" y="939413"/>
                  <a:pt x="3031346" y="848767"/>
                  <a:pt x="3042520" y="747964"/>
                </a:cubicBezTo>
                <a:cubicBezTo>
                  <a:pt x="3052298" y="659763"/>
                  <a:pt x="3122130" y="593010"/>
                  <a:pt x="3206006" y="585079"/>
                </a:cubicBezTo>
                <a:close/>
                <a:moveTo>
                  <a:pt x="4259796" y="344526"/>
                </a:moveTo>
                <a:cubicBezTo>
                  <a:pt x="4318298" y="344088"/>
                  <a:pt x="4376967" y="365969"/>
                  <a:pt x="4421937" y="410271"/>
                </a:cubicBezTo>
                <a:cubicBezTo>
                  <a:pt x="4511875" y="498876"/>
                  <a:pt x="4512958" y="643613"/>
                  <a:pt x="4424354" y="733551"/>
                </a:cubicBezTo>
                <a:cubicBezTo>
                  <a:pt x="4335750" y="823490"/>
                  <a:pt x="4191013" y="824572"/>
                  <a:pt x="4101074" y="735969"/>
                </a:cubicBezTo>
                <a:cubicBezTo>
                  <a:pt x="4011135" y="647366"/>
                  <a:pt x="4010053" y="502628"/>
                  <a:pt x="4098656" y="412688"/>
                </a:cubicBezTo>
                <a:cubicBezTo>
                  <a:pt x="4142958" y="367719"/>
                  <a:pt x="4201294" y="344964"/>
                  <a:pt x="4259796" y="344526"/>
                </a:cubicBezTo>
                <a:close/>
                <a:moveTo>
                  <a:pt x="1655807" y="289191"/>
                </a:moveTo>
                <a:cubicBezTo>
                  <a:pt x="1729176" y="287701"/>
                  <a:pt x="1801951" y="321497"/>
                  <a:pt x="1847442" y="385972"/>
                </a:cubicBezTo>
                <a:cubicBezTo>
                  <a:pt x="1920228" y="489131"/>
                  <a:pt x="1895606" y="631764"/>
                  <a:pt x="1792447" y="704549"/>
                </a:cubicBezTo>
                <a:cubicBezTo>
                  <a:pt x="1689288" y="777336"/>
                  <a:pt x="1546655" y="752713"/>
                  <a:pt x="1473869" y="649554"/>
                </a:cubicBezTo>
                <a:cubicBezTo>
                  <a:pt x="1401084" y="546395"/>
                  <a:pt x="1425706" y="403762"/>
                  <a:pt x="1528865" y="330976"/>
                </a:cubicBezTo>
                <a:cubicBezTo>
                  <a:pt x="1567549" y="303682"/>
                  <a:pt x="1611785" y="290085"/>
                  <a:pt x="1655807" y="289191"/>
                </a:cubicBezTo>
                <a:close/>
                <a:moveTo>
                  <a:pt x="3627573" y="86188"/>
                </a:moveTo>
                <a:cubicBezTo>
                  <a:pt x="3671567" y="84395"/>
                  <a:pt x="3716550" y="95268"/>
                  <a:pt x="3756827" y="120153"/>
                </a:cubicBezTo>
                <a:cubicBezTo>
                  <a:pt x="3864233" y="186512"/>
                  <a:pt x="3897509" y="327377"/>
                  <a:pt x="3831150" y="434783"/>
                </a:cubicBezTo>
                <a:cubicBezTo>
                  <a:pt x="3764791" y="542190"/>
                  <a:pt x="3623926" y="575466"/>
                  <a:pt x="3516520" y="509106"/>
                </a:cubicBezTo>
                <a:cubicBezTo>
                  <a:pt x="3409114" y="442747"/>
                  <a:pt x="3375838" y="301882"/>
                  <a:pt x="3442197" y="194476"/>
                </a:cubicBezTo>
                <a:cubicBezTo>
                  <a:pt x="3483671" y="127347"/>
                  <a:pt x="3554249" y="89176"/>
                  <a:pt x="3627573" y="86188"/>
                </a:cubicBezTo>
                <a:close/>
                <a:moveTo>
                  <a:pt x="2298622" y="86183"/>
                </a:moveTo>
                <a:cubicBezTo>
                  <a:pt x="2387623" y="90068"/>
                  <a:pt x="2469928" y="146109"/>
                  <a:pt x="2502976" y="234843"/>
                </a:cubicBezTo>
                <a:cubicBezTo>
                  <a:pt x="2547041" y="353156"/>
                  <a:pt x="2486850" y="484789"/>
                  <a:pt x="2368537" y="528854"/>
                </a:cubicBezTo>
                <a:cubicBezTo>
                  <a:pt x="2250225" y="572919"/>
                  <a:pt x="2118591" y="512728"/>
                  <a:pt x="2074527" y="394414"/>
                </a:cubicBezTo>
                <a:cubicBezTo>
                  <a:pt x="2030463" y="276102"/>
                  <a:pt x="2090653" y="144468"/>
                  <a:pt x="2208966" y="100404"/>
                </a:cubicBezTo>
                <a:cubicBezTo>
                  <a:pt x="2238544" y="89388"/>
                  <a:pt x="2268955" y="84888"/>
                  <a:pt x="2298622" y="86183"/>
                </a:cubicBezTo>
                <a:close/>
                <a:moveTo>
                  <a:pt x="2974552" y="0"/>
                </a:moveTo>
                <a:cubicBezTo>
                  <a:pt x="3100804" y="0"/>
                  <a:pt x="3203152" y="102348"/>
                  <a:pt x="3203152" y="228600"/>
                </a:cubicBezTo>
                <a:cubicBezTo>
                  <a:pt x="3203152" y="354852"/>
                  <a:pt x="3100804" y="457200"/>
                  <a:pt x="2974552" y="457200"/>
                </a:cubicBezTo>
                <a:cubicBezTo>
                  <a:pt x="2848300" y="457200"/>
                  <a:pt x="2745952" y="354852"/>
                  <a:pt x="2745952" y="228600"/>
                </a:cubicBezTo>
                <a:cubicBezTo>
                  <a:pt x="2745952" y="102348"/>
                  <a:pt x="2848300" y="0"/>
                  <a:pt x="2974552" y="0"/>
                </a:cubicBezTo>
                <a:close/>
              </a:path>
            </a:pathLst>
          </a:custGeom>
          <a:gradFill>
            <a:gsLst>
              <a:gs pos="61000">
                <a:srgbClr val="1A8D48">
                  <a:lumMod val="0"/>
                </a:srgbClr>
              </a:gs>
              <a:gs pos="76000">
                <a:srgbClr val="1A8D48"/>
              </a:gs>
              <a:gs pos="34000">
                <a:srgbClr val="FF3300"/>
              </a:gs>
              <a:gs pos="14000">
                <a:srgbClr val="FFFF00"/>
              </a:gs>
              <a:gs pos="0">
                <a:srgbClr val="FCD44E"/>
              </a:gs>
            </a:gsLst>
            <a:path path="circle">
              <a:fillToRect l="50000" t="50000" r="50000" b="50000"/>
            </a:path>
          </a:gradFill>
          <a:ln>
            <a:noFill/>
          </a:ln>
          <a:effectLst/>
          <a:scene3d>
            <a:camera prst="orthographicFront"/>
            <a:lightRig rig="flat" dir="t"/>
          </a:scene3d>
          <a:sp3d>
            <a:bevelT w="1016000" h="139700" prst="softRound"/>
            <a:bevelB prst="angle"/>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6" name="Forma libre 23"/>
          <p:cNvSpPr/>
          <p:nvPr/>
        </p:nvSpPr>
        <p:spPr>
          <a:xfrm>
            <a:off x="2389106" y="1220080"/>
            <a:ext cx="4417475" cy="4515966"/>
          </a:xfrm>
          <a:custGeom>
            <a:avLst/>
            <a:gdLst>
              <a:gd name="connsiteX0" fmla="*/ 2974552 w 5814973"/>
              <a:gd name="connsiteY0" fmla="*/ 5260425 h 5717625"/>
              <a:gd name="connsiteX1" fmla="*/ 3203152 w 5814973"/>
              <a:gd name="connsiteY1" fmla="*/ 5489025 h 5717625"/>
              <a:gd name="connsiteX2" fmla="*/ 2974552 w 5814973"/>
              <a:gd name="connsiteY2" fmla="*/ 5717625 h 5717625"/>
              <a:gd name="connsiteX3" fmla="*/ 2745952 w 5814973"/>
              <a:gd name="connsiteY3" fmla="*/ 5489025 h 5717625"/>
              <a:gd name="connsiteX4" fmla="*/ 2974552 w 5814973"/>
              <a:gd name="connsiteY4" fmla="*/ 5260425 h 5717625"/>
              <a:gd name="connsiteX5" fmla="*/ 2253728 w 5814973"/>
              <a:gd name="connsiteY5" fmla="*/ 5182999 h 5717625"/>
              <a:gd name="connsiteX6" fmla="*/ 2341419 w 5814973"/>
              <a:gd name="connsiteY6" fmla="*/ 5206462 h 5717625"/>
              <a:gd name="connsiteX7" fmla="*/ 2444570 w 5814973"/>
              <a:gd name="connsiteY7" fmla="*/ 5512854 h 5717625"/>
              <a:gd name="connsiteX8" fmla="*/ 2138178 w 5814973"/>
              <a:gd name="connsiteY8" fmla="*/ 5616004 h 5717625"/>
              <a:gd name="connsiteX9" fmla="*/ 2035028 w 5814973"/>
              <a:gd name="connsiteY9" fmla="*/ 5309613 h 5717625"/>
              <a:gd name="connsiteX10" fmla="*/ 2253728 w 5814973"/>
              <a:gd name="connsiteY10" fmla="*/ 5182999 h 5717625"/>
              <a:gd name="connsiteX11" fmla="*/ 3729882 w 5814973"/>
              <a:gd name="connsiteY11" fmla="*/ 5145880 h 5717625"/>
              <a:gd name="connsiteX12" fmla="*/ 3939506 w 5814973"/>
              <a:gd name="connsiteY12" fmla="*/ 5287014 h 5717625"/>
              <a:gd name="connsiteX13" fmla="*/ 3815844 w 5814973"/>
              <a:gd name="connsiteY13" fmla="*/ 5585717 h 5717625"/>
              <a:gd name="connsiteX14" fmla="*/ 3517140 w 5814973"/>
              <a:gd name="connsiteY14" fmla="*/ 5462055 h 5717625"/>
              <a:gd name="connsiteX15" fmla="*/ 3640803 w 5814973"/>
              <a:gd name="connsiteY15" fmla="*/ 5163351 h 5717625"/>
              <a:gd name="connsiteX16" fmla="*/ 3729882 w 5814973"/>
              <a:gd name="connsiteY16" fmla="*/ 5145880 h 5717625"/>
              <a:gd name="connsiteX17" fmla="*/ 1551384 w 5814973"/>
              <a:gd name="connsiteY17" fmla="*/ 4940680 h 5717625"/>
              <a:gd name="connsiteX18" fmla="*/ 1714955 w 5814973"/>
              <a:gd name="connsiteY18" fmla="*/ 5002781 h 5717625"/>
              <a:gd name="connsiteX19" fmla="*/ 1724604 w 5814973"/>
              <a:gd name="connsiteY19" fmla="*/ 5325926 h 5717625"/>
              <a:gd name="connsiteX20" fmla="*/ 1401459 w 5814973"/>
              <a:gd name="connsiteY20" fmla="*/ 5335575 h 5717625"/>
              <a:gd name="connsiteX21" fmla="*/ 1391810 w 5814973"/>
              <a:gd name="connsiteY21" fmla="*/ 5012430 h 5717625"/>
              <a:gd name="connsiteX22" fmla="*/ 1551384 w 5814973"/>
              <a:gd name="connsiteY22" fmla="*/ 4940680 h 5717625"/>
              <a:gd name="connsiteX23" fmla="*/ 4350132 w 5814973"/>
              <a:gd name="connsiteY23" fmla="*/ 4833887 h 5717625"/>
              <a:gd name="connsiteX24" fmla="*/ 4532548 w 5814973"/>
              <a:gd name="connsiteY24" fmla="*/ 4947092 h 5717625"/>
              <a:gd name="connsiteX25" fmla="*/ 4449842 w 5814973"/>
              <a:gd name="connsiteY25" fmla="*/ 5259623 h 5717625"/>
              <a:gd name="connsiteX26" fmla="*/ 4137311 w 5814973"/>
              <a:gd name="connsiteY26" fmla="*/ 5176917 h 5717625"/>
              <a:gd name="connsiteX27" fmla="*/ 4220017 w 5814973"/>
              <a:gd name="connsiteY27" fmla="*/ 4864386 h 5717625"/>
              <a:gd name="connsiteX28" fmla="*/ 4350132 w 5814973"/>
              <a:gd name="connsiteY28" fmla="*/ 4833887 h 5717625"/>
              <a:gd name="connsiteX29" fmla="*/ 2740426 w 5814973"/>
              <a:gd name="connsiteY29" fmla="*/ 4785101 h 5717625"/>
              <a:gd name="connsiteX30" fmla="*/ 2777098 w 5814973"/>
              <a:gd name="connsiteY30" fmla="*/ 4785412 h 5717625"/>
              <a:gd name="connsiteX31" fmla="*/ 2936791 w 5814973"/>
              <a:gd name="connsiteY31" fmla="*/ 4987876 h 5717625"/>
              <a:gd name="connsiteX32" fmla="*/ 2736633 w 5814973"/>
              <a:gd name="connsiteY32" fmla="*/ 5150449 h 5717625"/>
              <a:gd name="connsiteX33" fmla="*/ 2576940 w 5814973"/>
              <a:gd name="connsiteY33" fmla="*/ 4947986 h 5717625"/>
              <a:gd name="connsiteX34" fmla="*/ 2740426 w 5814973"/>
              <a:gd name="connsiteY34" fmla="*/ 4785101 h 5717625"/>
              <a:gd name="connsiteX35" fmla="*/ 3346158 w 5814973"/>
              <a:gd name="connsiteY35" fmla="*/ 4759248 h 5717625"/>
              <a:gd name="connsiteX36" fmla="*/ 3381737 w 5814973"/>
              <a:gd name="connsiteY36" fmla="*/ 4759859 h 5717625"/>
              <a:gd name="connsiteX37" fmla="*/ 3534236 w 5814973"/>
              <a:gd name="connsiteY37" fmla="*/ 4890832 h 5717625"/>
              <a:gd name="connsiteX38" fmla="*/ 3410467 w 5814973"/>
              <a:gd name="connsiteY38" fmla="*/ 5118533 h 5717625"/>
              <a:gd name="connsiteX39" fmla="*/ 3186310 w 5814973"/>
              <a:gd name="connsiteY39" fmla="*/ 4993738 h 5717625"/>
              <a:gd name="connsiteX40" fmla="*/ 3310079 w 5814973"/>
              <a:gd name="connsiteY40" fmla="*/ 4766036 h 5717625"/>
              <a:gd name="connsiteX41" fmla="*/ 3346158 w 5814973"/>
              <a:gd name="connsiteY41" fmla="*/ 4759248 h 5717625"/>
              <a:gd name="connsiteX42" fmla="*/ 2164350 w 5814973"/>
              <a:gd name="connsiteY42" fmla="*/ 4659423 h 5717625"/>
              <a:gd name="connsiteX43" fmla="*/ 2216608 w 5814973"/>
              <a:gd name="connsiteY43" fmla="*/ 4660703 h 5717625"/>
              <a:gd name="connsiteX44" fmla="*/ 2283551 w 5814973"/>
              <a:gd name="connsiteY44" fmla="*/ 4687087 h 5717625"/>
              <a:gd name="connsiteX45" fmla="*/ 2337621 w 5814973"/>
              <a:gd name="connsiteY45" fmla="*/ 4940716 h 5717625"/>
              <a:gd name="connsiteX46" fmla="*/ 2087338 w 5814973"/>
              <a:gd name="connsiteY46" fmla="*/ 4996341 h 5717625"/>
              <a:gd name="connsiteX47" fmla="*/ 2033269 w 5814973"/>
              <a:gd name="connsiteY47" fmla="*/ 4742713 h 5717625"/>
              <a:gd name="connsiteX48" fmla="*/ 2164350 w 5814973"/>
              <a:gd name="connsiteY48" fmla="*/ 4659423 h 5717625"/>
              <a:gd name="connsiteX49" fmla="*/ 3844981 w 5814973"/>
              <a:gd name="connsiteY49" fmla="*/ 4563261 h 5717625"/>
              <a:gd name="connsiteX50" fmla="*/ 3897533 w 5814973"/>
              <a:gd name="connsiteY50" fmla="*/ 4564874 h 5717625"/>
              <a:gd name="connsiteX51" fmla="*/ 4031089 w 5814973"/>
              <a:gd name="connsiteY51" fmla="*/ 4671175 h 5717625"/>
              <a:gd name="connsiteX52" fmla="*/ 3938332 w 5814973"/>
              <a:gd name="connsiteY52" fmla="*/ 4913489 h 5717625"/>
              <a:gd name="connsiteX53" fmla="*/ 3699667 w 5814973"/>
              <a:gd name="connsiteY53" fmla="*/ 4820187 h 5717625"/>
              <a:gd name="connsiteX54" fmla="*/ 3792424 w 5814973"/>
              <a:gd name="connsiteY54" fmla="*/ 4577873 h 5717625"/>
              <a:gd name="connsiteX55" fmla="*/ 3844981 w 5814973"/>
              <a:gd name="connsiteY55" fmla="*/ 4563261 h 5717625"/>
              <a:gd name="connsiteX56" fmla="*/ 1029296 w 5814973"/>
              <a:gd name="connsiteY56" fmla="*/ 4450918 h 5717625"/>
              <a:gd name="connsiteX57" fmla="*/ 1187796 w 5814973"/>
              <a:gd name="connsiteY57" fmla="*/ 4525010 h 5717625"/>
              <a:gd name="connsiteX58" fmla="*/ 1173391 w 5814973"/>
              <a:gd name="connsiteY58" fmla="*/ 4847978 h 5717625"/>
              <a:gd name="connsiteX59" fmla="*/ 850423 w 5814973"/>
              <a:gd name="connsiteY59" fmla="*/ 4833573 h 5717625"/>
              <a:gd name="connsiteX60" fmla="*/ 864828 w 5814973"/>
              <a:gd name="connsiteY60" fmla="*/ 4510605 h 5717625"/>
              <a:gd name="connsiteX61" fmla="*/ 1029296 w 5814973"/>
              <a:gd name="connsiteY61" fmla="*/ 4450918 h 5717625"/>
              <a:gd name="connsiteX62" fmla="*/ 4902548 w 5814973"/>
              <a:gd name="connsiteY62" fmla="*/ 4450742 h 5717625"/>
              <a:gd name="connsiteX63" fmla="*/ 5058669 w 5814973"/>
              <a:gd name="connsiteY63" fmla="*/ 4529725 h 5717625"/>
              <a:gd name="connsiteX64" fmla="*/ 5034232 w 5814973"/>
              <a:gd name="connsiteY64" fmla="*/ 4852089 h 5717625"/>
              <a:gd name="connsiteX65" fmla="*/ 4711867 w 5814973"/>
              <a:gd name="connsiteY65" fmla="*/ 4827652 h 5717625"/>
              <a:gd name="connsiteX66" fmla="*/ 4736305 w 5814973"/>
              <a:gd name="connsiteY66" fmla="*/ 4505287 h 5717625"/>
              <a:gd name="connsiteX67" fmla="*/ 4902548 w 5814973"/>
              <a:gd name="connsiteY67" fmla="*/ 4450742 h 5717625"/>
              <a:gd name="connsiteX68" fmla="*/ 1685257 w 5814973"/>
              <a:gd name="connsiteY68" fmla="*/ 4405953 h 5717625"/>
              <a:gd name="connsiteX69" fmla="*/ 1808504 w 5814973"/>
              <a:gd name="connsiteY69" fmla="*/ 4469807 h 5717625"/>
              <a:gd name="connsiteX70" fmla="*/ 1787498 w 5814973"/>
              <a:gd name="connsiteY70" fmla="*/ 4728653 h 5717625"/>
              <a:gd name="connsiteX71" fmla="*/ 1532305 w 5814973"/>
              <a:gd name="connsiteY71" fmla="*/ 4708163 h 5717625"/>
              <a:gd name="connsiteX72" fmla="*/ 1553311 w 5814973"/>
              <a:gd name="connsiteY72" fmla="*/ 4449316 h 5717625"/>
              <a:gd name="connsiteX73" fmla="*/ 1685257 w 5814973"/>
              <a:gd name="connsiteY73" fmla="*/ 4405953 h 5717625"/>
              <a:gd name="connsiteX74" fmla="*/ 2979881 w 5814973"/>
              <a:gd name="connsiteY74" fmla="*/ 4350672 h 5717625"/>
              <a:gd name="connsiteX75" fmla="*/ 3126494 w 5814973"/>
              <a:gd name="connsiteY75" fmla="*/ 4492676 h 5717625"/>
              <a:gd name="connsiteX76" fmla="*/ 2979881 w 5814973"/>
              <a:gd name="connsiteY76" fmla="*/ 4634680 h 5717625"/>
              <a:gd name="connsiteX77" fmla="*/ 2833268 w 5814973"/>
              <a:gd name="connsiteY77" fmla="*/ 4492676 h 5717625"/>
              <a:gd name="connsiteX78" fmla="*/ 2979881 w 5814973"/>
              <a:gd name="connsiteY78" fmla="*/ 4350672 h 5717625"/>
              <a:gd name="connsiteX79" fmla="*/ 4366237 w 5814973"/>
              <a:gd name="connsiteY79" fmla="*/ 4307162 h 5717625"/>
              <a:gd name="connsiteX80" fmla="*/ 4482125 w 5814973"/>
              <a:gd name="connsiteY80" fmla="*/ 4383844 h 5717625"/>
              <a:gd name="connsiteX81" fmla="*/ 4434360 w 5814973"/>
              <a:gd name="connsiteY81" fmla="*/ 4639094 h 5717625"/>
              <a:gd name="connsiteX82" fmla="*/ 4182798 w 5814973"/>
              <a:gd name="connsiteY82" fmla="*/ 4591457 h 5717625"/>
              <a:gd name="connsiteX83" fmla="*/ 4230563 w 5814973"/>
              <a:gd name="connsiteY83" fmla="*/ 4336207 h 5717625"/>
              <a:gd name="connsiteX84" fmla="*/ 4366237 w 5814973"/>
              <a:gd name="connsiteY84" fmla="*/ 4307162 h 5717625"/>
              <a:gd name="connsiteX85" fmla="*/ 2517580 w 5814973"/>
              <a:gd name="connsiteY85" fmla="*/ 4302575 h 5717625"/>
              <a:gd name="connsiteX86" fmla="*/ 2573821 w 5814973"/>
              <a:gd name="connsiteY86" fmla="*/ 4317150 h 5717625"/>
              <a:gd name="connsiteX87" fmla="*/ 2639977 w 5814973"/>
              <a:gd name="connsiteY87" fmla="*/ 4507478 h 5717625"/>
              <a:gd name="connsiteX88" fmla="*/ 2443472 w 5814973"/>
              <a:gd name="connsiteY88" fmla="*/ 4571554 h 5717625"/>
              <a:gd name="connsiteX89" fmla="*/ 2377317 w 5814973"/>
              <a:gd name="connsiteY89" fmla="*/ 4381227 h 5717625"/>
              <a:gd name="connsiteX90" fmla="*/ 2517580 w 5814973"/>
              <a:gd name="connsiteY90" fmla="*/ 4302575 h 5717625"/>
              <a:gd name="connsiteX91" fmla="*/ 3464312 w 5814973"/>
              <a:gd name="connsiteY91" fmla="*/ 4279517 h 5717625"/>
              <a:gd name="connsiteX92" fmla="*/ 3598755 w 5814973"/>
              <a:gd name="connsiteY92" fmla="*/ 4367188 h 5717625"/>
              <a:gd name="connsiteX93" fmla="*/ 3519444 w 5814973"/>
              <a:gd name="connsiteY93" fmla="*/ 4552740 h 5717625"/>
              <a:gd name="connsiteX94" fmla="*/ 3327870 w 5814973"/>
              <a:gd name="connsiteY94" fmla="*/ 4475922 h 5717625"/>
              <a:gd name="connsiteX95" fmla="*/ 3407181 w 5814973"/>
              <a:gd name="connsiteY95" fmla="*/ 4290370 h 5717625"/>
              <a:gd name="connsiteX96" fmla="*/ 3464312 w 5814973"/>
              <a:gd name="connsiteY96" fmla="*/ 4279517 h 5717625"/>
              <a:gd name="connsiteX97" fmla="*/ 2067132 w 5814973"/>
              <a:gd name="connsiteY97" fmla="*/ 4152049 h 5717625"/>
              <a:gd name="connsiteX98" fmla="*/ 2172038 w 5814973"/>
              <a:gd name="connsiteY98" fmla="*/ 4190625 h 5717625"/>
              <a:gd name="connsiteX99" fmla="*/ 2178227 w 5814973"/>
              <a:gd name="connsiteY99" fmla="*/ 4391360 h 5717625"/>
              <a:gd name="connsiteX100" fmla="*/ 1970977 w 5814973"/>
              <a:gd name="connsiteY100" fmla="*/ 4397354 h 5717625"/>
              <a:gd name="connsiteX101" fmla="*/ 1964789 w 5814973"/>
              <a:gd name="connsiteY101" fmla="*/ 4196619 h 5717625"/>
              <a:gd name="connsiteX102" fmla="*/ 2067132 w 5814973"/>
              <a:gd name="connsiteY102" fmla="*/ 4152049 h 5717625"/>
              <a:gd name="connsiteX103" fmla="*/ 3862110 w 5814973"/>
              <a:gd name="connsiteY103" fmla="*/ 4085710 h 5717625"/>
              <a:gd name="connsiteX104" fmla="*/ 3979102 w 5814973"/>
              <a:gd name="connsiteY104" fmla="*/ 4156032 h 5717625"/>
              <a:gd name="connsiteX105" fmla="*/ 3926059 w 5814973"/>
              <a:gd name="connsiteY105" fmla="*/ 4350173 h 5717625"/>
              <a:gd name="connsiteX106" fmla="*/ 3725617 w 5814973"/>
              <a:gd name="connsiteY106" fmla="*/ 4298797 h 5717625"/>
              <a:gd name="connsiteX107" fmla="*/ 3778661 w 5814973"/>
              <a:gd name="connsiteY107" fmla="*/ 4104656 h 5717625"/>
              <a:gd name="connsiteX108" fmla="*/ 3862110 w 5814973"/>
              <a:gd name="connsiteY108" fmla="*/ 4085710 h 5717625"/>
              <a:gd name="connsiteX109" fmla="*/ 3117217 w 5814973"/>
              <a:gd name="connsiteY109" fmla="*/ 3980944 h 5717625"/>
              <a:gd name="connsiteX110" fmla="*/ 3206139 w 5814973"/>
              <a:gd name="connsiteY110" fmla="*/ 4063428 h 5717625"/>
              <a:gd name="connsiteX111" fmla="*/ 3123024 w 5814973"/>
              <a:gd name="connsiteY111" fmla="*/ 4190731 h 5717625"/>
              <a:gd name="connsiteX112" fmla="*/ 2990097 w 5814973"/>
              <a:gd name="connsiteY112" fmla="*/ 4108873 h 5717625"/>
              <a:gd name="connsiteX113" fmla="*/ 3073213 w 5814973"/>
              <a:gd name="connsiteY113" fmla="*/ 3981570 h 5717625"/>
              <a:gd name="connsiteX114" fmla="*/ 3117217 w 5814973"/>
              <a:gd name="connsiteY114" fmla="*/ 3980944 h 5717625"/>
              <a:gd name="connsiteX115" fmla="*/ 2746793 w 5814973"/>
              <a:gd name="connsiteY115" fmla="*/ 3970775 h 5717625"/>
              <a:gd name="connsiteX116" fmla="*/ 2837771 w 5814973"/>
              <a:gd name="connsiteY116" fmla="*/ 4095135 h 5717625"/>
              <a:gd name="connsiteX117" fmla="*/ 2710096 w 5814973"/>
              <a:gd name="connsiteY117" fmla="*/ 4181398 h 5717625"/>
              <a:gd name="connsiteX118" fmla="*/ 2619119 w 5814973"/>
              <a:gd name="connsiteY118" fmla="*/ 4057039 h 5717625"/>
              <a:gd name="connsiteX119" fmla="*/ 2746793 w 5814973"/>
              <a:gd name="connsiteY119" fmla="*/ 3970775 h 5717625"/>
              <a:gd name="connsiteX120" fmla="*/ 1317682 w 5814973"/>
              <a:gd name="connsiteY120" fmla="*/ 3969366 h 5717625"/>
              <a:gd name="connsiteX121" fmla="*/ 1435876 w 5814973"/>
              <a:gd name="connsiteY121" fmla="*/ 4042351 h 5717625"/>
              <a:gd name="connsiteX122" fmla="*/ 1395953 w 5814973"/>
              <a:gd name="connsiteY122" fmla="*/ 4298958 h 5717625"/>
              <a:gd name="connsiteX123" fmla="*/ 1143028 w 5814973"/>
              <a:gd name="connsiteY123" fmla="*/ 4259278 h 5717625"/>
              <a:gd name="connsiteX124" fmla="*/ 1182951 w 5814973"/>
              <a:gd name="connsiteY124" fmla="*/ 4002672 h 5717625"/>
              <a:gd name="connsiteX125" fmla="*/ 1317682 w 5814973"/>
              <a:gd name="connsiteY125" fmla="*/ 3969366 h 5717625"/>
              <a:gd name="connsiteX126" fmla="*/ 578263 w 5814973"/>
              <a:gd name="connsiteY126" fmla="*/ 3931389 h 5717625"/>
              <a:gd name="connsiteX127" fmla="*/ 733078 w 5814973"/>
              <a:gd name="connsiteY127" fmla="*/ 4012901 h 5717625"/>
              <a:gd name="connsiteX128" fmla="*/ 703398 w 5814973"/>
              <a:gd name="connsiteY128" fmla="*/ 4334825 h 5717625"/>
              <a:gd name="connsiteX129" fmla="*/ 381474 w 5814973"/>
              <a:gd name="connsiteY129" fmla="*/ 4305145 h 5717625"/>
              <a:gd name="connsiteX130" fmla="*/ 411154 w 5814973"/>
              <a:gd name="connsiteY130" fmla="*/ 3983221 h 5717625"/>
              <a:gd name="connsiteX131" fmla="*/ 578263 w 5814973"/>
              <a:gd name="connsiteY131" fmla="*/ 3931389 h 5717625"/>
              <a:gd name="connsiteX132" fmla="*/ 3406818 w 5814973"/>
              <a:gd name="connsiteY132" fmla="*/ 3885783 h 5717625"/>
              <a:gd name="connsiteX133" fmla="*/ 3438888 w 5814973"/>
              <a:gd name="connsiteY133" fmla="*/ 3888897 h 5717625"/>
              <a:gd name="connsiteX134" fmla="*/ 3517040 w 5814973"/>
              <a:gd name="connsiteY134" fmla="*/ 3956248 h 5717625"/>
              <a:gd name="connsiteX135" fmla="*/ 3452401 w 5814973"/>
              <a:gd name="connsiteY135" fmla="*/ 4093333 h 5717625"/>
              <a:gd name="connsiteX136" fmla="*/ 3309575 w 5814973"/>
              <a:gd name="connsiteY136" fmla="*/ 4029191 h 5717625"/>
              <a:gd name="connsiteX137" fmla="*/ 3374213 w 5814973"/>
              <a:gd name="connsiteY137" fmla="*/ 3892105 h 5717625"/>
              <a:gd name="connsiteX138" fmla="*/ 3406818 w 5814973"/>
              <a:gd name="connsiteY138" fmla="*/ 3885783 h 5717625"/>
              <a:gd name="connsiteX139" fmla="*/ 4686184 w 5814973"/>
              <a:gd name="connsiteY139" fmla="*/ 3883182 h 5717625"/>
              <a:gd name="connsiteX140" fmla="*/ 4729465 w 5814973"/>
              <a:gd name="connsiteY140" fmla="*/ 3885969 h 5717625"/>
              <a:gd name="connsiteX141" fmla="*/ 4823167 w 5814973"/>
              <a:gd name="connsiteY141" fmla="*/ 3935597 h 5717625"/>
              <a:gd name="connsiteX142" fmla="*/ 4824488 w 5814973"/>
              <a:gd name="connsiteY142" fmla="*/ 4195245 h 5717625"/>
              <a:gd name="connsiteX143" fmla="*/ 4568435 w 5814973"/>
              <a:gd name="connsiteY143" fmla="*/ 4197398 h 5717625"/>
              <a:gd name="connsiteX144" fmla="*/ 4567114 w 5814973"/>
              <a:gd name="connsiteY144" fmla="*/ 3937750 h 5717625"/>
              <a:gd name="connsiteX145" fmla="*/ 4686184 w 5814973"/>
              <a:gd name="connsiteY145" fmla="*/ 3883182 h 5717625"/>
              <a:gd name="connsiteX146" fmla="*/ 5299837 w 5814973"/>
              <a:gd name="connsiteY146" fmla="*/ 3879794 h 5717625"/>
              <a:gd name="connsiteX147" fmla="*/ 5424348 w 5814973"/>
              <a:gd name="connsiteY147" fmla="*/ 3928346 h 5717625"/>
              <a:gd name="connsiteX148" fmla="*/ 5462130 w 5814973"/>
              <a:gd name="connsiteY148" fmla="*/ 4249420 h 5717625"/>
              <a:gd name="connsiteX149" fmla="*/ 5141056 w 5814973"/>
              <a:gd name="connsiteY149" fmla="*/ 4287202 h 5717625"/>
              <a:gd name="connsiteX150" fmla="*/ 5103274 w 5814973"/>
              <a:gd name="connsiteY150" fmla="*/ 3966128 h 5717625"/>
              <a:gd name="connsiteX151" fmla="*/ 5299837 w 5814973"/>
              <a:gd name="connsiteY151" fmla="*/ 3879794 h 5717625"/>
              <a:gd name="connsiteX152" fmla="*/ 2376380 w 5814973"/>
              <a:gd name="connsiteY152" fmla="*/ 3872136 h 5717625"/>
              <a:gd name="connsiteX153" fmla="*/ 2408280 w 5814973"/>
              <a:gd name="connsiteY153" fmla="*/ 3875044 h 5717625"/>
              <a:gd name="connsiteX154" fmla="*/ 2448335 w 5814973"/>
              <a:gd name="connsiteY154" fmla="*/ 3893160 h 5717625"/>
              <a:gd name="connsiteX155" fmla="*/ 2473073 w 5814973"/>
              <a:gd name="connsiteY155" fmla="*/ 4042904 h 5717625"/>
              <a:gd name="connsiteX156" fmla="*/ 2318265 w 5814973"/>
              <a:gd name="connsiteY156" fmla="*/ 4064893 h 5717625"/>
              <a:gd name="connsiteX157" fmla="*/ 2293527 w 5814973"/>
              <a:gd name="connsiteY157" fmla="*/ 3915150 h 5717625"/>
              <a:gd name="connsiteX158" fmla="*/ 2376380 w 5814973"/>
              <a:gd name="connsiteY158" fmla="*/ 3872136 h 5717625"/>
              <a:gd name="connsiteX159" fmla="*/ 1732291 w 5814973"/>
              <a:gd name="connsiteY159" fmla="*/ 3847813 h 5717625"/>
              <a:gd name="connsiteX160" fmla="*/ 1833945 w 5814973"/>
              <a:gd name="connsiteY160" fmla="*/ 3893838 h 5717625"/>
              <a:gd name="connsiteX161" fmla="*/ 1824706 w 5814973"/>
              <a:gd name="connsiteY161" fmla="*/ 4094463 h 5717625"/>
              <a:gd name="connsiteX162" fmla="*/ 1617570 w 5814973"/>
              <a:gd name="connsiteY162" fmla="*/ 4085515 h 5717625"/>
              <a:gd name="connsiteX163" fmla="*/ 1626809 w 5814973"/>
              <a:gd name="connsiteY163" fmla="*/ 3884890 h 5717625"/>
              <a:gd name="connsiteX164" fmla="*/ 1732291 w 5814973"/>
              <a:gd name="connsiteY164" fmla="*/ 3847813 h 5717625"/>
              <a:gd name="connsiteX165" fmla="*/ 4216402 w 5814973"/>
              <a:gd name="connsiteY165" fmla="*/ 3847704 h 5717625"/>
              <a:gd name="connsiteX166" fmla="*/ 4316530 w 5814973"/>
              <a:gd name="connsiteY166" fmla="*/ 3896767 h 5717625"/>
              <a:gd name="connsiteX167" fmla="*/ 4300858 w 5814973"/>
              <a:gd name="connsiteY167" fmla="*/ 4097017 h 5717625"/>
              <a:gd name="connsiteX168" fmla="*/ 4094109 w 5814973"/>
              <a:gd name="connsiteY168" fmla="*/ 4081837 h 5717625"/>
              <a:gd name="connsiteX169" fmla="*/ 4109782 w 5814973"/>
              <a:gd name="connsiteY169" fmla="*/ 3881587 h 5717625"/>
              <a:gd name="connsiteX170" fmla="*/ 4216402 w 5814973"/>
              <a:gd name="connsiteY170" fmla="*/ 3847704 h 5717625"/>
              <a:gd name="connsiteX171" fmla="*/ 3691384 w 5814973"/>
              <a:gd name="connsiteY171" fmla="*/ 3755860 h 5717625"/>
              <a:gd name="connsiteX172" fmla="*/ 3733828 w 5814973"/>
              <a:gd name="connsiteY172" fmla="*/ 3758419 h 5717625"/>
              <a:gd name="connsiteX173" fmla="*/ 3802152 w 5814973"/>
              <a:gd name="connsiteY173" fmla="*/ 3807813 h 5717625"/>
              <a:gd name="connsiteX174" fmla="*/ 3764591 w 5814973"/>
              <a:gd name="connsiteY174" fmla="*/ 3954284 h 5717625"/>
              <a:gd name="connsiteX175" fmla="*/ 3612385 w 5814973"/>
              <a:gd name="connsiteY175" fmla="*/ 3916165 h 5717625"/>
              <a:gd name="connsiteX176" fmla="*/ 3649946 w 5814973"/>
              <a:gd name="connsiteY176" fmla="*/ 3769694 h 5717625"/>
              <a:gd name="connsiteX177" fmla="*/ 3691384 w 5814973"/>
              <a:gd name="connsiteY177" fmla="*/ 3755860 h 5717625"/>
              <a:gd name="connsiteX178" fmla="*/ 2910453 w 5814973"/>
              <a:gd name="connsiteY178" fmla="*/ 3725728 h 5717625"/>
              <a:gd name="connsiteX179" fmla="*/ 2944562 w 5814973"/>
              <a:gd name="connsiteY179" fmla="*/ 3730251 h 5717625"/>
              <a:gd name="connsiteX180" fmla="*/ 3004149 w 5814973"/>
              <a:gd name="connsiteY180" fmla="*/ 3803831 h 5717625"/>
              <a:gd name="connsiteX181" fmla="*/ 2925655 w 5814973"/>
              <a:gd name="connsiteY181" fmla="*/ 3892325 h 5717625"/>
              <a:gd name="connsiteX182" fmla="*/ 2831959 w 5814973"/>
              <a:gd name="connsiteY182" fmla="*/ 3814222 h 5717625"/>
              <a:gd name="connsiteX183" fmla="*/ 2910453 w 5814973"/>
              <a:gd name="connsiteY183" fmla="*/ 3725728 h 5717625"/>
              <a:gd name="connsiteX184" fmla="*/ 2091841 w 5814973"/>
              <a:gd name="connsiteY184" fmla="*/ 3704890 h 5717625"/>
              <a:gd name="connsiteX185" fmla="*/ 2165083 w 5814973"/>
              <a:gd name="connsiteY185" fmla="*/ 3747128 h 5717625"/>
              <a:gd name="connsiteX186" fmla="*/ 2143760 w 5814973"/>
              <a:gd name="connsiteY186" fmla="*/ 3896799 h 5717625"/>
              <a:gd name="connsiteX187" fmla="*/ 1988444 w 5814973"/>
              <a:gd name="connsiteY187" fmla="*/ 3874318 h 5717625"/>
              <a:gd name="connsiteX188" fmla="*/ 2009767 w 5814973"/>
              <a:gd name="connsiteY188" fmla="*/ 3724648 h 5717625"/>
              <a:gd name="connsiteX189" fmla="*/ 2091841 w 5814973"/>
              <a:gd name="connsiteY189" fmla="*/ 3704890 h 5717625"/>
              <a:gd name="connsiteX190" fmla="*/ 3179199 w 5814973"/>
              <a:gd name="connsiteY190" fmla="*/ 3689975 h 5717625"/>
              <a:gd name="connsiteX191" fmla="*/ 3203660 w 5814973"/>
              <a:gd name="connsiteY191" fmla="*/ 3696019 h 5717625"/>
              <a:gd name="connsiteX192" fmla="*/ 3256603 w 5814973"/>
              <a:gd name="connsiteY192" fmla="*/ 3756729 h 5717625"/>
              <a:gd name="connsiteX193" fmla="*/ 3191311 w 5814973"/>
              <a:gd name="connsiteY193" fmla="*/ 3854852 h 5717625"/>
              <a:gd name="connsiteX194" fmla="*/ 3087981 w 5814973"/>
              <a:gd name="connsiteY194" fmla="*/ 3789254 h 5717625"/>
              <a:gd name="connsiteX195" fmla="*/ 3153273 w 5814973"/>
              <a:gd name="connsiteY195" fmla="*/ 3691131 h 5717625"/>
              <a:gd name="connsiteX196" fmla="*/ 3179199 w 5814973"/>
              <a:gd name="connsiteY196" fmla="*/ 3689975 h 5717625"/>
              <a:gd name="connsiteX197" fmla="*/ 2625023 w 5814973"/>
              <a:gd name="connsiteY197" fmla="*/ 3675950 h 5717625"/>
              <a:gd name="connsiteX198" fmla="*/ 2659153 w 5814973"/>
              <a:gd name="connsiteY198" fmla="*/ 3680292 h 5717625"/>
              <a:gd name="connsiteX199" fmla="*/ 2715658 w 5814973"/>
              <a:gd name="connsiteY199" fmla="*/ 3786324 h 5717625"/>
              <a:gd name="connsiteX200" fmla="*/ 2607273 w 5814973"/>
              <a:gd name="connsiteY200" fmla="*/ 3838174 h 5717625"/>
              <a:gd name="connsiteX201" fmla="*/ 2550767 w 5814973"/>
              <a:gd name="connsiteY201" fmla="*/ 3732141 h 5717625"/>
              <a:gd name="connsiteX202" fmla="*/ 2625023 w 5814973"/>
              <a:gd name="connsiteY202" fmla="*/ 3675950 h 5717625"/>
              <a:gd name="connsiteX203" fmla="*/ 3413819 w 5814973"/>
              <a:gd name="connsiteY203" fmla="*/ 3622380 h 5717625"/>
              <a:gd name="connsiteX204" fmla="*/ 3446367 w 5814973"/>
              <a:gd name="connsiteY204" fmla="*/ 3629177 h 5717625"/>
              <a:gd name="connsiteX205" fmla="*/ 3493710 w 5814973"/>
              <a:gd name="connsiteY205" fmla="*/ 3674953 h 5717625"/>
              <a:gd name="connsiteX206" fmla="*/ 3448317 w 5814973"/>
              <a:gd name="connsiteY206" fmla="*/ 3783377 h 5717625"/>
              <a:gd name="connsiteX207" fmla="*/ 3334828 w 5814973"/>
              <a:gd name="connsiteY207" fmla="*/ 3736735 h 5717625"/>
              <a:gd name="connsiteX208" fmla="*/ 3380222 w 5814973"/>
              <a:gd name="connsiteY208" fmla="*/ 3628311 h 5717625"/>
              <a:gd name="connsiteX209" fmla="*/ 3413819 w 5814973"/>
              <a:gd name="connsiteY209" fmla="*/ 3622380 h 5717625"/>
              <a:gd name="connsiteX210" fmla="*/ 2358855 w 5814973"/>
              <a:gd name="connsiteY210" fmla="*/ 3563269 h 5717625"/>
              <a:gd name="connsiteX211" fmla="*/ 2407971 w 5814973"/>
              <a:gd name="connsiteY211" fmla="*/ 3568130 h 5717625"/>
              <a:gd name="connsiteX212" fmla="*/ 2436935 w 5814973"/>
              <a:gd name="connsiteY212" fmla="*/ 3586624 h 5717625"/>
              <a:gd name="connsiteX213" fmla="*/ 2439369 w 5814973"/>
              <a:gd name="connsiteY213" fmla="*/ 3704653 h 5717625"/>
              <a:gd name="connsiteX214" fmla="*/ 2317163 w 5814973"/>
              <a:gd name="connsiteY214" fmla="*/ 3703963 h 5717625"/>
              <a:gd name="connsiteX215" fmla="*/ 2314729 w 5814973"/>
              <a:gd name="connsiteY215" fmla="*/ 3585934 h 5717625"/>
              <a:gd name="connsiteX216" fmla="*/ 2358855 w 5814973"/>
              <a:gd name="connsiteY216" fmla="*/ 3563269 h 5717625"/>
              <a:gd name="connsiteX217" fmla="*/ 3916860 w 5814973"/>
              <a:gd name="connsiteY217" fmla="*/ 3527798 h 5717625"/>
              <a:gd name="connsiteX218" fmla="*/ 3969655 w 5814973"/>
              <a:gd name="connsiteY218" fmla="*/ 3528498 h 5717625"/>
              <a:gd name="connsiteX219" fmla="*/ 4025304 w 5814973"/>
              <a:gd name="connsiteY219" fmla="*/ 3561240 h 5717625"/>
              <a:gd name="connsiteX220" fmla="*/ 4017602 w 5814973"/>
              <a:gd name="connsiteY220" fmla="*/ 3712300 h 5717625"/>
              <a:gd name="connsiteX221" fmla="*/ 3861019 w 5814973"/>
              <a:gd name="connsiteY221" fmla="*/ 3702953 h 5717625"/>
              <a:gd name="connsiteX222" fmla="*/ 3868721 w 5814973"/>
              <a:gd name="connsiteY222" fmla="*/ 3551892 h 5717625"/>
              <a:gd name="connsiteX223" fmla="*/ 3916860 w 5814973"/>
              <a:gd name="connsiteY223" fmla="*/ 3527798 h 5717625"/>
              <a:gd name="connsiteX224" fmla="*/ 1443020 w 5814973"/>
              <a:gd name="connsiteY224" fmla="*/ 3525086 h 5717625"/>
              <a:gd name="connsiteX225" fmla="*/ 1542311 w 5814973"/>
              <a:gd name="connsiteY225" fmla="*/ 3575721 h 5717625"/>
              <a:gd name="connsiteX226" fmla="*/ 1523276 w 5814973"/>
              <a:gd name="connsiteY226" fmla="*/ 3775697 h 5717625"/>
              <a:gd name="connsiteX227" fmla="*/ 1316810 w 5814973"/>
              <a:gd name="connsiteY227" fmla="*/ 3757260 h 5717625"/>
              <a:gd name="connsiteX228" fmla="*/ 1335845 w 5814973"/>
              <a:gd name="connsiteY228" fmla="*/ 3557284 h 5717625"/>
              <a:gd name="connsiteX229" fmla="*/ 1443020 w 5814973"/>
              <a:gd name="connsiteY229" fmla="*/ 3525086 h 5717625"/>
              <a:gd name="connsiteX230" fmla="*/ 939261 w 5814973"/>
              <a:gd name="connsiteY230" fmla="*/ 3514607 h 5717625"/>
              <a:gd name="connsiteX231" fmla="*/ 1008667 w 5814973"/>
              <a:gd name="connsiteY231" fmla="*/ 3515212 h 5717625"/>
              <a:gd name="connsiteX232" fmla="*/ 1123304 w 5814973"/>
              <a:gd name="connsiteY232" fmla="*/ 3593800 h 5717625"/>
              <a:gd name="connsiteX233" fmla="*/ 1071451 w 5814973"/>
              <a:gd name="connsiteY233" fmla="*/ 3848241 h 5717625"/>
              <a:gd name="connsiteX234" fmla="*/ 820700 w 5814973"/>
              <a:gd name="connsiteY234" fmla="*/ 3796456 h 5717625"/>
              <a:gd name="connsiteX235" fmla="*/ 872552 w 5814973"/>
              <a:gd name="connsiteY235" fmla="*/ 3542016 h 5717625"/>
              <a:gd name="connsiteX236" fmla="*/ 939261 w 5814973"/>
              <a:gd name="connsiteY236" fmla="*/ 3514607 h 5717625"/>
              <a:gd name="connsiteX237" fmla="*/ 4471203 w 5814973"/>
              <a:gd name="connsiteY237" fmla="*/ 3493036 h 5717625"/>
              <a:gd name="connsiteX238" fmla="*/ 4551059 w 5814973"/>
              <a:gd name="connsiteY238" fmla="*/ 3523196 h 5717625"/>
              <a:gd name="connsiteX239" fmla="*/ 4575290 w 5814973"/>
              <a:gd name="connsiteY239" fmla="*/ 3722644 h 5717625"/>
              <a:gd name="connsiteX240" fmla="*/ 4369369 w 5814973"/>
              <a:gd name="connsiteY240" fmla="*/ 3746114 h 5717625"/>
              <a:gd name="connsiteX241" fmla="*/ 4345138 w 5814973"/>
              <a:gd name="connsiteY241" fmla="*/ 3546666 h 5717625"/>
              <a:gd name="connsiteX242" fmla="*/ 4471203 w 5814973"/>
              <a:gd name="connsiteY242" fmla="*/ 3493036 h 5717625"/>
              <a:gd name="connsiteX243" fmla="*/ 3613676 w 5814973"/>
              <a:gd name="connsiteY243" fmla="*/ 3472554 h 5717625"/>
              <a:gd name="connsiteX244" fmla="*/ 3654438 w 5814973"/>
              <a:gd name="connsiteY244" fmla="*/ 3479098 h 5717625"/>
              <a:gd name="connsiteX245" fmla="*/ 3693834 w 5814973"/>
              <a:gd name="connsiteY245" fmla="*/ 3510620 h 5717625"/>
              <a:gd name="connsiteX246" fmla="*/ 3671027 w 5814973"/>
              <a:gd name="connsiteY246" fmla="*/ 3625972 h 5717625"/>
              <a:gd name="connsiteX247" fmla="*/ 3550943 w 5814973"/>
              <a:gd name="connsiteY247" fmla="*/ 3600968 h 5717625"/>
              <a:gd name="connsiteX248" fmla="*/ 3573750 w 5814973"/>
              <a:gd name="connsiteY248" fmla="*/ 3485616 h 5717625"/>
              <a:gd name="connsiteX249" fmla="*/ 3613676 w 5814973"/>
              <a:gd name="connsiteY249" fmla="*/ 3472554 h 5717625"/>
              <a:gd name="connsiteX250" fmla="*/ 1838978 w 5814973"/>
              <a:gd name="connsiteY250" fmla="*/ 3434479 h 5717625"/>
              <a:gd name="connsiteX251" fmla="*/ 1881468 w 5814973"/>
              <a:gd name="connsiteY251" fmla="*/ 3435764 h 5717625"/>
              <a:gd name="connsiteX252" fmla="*/ 1951322 w 5814973"/>
              <a:gd name="connsiteY252" fmla="*/ 3483103 h 5717625"/>
              <a:gd name="connsiteX253" fmla="*/ 1918510 w 5814973"/>
              <a:gd name="connsiteY253" fmla="*/ 3630688 h 5717625"/>
              <a:gd name="connsiteX254" fmla="*/ 1765210 w 5814973"/>
              <a:gd name="connsiteY254" fmla="*/ 3597141 h 5717625"/>
              <a:gd name="connsiteX255" fmla="*/ 1798022 w 5814973"/>
              <a:gd name="connsiteY255" fmla="*/ 3449556 h 5717625"/>
              <a:gd name="connsiteX256" fmla="*/ 1838978 w 5814973"/>
              <a:gd name="connsiteY256" fmla="*/ 3434479 h 5717625"/>
              <a:gd name="connsiteX257" fmla="*/ 4956569 w 5814973"/>
              <a:gd name="connsiteY257" fmla="*/ 3415278 h 5717625"/>
              <a:gd name="connsiteX258" fmla="*/ 4992719 w 5814973"/>
              <a:gd name="connsiteY258" fmla="*/ 3421429 h 5717625"/>
              <a:gd name="connsiteX259" fmla="*/ 5118974 w 5814973"/>
              <a:gd name="connsiteY259" fmla="*/ 3646925 h 5717625"/>
              <a:gd name="connsiteX260" fmla="*/ 4896208 w 5814973"/>
              <a:gd name="connsiteY260" fmla="*/ 3775663 h 5717625"/>
              <a:gd name="connsiteX261" fmla="*/ 4769953 w 5814973"/>
              <a:gd name="connsiteY261" fmla="*/ 3550167 h 5717625"/>
              <a:gd name="connsiteX262" fmla="*/ 4956569 w 5814973"/>
              <a:gd name="connsiteY262" fmla="*/ 3415278 h 5717625"/>
              <a:gd name="connsiteX263" fmla="*/ 2149145 w 5814973"/>
              <a:gd name="connsiteY263" fmla="*/ 3397750 h 5717625"/>
              <a:gd name="connsiteX264" fmla="*/ 2182165 w 5814973"/>
              <a:gd name="connsiteY264" fmla="*/ 3401216 h 5717625"/>
              <a:gd name="connsiteX265" fmla="*/ 2234111 w 5814973"/>
              <a:gd name="connsiteY265" fmla="*/ 3442046 h 5717625"/>
              <a:gd name="connsiteX266" fmla="*/ 2200922 w 5814973"/>
              <a:gd name="connsiteY266" fmla="*/ 3554779 h 5717625"/>
              <a:gd name="connsiteX267" fmla="*/ 2083284 w 5814973"/>
              <a:gd name="connsiteY267" fmla="*/ 3519815 h 5717625"/>
              <a:gd name="connsiteX268" fmla="*/ 2116473 w 5814973"/>
              <a:gd name="connsiteY268" fmla="*/ 3407082 h 5717625"/>
              <a:gd name="connsiteX269" fmla="*/ 2149145 w 5814973"/>
              <a:gd name="connsiteY269" fmla="*/ 3397750 h 5717625"/>
              <a:gd name="connsiteX270" fmla="*/ 277077 w 5814973"/>
              <a:gd name="connsiteY270" fmla="*/ 3295589 h 5717625"/>
              <a:gd name="connsiteX271" fmla="*/ 515954 w 5814973"/>
              <a:gd name="connsiteY271" fmla="*/ 3458104 h 5717625"/>
              <a:gd name="connsiteX272" fmla="*/ 362143 w 5814973"/>
              <a:gd name="connsiteY272" fmla="*/ 3742459 h 5717625"/>
              <a:gd name="connsiteX273" fmla="*/ 77788 w 5814973"/>
              <a:gd name="connsiteY273" fmla="*/ 3588649 h 5717625"/>
              <a:gd name="connsiteX274" fmla="*/ 231598 w 5814973"/>
              <a:gd name="connsiteY274" fmla="*/ 3304293 h 5717625"/>
              <a:gd name="connsiteX275" fmla="*/ 277077 w 5814973"/>
              <a:gd name="connsiteY275" fmla="*/ 3295589 h 5717625"/>
              <a:gd name="connsiteX276" fmla="*/ 3773919 w 5814973"/>
              <a:gd name="connsiteY276" fmla="*/ 3290013 h 5717625"/>
              <a:gd name="connsiteX277" fmla="*/ 3803238 w 5814973"/>
              <a:gd name="connsiteY277" fmla="*/ 3293254 h 5717625"/>
              <a:gd name="connsiteX278" fmla="*/ 3819609 w 5814973"/>
              <a:gd name="connsiteY278" fmla="*/ 3299649 h 5717625"/>
              <a:gd name="connsiteX279" fmla="*/ 3858380 w 5814973"/>
              <a:gd name="connsiteY279" fmla="*/ 3412511 h 5717625"/>
              <a:gd name="connsiteX280" fmla="*/ 3742462 w 5814973"/>
              <a:gd name="connsiteY280" fmla="*/ 3447054 h 5717625"/>
              <a:gd name="connsiteX281" fmla="*/ 3703691 w 5814973"/>
              <a:gd name="connsiteY281" fmla="*/ 3334192 h 5717625"/>
              <a:gd name="connsiteX282" fmla="*/ 3773919 w 5814973"/>
              <a:gd name="connsiteY282" fmla="*/ 3290013 h 5717625"/>
              <a:gd name="connsiteX283" fmla="*/ 5519388 w 5814973"/>
              <a:gd name="connsiteY283" fmla="*/ 3266273 h 5717625"/>
              <a:gd name="connsiteX284" fmla="*/ 5565616 w 5814973"/>
              <a:gd name="connsiteY284" fmla="*/ 3268926 h 5717625"/>
              <a:gd name="connsiteX285" fmla="*/ 5755453 w 5814973"/>
              <a:gd name="connsiteY285" fmla="*/ 3530609 h 5717625"/>
              <a:gd name="connsiteX286" fmla="*/ 5493770 w 5814973"/>
              <a:gd name="connsiteY286" fmla="*/ 3720446 h 5717625"/>
              <a:gd name="connsiteX287" fmla="*/ 5303933 w 5814973"/>
              <a:gd name="connsiteY287" fmla="*/ 3458763 h 5717625"/>
              <a:gd name="connsiteX288" fmla="*/ 5519388 w 5814973"/>
              <a:gd name="connsiteY288" fmla="*/ 3266273 h 5717625"/>
              <a:gd name="connsiteX289" fmla="*/ 4123898 w 5814973"/>
              <a:gd name="connsiteY289" fmla="*/ 3264155 h 5717625"/>
              <a:gd name="connsiteX290" fmla="*/ 4145793 w 5814973"/>
              <a:gd name="connsiteY290" fmla="*/ 3269229 h 5717625"/>
              <a:gd name="connsiteX291" fmla="*/ 4215577 w 5814973"/>
              <a:gd name="connsiteY291" fmla="*/ 3405599 h 5717625"/>
              <a:gd name="connsiteX292" fmla="*/ 4075192 w 5814973"/>
              <a:gd name="connsiteY292" fmla="*/ 3471249 h 5717625"/>
              <a:gd name="connsiteX293" fmla="*/ 4005408 w 5814973"/>
              <a:gd name="connsiteY293" fmla="*/ 3334878 h 5717625"/>
              <a:gd name="connsiteX294" fmla="*/ 4123898 w 5814973"/>
              <a:gd name="connsiteY294" fmla="*/ 3264155 h 5717625"/>
              <a:gd name="connsiteX295" fmla="*/ 2016722 w 5814973"/>
              <a:gd name="connsiteY295" fmla="*/ 3164396 h 5717625"/>
              <a:gd name="connsiteX296" fmla="*/ 2049447 w 5814973"/>
              <a:gd name="connsiteY296" fmla="*/ 3170217 h 5717625"/>
              <a:gd name="connsiteX297" fmla="*/ 2098203 w 5814973"/>
              <a:gd name="connsiteY297" fmla="*/ 3214587 h 5717625"/>
              <a:gd name="connsiteX298" fmla="*/ 2056360 w 5814973"/>
              <a:gd name="connsiteY298" fmla="*/ 3324408 h 5717625"/>
              <a:gd name="connsiteX299" fmla="*/ 1941515 w 5814973"/>
              <a:gd name="connsiteY299" fmla="*/ 3281159 h 5717625"/>
              <a:gd name="connsiteX300" fmla="*/ 1983359 w 5814973"/>
              <a:gd name="connsiteY300" fmla="*/ 3171338 h 5717625"/>
              <a:gd name="connsiteX301" fmla="*/ 2016722 w 5814973"/>
              <a:gd name="connsiteY301" fmla="*/ 3164396 h 5717625"/>
              <a:gd name="connsiteX302" fmla="*/ 1665060 w 5814973"/>
              <a:gd name="connsiteY302" fmla="*/ 3155620 h 5717625"/>
              <a:gd name="connsiteX303" fmla="*/ 1707465 w 5814973"/>
              <a:gd name="connsiteY303" fmla="*/ 3158845 h 5717625"/>
              <a:gd name="connsiteX304" fmla="*/ 1774961 w 5814973"/>
              <a:gd name="connsiteY304" fmla="*/ 3209296 h 5717625"/>
              <a:gd name="connsiteX305" fmla="*/ 1734928 w 5814973"/>
              <a:gd name="connsiteY305" fmla="*/ 3355127 h 5717625"/>
              <a:gd name="connsiteX306" fmla="*/ 1583353 w 5814973"/>
              <a:gd name="connsiteY306" fmla="*/ 3314630 h 5717625"/>
              <a:gd name="connsiteX307" fmla="*/ 1623387 w 5814973"/>
              <a:gd name="connsiteY307" fmla="*/ 3168799 h 5717625"/>
              <a:gd name="connsiteX308" fmla="*/ 1665060 w 5814973"/>
              <a:gd name="connsiteY308" fmla="*/ 3155620 h 5717625"/>
              <a:gd name="connsiteX309" fmla="*/ 1249855 w 5814973"/>
              <a:gd name="connsiteY309" fmla="*/ 3130133 h 5717625"/>
              <a:gd name="connsiteX310" fmla="*/ 1403059 w 5814973"/>
              <a:gd name="connsiteY310" fmla="*/ 3231086 h 5717625"/>
              <a:gd name="connsiteX311" fmla="*/ 1304412 w 5814973"/>
              <a:gd name="connsiteY311" fmla="*/ 3407725 h 5717625"/>
              <a:gd name="connsiteX312" fmla="*/ 1122041 w 5814973"/>
              <a:gd name="connsiteY312" fmla="*/ 3312179 h 5717625"/>
              <a:gd name="connsiteX313" fmla="*/ 1220687 w 5814973"/>
              <a:gd name="connsiteY313" fmla="*/ 3135540 h 5717625"/>
              <a:gd name="connsiteX314" fmla="*/ 1249855 w 5814973"/>
              <a:gd name="connsiteY314" fmla="*/ 3130133 h 5717625"/>
              <a:gd name="connsiteX315" fmla="*/ 4612013 w 5814973"/>
              <a:gd name="connsiteY315" fmla="*/ 3111922 h 5717625"/>
              <a:gd name="connsiteX316" fmla="*/ 4641661 w 5814973"/>
              <a:gd name="connsiteY316" fmla="*/ 3113570 h 5717625"/>
              <a:gd name="connsiteX317" fmla="*/ 4763413 w 5814973"/>
              <a:gd name="connsiteY317" fmla="*/ 3276126 h 5717625"/>
              <a:gd name="connsiteX318" fmla="*/ 4595582 w 5814973"/>
              <a:gd name="connsiteY318" fmla="*/ 3394051 h 5717625"/>
              <a:gd name="connsiteX319" fmla="*/ 4473830 w 5814973"/>
              <a:gd name="connsiteY319" fmla="*/ 3231495 h 5717625"/>
              <a:gd name="connsiteX320" fmla="*/ 4612013 w 5814973"/>
              <a:gd name="connsiteY320" fmla="*/ 3111922 h 5717625"/>
              <a:gd name="connsiteX321" fmla="*/ 3871107 w 5814973"/>
              <a:gd name="connsiteY321" fmla="*/ 3059964 h 5717625"/>
              <a:gd name="connsiteX322" fmla="*/ 3905237 w 5814973"/>
              <a:gd name="connsiteY322" fmla="*/ 3064305 h 5717625"/>
              <a:gd name="connsiteX323" fmla="*/ 3961742 w 5814973"/>
              <a:gd name="connsiteY323" fmla="*/ 3170338 h 5717625"/>
              <a:gd name="connsiteX324" fmla="*/ 3853357 w 5814973"/>
              <a:gd name="connsiteY324" fmla="*/ 3222187 h 5717625"/>
              <a:gd name="connsiteX325" fmla="*/ 3796851 w 5814973"/>
              <a:gd name="connsiteY325" fmla="*/ 3116155 h 5717625"/>
              <a:gd name="connsiteX326" fmla="*/ 3871107 w 5814973"/>
              <a:gd name="connsiteY326" fmla="*/ 3059964 h 5717625"/>
              <a:gd name="connsiteX327" fmla="*/ 827883 w 5814973"/>
              <a:gd name="connsiteY327" fmla="*/ 2981299 h 5717625"/>
              <a:gd name="connsiteX328" fmla="*/ 1001514 w 5814973"/>
              <a:gd name="connsiteY328" fmla="*/ 3131896 h 5717625"/>
              <a:gd name="connsiteX329" fmla="*/ 855286 w 5814973"/>
              <a:gd name="connsiteY329" fmla="*/ 3345511 h 5717625"/>
              <a:gd name="connsiteX330" fmla="*/ 645090 w 5814973"/>
              <a:gd name="connsiteY330" fmla="*/ 3197896 h 5717625"/>
              <a:gd name="connsiteX331" fmla="*/ 791318 w 5814973"/>
              <a:gd name="connsiteY331" fmla="*/ 2984281 h 5717625"/>
              <a:gd name="connsiteX332" fmla="*/ 827883 w 5814973"/>
              <a:gd name="connsiteY332" fmla="*/ 2981299 h 5717625"/>
              <a:gd name="connsiteX333" fmla="*/ 4210993 w 5814973"/>
              <a:gd name="connsiteY333" fmla="*/ 2953716 h 5717625"/>
              <a:gd name="connsiteX334" fmla="*/ 4301970 w 5814973"/>
              <a:gd name="connsiteY334" fmla="*/ 3078076 h 5717625"/>
              <a:gd name="connsiteX335" fmla="*/ 4174296 w 5814973"/>
              <a:gd name="connsiteY335" fmla="*/ 3164339 h 5717625"/>
              <a:gd name="connsiteX336" fmla="*/ 4083319 w 5814973"/>
              <a:gd name="connsiteY336" fmla="*/ 3039980 h 5717625"/>
              <a:gd name="connsiteX337" fmla="*/ 4210993 w 5814973"/>
              <a:gd name="connsiteY337" fmla="*/ 2953716 h 5717625"/>
              <a:gd name="connsiteX338" fmla="*/ 1913291 w 5814973"/>
              <a:gd name="connsiteY338" fmla="*/ 2930055 h 5717625"/>
              <a:gd name="connsiteX339" fmla="*/ 1945733 w 5814973"/>
              <a:gd name="connsiteY339" fmla="*/ 2937360 h 5717625"/>
              <a:gd name="connsiteX340" fmla="*/ 1992319 w 5814973"/>
              <a:gd name="connsiteY340" fmla="*/ 2983855 h 5717625"/>
              <a:gd name="connsiteX341" fmla="*/ 1945085 w 5814973"/>
              <a:gd name="connsiteY341" fmla="*/ 3091505 h 5717625"/>
              <a:gd name="connsiteX342" fmla="*/ 1832350 w 5814973"/>
              <a:gd name="connsiteY342" fmla="*/ 3043105 h 5717625"/>
              <a:gd name="connsiteX343" fmla="*/ 1879584 w 5814973"/>
              <a:gd name="connsiteY343" fmla="*/ 2935454 h 5717625"/>
              <a:gd name="connsiteX344" fmla="*/ 1913291 w 5814973"/>
              <a:gd name="connsiteY344" fmla="*/ 2930055 h 5717625"/>
              <a:gd name="connsiteX345" fmla="*/ 5033333 w 5814973"/>
              <a:gd name="connsiteY345" fmla="*/ 2873106 h 5717625"/>
              <a:gd name="connsiteX346" fmla="*/ 5070005 w 5814973"/>
              <a:gd name="connsiteY346" fmla="*/ 2873418 h 5717625"/>
              <a:gd name="connsiteX347" fmla="*/ 5229698 w 5814973"/>
              <a:gd name="connsiteY347" fmla="*/ 3075882 h 5717625"/>
              <a:gd name="connsiteX348" fmla="*/ 5029540 w 5814973"/>
              <a:gd name="connsiteY348" fmla="*/ 3238455 h 5717625"/>
              <a:gd name="connsiteX349" fmla="*/ 4869847 w 5814973"/>
              <a:gd name="connsiteY349" fmla="*/ 3035992 h 5717625"/>
              <a:gd name="connsiteX350" fmla="*/ 5033333 w 5814973"/>
              <a:gd name="connsiteY350" fmla="*/ 2873106 h 5717625"/>
              <a:gd name="connsiteX351" fmla="*/ 1614458 w 5814973"/>
              <a:gd name="connsiteY351" fmla="*/ 2840848 h 5717625"/>
              <a:gd name="connsiteX352" fmla="*/ 1715655 w 5814973"/>
              <a:gd name="connsiteY352" fmla="*/ 2935620 h 5717625"/>
              <a:gd name="connsiteX353" fmla="*/ 1619272 w 5814973"/>
              <a:gd name="connsiteY353" fmla="*/ 3053800 h 5717625"/>
              <a:gd name="connsiteX354" fmla="*/ 1495628 w 5814973"/>
              <a:gd name="connsiteY354" fmla="*/ 2959249 h 5717625"/>
              <a:gd name="connsiteX355" fmla="*/ 1592010 w 5814973"/>
              <a:gd name="connsiteY355" fmla="*/ 2841068 h 5717625"/>
              <a:gd name="connsiteX356" fmla="*/ 1614458 w 5814973"/>
              <a:gd name="connsiteY356" fmla="*/ 2840848 h 5717625"/>
              <a:gd name="connsiteX357" fmla="*/ 3918208 w 5814973"/>
              <a:gd name="connsiteY357" fmla="*/ 2826259 h 5717625"/>
              <a:gd name="connsiteX358" fmla="*/ 3952073 w 5814973"/>
              <a:gd name="connsiteY358" fmla="*/ 2832483 h 5717625"/>
              <a:gd name="connsiteX359" fmla="*/ 4007697 w 5814973"/>
              <a:gd name="connsiteY359" fmla="*/ 2908856 h 5717625"/>
              <a:gd name="connsiteX360" fmla="*/ 3924438 w 5814973"/>
              <a:gd name="connsiteY360" fmla="*/ 2993170 h 5717625"/>
              <a:gd name="connsiteX361" fmla="*/ 3834949 w 5814973"/>
              <a:gd name="connsiteY361" fmla="*/ 2910573 h 5717625"/>
              <a:gd name="connsiteX362" fmla="*/ 3918208 w 5814973"/>
              <a:gd name="connsiteY362" fmla="*/ 2826259 h 5717625"/>
              <a:gd name="connsiteX363" fmla="*/ 4654973 w 5814973"/>
              <a:gd name="connsiteY363" fmla="*/ 2685794 h 5717625"/>
              <a:gd name="connsiteX364" fmla="*/ 4801586 w 5814973"/>
              <a:gd name="connsiteY364" fmla="*/ 2827799 h 5717625"/>
              <a:gd name="connsiteX365" fmla="*/ 4654973 w 5814973"/>
              <a:gd name="connsiteY365" fmla="*/ 2969803 h 5717625"/>
              <a:gd name="connsiteX366" fmla="*/ 4508361 w 5814973"/>
              <a:gd name="connsiteY366" fmla="*/ 2827799 h 5717625"/>
              <a:gd name="connsiteX367" fmla="*/ 4654973 w 5814973"/>
              <a:gd name="connsiteY367" fmla="*/ 2685794 h 5717625"/>
              <a:gd name="connsiteX368" fmla="*/ 1218764 w 5814973"/>
              <a:gd name="connsiteY368" fmla="*/ 2685794 h 5717625"/>
              <a:gd name="connsiteX369" fmla="*/ 1365377 w 5814973"/>
              <a:gd name="connsiteY369" fmla="*/ 2827799 h 5717625"/>
              <a:gd name="connsiteX370" fmla="*/ 1218764 w 5814973"/>
              <a:gd name="connsiteY370" fmla="*/ 2969803 h 5717625"/>
              <a:gd name="connsiteX371" fmla="*/ 1072151 w 5814973"/>
              <a:gd name="connsiteY371" fmla="*/ 2827799 h 5717625"/>
              <a:gd name="connsiteX372" fmla="*/ 1218764 w 5814973"/>
              <a:gd name="connsiteY372" fmla="*/ 2685794 h 5717625"/>
              <a:gd name="connsiteX373" fmla="*/ 1891866 w 5814973"/>
              <a:gd name="connsiteY373" fmla="*/ 2679726 h 5717625"/>
              <a:gd name="connsiteX374" fmla="*/ 1909256 w 5814973"/>
              <a:gd name="connsiteY374" fmla="*/ 2682110 h 5717625"/>
              <a:gd name="connsiteX375" fmla="*/ 1976967 w 5814973"/>
              <a:gd name="connsiteY375" fmla="*/ 2766539 h 5717625"/>
              <a:gd name="connsiteX376" fmla="*/ 1889228 w 5814973"/>
              <a:gd name="connsiteY376" fmla="*/ 2846505 h 5717625"/>
              <a:gd name="connsiteX377" fmla="*/ 1804127 w 5814973"/>
              <a:gd name="connsiteY377" fmla="*/ 2759692 h 5717625"/>
              <a:gd name="connsiteX378" fmla="*/ 1891866 w 5814973"/>
              <a:gd name="connsiteY378" fmla="*/ 2679726 h 5717625"/>
              <a:gd name="connsiteX379" fmla="*/ 4183732 w 5814973"/>
              <a:gd name="connsiteY379" fmla="*/ 2648358 h 5717625"/>
              <a:gd name="connsiteX380" fmla="*/ 4227739 w 5814973"/>
              <a:gd name="connsiteY380" fmla="*/ 2649942 h 5717625"/>
              <a:gd name="connsiteX381" fmla="*/ 4312158 w 5814973"/>
              <a:gd name="connsiteY381" fmla="*/ 2736723 h 5717625"/>
              <a:gd name="connsiteX382" fmla="*/ 4222244 w 5814973"/>
              <a:gd name="connsiteY382" fmla="*/ 2859598 h 5717625"/>
              <a:gd name="connsiteX383" fmla="*/ 4093818 w 5814973"/>
              <a:gd name="connsiteY383" fmla="*/ 2771234 h 5717625"/>
              <a:gd name="connsiteX384" fmla="*/ 4183732 w 5814973"/>
              <a:gd name="connsiteY384" fmla="*/ 2648358 h 5717625"/>
              <a:gd name="connsiteX385" fmla="*/ 5586373 w 5814973"/>
              <a:gd name="connsiteY385" fmla="*/ 2580287 h 5717625"/>
              <a:gd name="connsiteX386" fmla="*/ 5814973 w 5814973"/>
              <a:gd name="connsiteY386" fmla="*/ 2808888 h 5717625"/>
              <a:gd name="connsiteX387" fmla="*/ 5586373 w 5814973"/>
              <a:gd name="connsiteY387" fmla="*/ 3037487 h 5717625"/>
              <a:gd name="connsiteX388" fmla="*/ 5357773 w 5814973"/>
              <a:gd name="connsiteY388" fmla="*/ 2808888 h 5717625"/>
              <a:gd name="connsiteX389" fmla="*/ 5586373 w 5814973"/>
              <a:gd name="connsiteY389" fmla="*/ 2580287 h 5717625"/>
              <a:gd name="connsiteX390" fmla="*/ 228600 w 5814973"/>
              <a:gd name="connsiteY390" fmla="*/ 2580287 h 5717625"/>
              <a:gd name="connsiteX391" fmla="*/ 457200 w 5814973"/>
              <a:gd name="connsiteY391" fmla="*/ 2808888 h 5717625"/>
              <a:gd name="connsiteX392" fmla="*/ 228600 w 5814973"/>
              <a:gd name="connsiteY392" fmla="*/ 3037487 h 5717625"/>
              <a:gd name="connsiteX393" fmla="*/ 0 w 5814973"/>
              <a:gd name="connsiteY393" fmla="*/ 2808888 h 5717625"/>
              <a:gd name="connsiteX394" fmla="*/ 228600 w 5814973"/>
              <a:gd name="connsiteY394" fmla="*/ 2580287 h 5717625"/>
              <a:gd name="connsiteX395" fmla="*/ 3900782 w 5814973"/>
              <a:gd name="connsiteY395" fmla="*/ 2580140 h 5717625"/>
              <a:gd name="connsiteX396" fmla="*/ 3925103 w 5814973"/>
              <a:gd name="connsiteY396" fmla="*/ 2586735 h 5717625"/>
              <a:gd name="connsiteX397" fmla="*/ 3976582 w 5814973"/>
              <a:gd name="connsiteY397" fmla="*/ 2648596 h 5717625"/>
              <a:gd name="connsiteX398" fmla="*/ 3908874 w 5814973"/>
              <a:gd name="connsiteY398" fmla="*/ 2745146 h 5717625"/>
              <a:gd name="connsiteX399" fmla="*/ 3807111 w 5814973"/>
              <a:gd name="connsiteY399" fmla="*/ 2677254 h 5717625"/>
              <a:gd name="connsiteX400" fmla="*/ 3874819 w 5814973"/>
              <a:gd name="connsiteY400" fmla="*/ 2580704 h 5717625"/>
              <a:gd name="connsiteX401" fmla="*/ 3900782 w 5814973"/>
              <a:gd name="connsiteY401" fmla="*/ 2580140 h 5717625"/>
              <a:gd name="connsiteX402" fmla="*/ 1648688 w 5814973"/>
              <a:gd name="connsiteY402" fmla="*/ 2507283 h 5717625"/>
              <a:gd name="connsiteX403" fmla="*/ 1739665 w 5814973"/>
              <a:gd name="connsiteY403" fmla="*/ 2631643 h 5717625"/>
              <a:gd name="connsiteX404" fmla="*/ 1611991 w 5814973"/>
              <a:gd name="connsiteY404" fmla="*/ 2717906 h 5717625"/>
              <a:gd name="connsiteX405" fmla="*/ 1521014 w 5814973"/>
              <a:gd name="connsiteY405" fmla="*/ 2593547 h 5717625"/>
              <a:gd name="connsiteX406" fmla="*/ 1648688 w 5814973"/>
              <a:gd name="connsiteY406" fmla="*/ 2507283 h 5717625"/>
              <a:gd name="connsiteX407" fmla="*/ 1938810 w 5814973"/>
              <a:gd name="connsiteY407" fmla="*/ 2425013 h 5717625"/>
              <a:gd name="connsiteX408" fmla="*/ 1972940 w 5814973"/>
              <a:gd name="connsiteY408" fmla="*/ 2429354 h 5717625"/>
              <a:gd name="connsiteX409" fmla="*/ 2029445 w 5814973"/>
              <a:gd name="connsiteY409" fmla="*/ 2535387 h 5717625"/>
              <a:gd name="connsiteX410" fmla="*/ 1921060 w 5814973"/>
              <a:gd name="connsiteY410" fmla="*/ 2587236 h 5717625"/>
              <a:gd name="connsiteX411" fmla="*/ 1864555 w 5814973"/>
              <a:gd name="connsiteY411" fmla="*/ 2481204 h 5717625"/>
              <a:gd name="connsiteX412" fmla="*/ 1938810 w 5814973"/>
              <a:gd name="connsiteY412" fmla="*/ 2425013 h 5717625"/>
              <a:gd name="connsiteX413" fmla="*/ 816365 w 5814973"/>
              <a:gd name="connsiteY413" fmla="*/ 2405648 h 5717625"/>
              <a:gd name="connsiteX414" fmla="*/ 853037 w 5814973"/>
              <a:gd name="connsiteY414" fmla="*/ 2405959 h 5717625"/>
              <a:gd name="connsiteX415" fmla="*/ 1012730 w 5814973"/>
              <a:gd name="connsiteY415" fmla="*/ 2608424 h 5717625"/>
              <a:gd name="connsiteX416" fmla="*/ 812572 w 5814973"/>
              <a:gd name="connsiteY416" fmla="*/ 2770997 h 5717625"/>
              <a:gd name="connsiteX417" fmla="*/ 652879 w 5814973"/>
              <a:gd name="connsiteY417" fmla="*/ 2568534 h 5717625"/>
              <a:gd name="connsiteX418" fmla="*/ 816365 w 5814973"/>
              <a:gd name="connsiteY418" fmla="*/ 2405648 h 5717625"/>
              <a:gd name="connsiteX419" fmla="*/ 5033905 w 5814973"/>
              <a:gd name="connsiteY419" fmla="*/ 2348650 h 5717625"/>
              <a:gd name="connsiteX420" fmla="*/ 5069399 w 5814973"/>
              <a:gd name="connsiteY420" fmla="*/ 2351136 h 5717625"/>
              <a:gd name="connsiteX421" fmla="*/ 5214953 w 5814973"/>
              <a:gd name="connsiteY421" fmla="*/ 2489991 h 5717625"/>
              <a:gd name="connsiteX422" fmla="*/ 5079699 w 5814973"/>
              <a:gd name="connsiteY422" fmla="*/ 2710897 h 5717625"/>
              <a:gd name="connsiteX423" fmla="*/ 4862279 w 5814973"/>
              <a:gd name="connsiteY423" fmla="*/ 2574434 h 5717625"/>
              <a:gd name="connsiteX424" fmla="*/ 4997533 w 5814973"/>
              <a:gd name="connsiteY424" fmla="*/ 2353529 h 5717625"/>
              <a:gd name="connsiteX425" fmla="*/ 5033905 w 5814973"/>
              <a:gd name="connsiteY425" fmla="*/ 2348650 h 5717625"/>
              <a:gd name="connsiteX426" fmla="*/ 3790636 w 5814973"/>
              <a:gd name="connsiteY426" fmla="*/ 2346917 h 5717625"/>
              <a:gd name="connsiteX427" fmla="*/ 3823679 w 5814973"/>
              <a:gd name="connsiteY427" fmla="*/ 2350098 h 5717625"/>
              <a:gd name="connsiteX428" fmla="*/ 3875991 w 5814973"/>
              <a:gd name="connsiteY428" fmla="*/ 2390485 h 5717625"/>
              <a:gd name="connsiteX429" fmla="*/ 3843859 w 5814973"/>
              <a:gd name="connsiteY429" fmla="*/ 2503528 h 5717625"/>
              <a:gd name="connsiteX430" fmla="*/ 3725928 w 5814973"/>
              <a:gd name="connsiteY430" fmla="*/ 2469577 h 5717625"/>
              <a:gd name="connsiteX431" fmla="*/ 3758059 w 5814973"/>
              <a:gd name="connsiteY431" fmla="*/ 2356534 h 5717625"/>
              <a:gd name="connsiteX432" fmla="*/ 3790636 w 5814973"/>
              <a:gd name="connsiteY432" fmla="*/ 2346917 h 5717625"/>
              <a:gd name="connsiteX433" fmla="*/ 4116515 w 5814973"/>
              <a:gd name="connsiteY433" fmla="*/ 2338417 h 5717625"/>
              <a:gd name="connsiteX434" fmla="*/ 4148510 w 5814973"/>
              <a:gd name="connsiteY434" fmla="*/ 2342258 h 5717625"/>
              <a:gd name="connsiteX435" fmla="*/ 4225020 w 5814973"/>
              <a:gd name="connsiteY435" fmla="*/ 2411347 h 5717625"/>
              <a:gd name="connsiteX436" fmla="*/ 4157035 w 5814973"/>
              <a:gd name="connsiteY436" fmla="*/ 2546883 h 5717625"/>
              <a:gd name="connsiteX437" fmla="*/ 4015771 w 5814973"/>
              <a:gd name="connsiteY437" fmla="*/ 2479529 h 5717625"/>
              <a:gd name="connsiteX438" fmla="*/ 4083756 w 5814973"/>
              <a:gd name="connsiteY438" fmla="*/ 2343993 h 5717625"/>
              <a:gd name="connsiteX439" fmla="*/ 4116515 w 5814973"/>
              <a:gd name="connsiteY439" fmla="*/ 2338417 h 5717625"/>
              <a:gd name="connsiteX440" fmla="*/ 4607882 w 5814973"/>
              <a:gd name="connsiteY440" fmla="*/ 2284429 h 5717625"/>
              <a:gd name="connsiteX441" fmla="*/ 4737437 w 5814973"/>
              <a:gd name="connsiteY441" fmla="*/ 2378750 h 5717625"/>
              <a:gd name="connsiteX442" fmla="*/ 4648275 w 5814973"/>
              <a:gd name="connsiteY442" fmla="*/ 2560058 h 5717625"/>
              <a:gd name="connsiteX443" fmla="*/ 4461083 w 5814973"/>
              <a:gd name="connsiteY443" fmla="*/ 2473698 h 5717625"/>
              <a:gd name="connsiteX444" fmla="*/ 4550245 w 5814973"/>
              <a:gd name="connsiteY444" fmla="*/ 2292391 h 5717625"/>
              <a:gd name="connsiteX445" fmla="*/ 4607882 w 5814973"/>
              <a:gd name="connsiteY445" fmla="*/ 2284429 h 5717625"/>
              <a:gd name="connsiteX446" fmla="*/ 1313644 w 5814973"/>
              <a:gd name="connsiteY446" fmla="*/ 2195406 h 5717625"/>
              <a:gd name="connsiteX447" fmla="*/ 1343087 w 5814973"/>
              <a:gd name="connsiteY447" fmla="*/ 2199158 h 5717625"/>
              <a:gd name="connsiteX448" fmla="*/ 1452187 w 5814973"/>
              <a:gd name="connsiteY448" fmla="*/ 2369933 h 5717625"/>
              <a:gd name="connsiteX449" fmla="*/ 1275870 w 5814973"/>
              <a:gd name="connsiteY449" fmla="*/ 2475604 h 5717625"/>
              <a:gd name="connsiteX450" fmla="*/ 1166770 w 5814973"/>
              <a:gd name="connsiteY450" fmla="*/ 2304828 h 5717625"/>
              <a:gd name="connsiteX451" fmla="*/ 1313644 w 5814973"/>
              <a:gd name="connsiteY451" fmla="*/ 2195406 h 5717625"/>
              <a:gd name="connsiteX452" fmla="*/ 2086825 w 5814973"/>
              <a:gd name="connsiteY452" fmla="*/ 2168971 h 5717625"/>
              <a:gd name="connsiteX453" fmla="*/ 2115874 w 5814973"/>
              <a:gd name="connsiteY453" fmla="*/ 2174277 h 5717625"/>
              <a:gd name="connsiteX454" fmla="*/ 2131745 w 5814973"/>
              <a:gd name="connsiteY454" fmla="*/ 2181803 h 5717625"/>
              <a:gd name="connsiteX455" fmla="*/ 2161900 w 5814973"/>
              <a:gd name="connsiteY455" fmla="*/ 2296898 h 5717625"/>
              <a:gd name="connsiteX456" fmla="*/ 2043448 w 5814973"/>
              <a:gd name="connsiteY456" fmla="*/ 2323060 h 5717625"/>
              <a:gd name="connsiteX457" fmla="*/ 2013293 w 5814973"/>
              <a:gd name="connsiteY457" fmla="*/ 2207966 h 5717625"/>
              <a:gd name="connsiteX458" fmla="*/ 2086825 w 5814973"/>
              <a:gd name="connsiteY458" fmla="*/ 2168971 h 5717625"/>
              <a:gd name="connsiteX459" fmla="*/ 1745060 w 5814973"/>
              <a:gd name="connsiteY459" fmla="*/ 2154618 h 5717625"/>
              <a:gd name="connsiteX460" fmla="*/ 1782802 w 5814973"/>
              <a:gd name="connsiteY460" fmla="*/ 2155933 h 5717625"/>
              <a:gd name="connsiteX461" fmla="*/ 1804272 w 5814973"/>
              <a:gd name="connsiteY461" fmla="*/ 2162541 h 5717625"/>
              <a:gd name="connsiteX462" fmla="*/ 1863559 w 5814973"/>
              <a:gd name="connsiteY462" fmla="*/ 2303364 h 5717625"/>
              <a:gd name="connsiteX463" fmla="*/ 1718430 w 5814973"/>
              <a:gd name="connsiteY463" fmla="*/ 2358823 h 5717625"/>
              <a:gd name="connsiteX464" fmla="*/ 1659142 w 5814973"/>
              <a:gd name="connsiteY464" fmla="*/ 2218000 h 5717625"/>
              <a:gd name="connsiteX465" fmla="*/ 1745060 w 5814973"/>
              <a:gd name="connsiteY465" fmla="*/ 2154618 h 5717625"/>
              <a:gd name="connsiteX466" fmla="*/ 3647551 w 5814973"/>
              <a:gd name="connsiteY466" fmla="*/ 2130855 h 5717625"/>
              <a:gd name="connsiteX467" fmla="*/ 3680501 w 5814973"/>
              <a:gd name="connsiteY467" fmla="*/ 2135032 h 5717625"/>
              <a:gd name="connsiteX468" fmla="*/ 3731518 w 5814973"/>
              <a:gd name="connsiteY468" fmla="*/ 2176951 h 5717625"/>
              <a:gd name="connsiteX469" fmla="*/ 3695706 w 5814973"/>
              <a:gd name="connsiteY469" fmla="*/ 2288873 h 5717625"/>
              <a:gd name="connsiteX470" fmla="*/ 3578840 w 5814973"/>
              <a:gd name="connsiteY470" fmla="*/ 2251396 h 5717625"/>
              <a:gd name="connsiteX471" fmla="*/ 3614651 w 5814973"/>
              <a:gd name="connsiteY471" fmla="*/ 2139473 h 5717625"/>
              <a:gd name="connsiteX472" fmla="*/ 3647551 w 5814973"/>
              <a:gd name="connsiteY472" fmla="*/ 2130855 h 5717625"/>
              <a:gd name="connsiteX473" fmla="*/ 3976712 w 5814973"/>
              <a:gd name="connsiteY473" fmla="*/ 2060101 h 5717625"/>
              <a:gd name="connsiteX474" fmla="*/ 4050336 w 5814973"/>
              <a:gd name="connsiteY474" fmla="*/ 2101708 h 5717625"/>
              <a:gd name="connsiteX475" fmla="*/ 4030408 w 5814973"/>
              <a:gd name="connsiteY475" fmla="*/ 2251575 h 5717625"/>
              <a:gd name="connsiteX476" fmla="*/ 3874907 w 5814973"/>
              <a:gd name="connsiteY476" fmla="*/ 2230438 h 5717625"/>
              <a:gd name="connsiteX477" fmla="*/ 3894835 w 5814973"/>
              <a:gd name="connsiteY477" fmla="*/ 2080571 h 5717625"/>
              <a:gd name="connsiteX478" fmla="*/ 3976712 w 5814973"/>
              <a:gd name="connsiteY478" fmla="*/ 2060101 h 5717625"/>
              <a:gd name="connsiteX479" fmla="*/ 2244726 w 5814973"/>
              <a:gd name="connsiteY479" fmla="*/ 2001609 h 5717625"/>
              <a:gd name="connsiteX480" fmla="*/ 2285858 w 5814973"/>
              <a:gd name="connsiteY480" fmla="*/ 2004179 h 5717625"/>
              <a:gd name="connsiteX481" fmla="*/ 2328235 w 5814973"/>
              <a:gd name="connsiteY481" fmla="*/ 2031797 h 5717625"/>
              <a:gd name="connsiteX482" fmla="*/ 2317615 w 5814973"/>
              <a:gd name="connsiteY482" fmla="*/ 2149078 h 5717625"/>
              <a:gd name="connsiteX483" fmla="*/ 2195847 w 5814973"/>
              <a:gd name="connsiteY483" fmla="*/ 2135798 h 5717625"/>
              <a:gd name="connsiteX484" fmla="*/ 2206467 w 5814973"/>
              <a:gd name="connsiteY484" fmla="*/ 2018517 h 5717625"/>
              <a:gd name="connsiteX485" fmla="*/ 2244726 w 5814973"/>
              <a:gd name="connsiteY485" fmla="*/ 2001609 h 5717625"/>
              <a:gd name="connsiteX486" fmla="*/ 3440652 w 5814973"/>
              <a:gd name="connsiteY486" fmla="*/ 1968888 h 5717625"/>
              <a:gd name="connsiteX487" fmla="*/ 3481803 w 5814973"/>
              <a:gd name="connsiteY487" fmla="*/ 1970897 h 5717625"/>
              <a:gd name="connsiteX488" fmla="*/ 3524564 w 5814973"/>
              <a:gd name="connsiteY488" fmla="*/ 1997944 h 5717625"/>
              <a:gd name="connsiteX489" fmla="*/ 3515667 w 5814973"/>
              <a:gd name="connsiteY489" fmla="*/ 2115401 h 5717625"/>
              <a:gd name="connsiteX490" fmla="*/ 3393761 w 5814973"/>
              <a:gd name="connsiteY490" fmla="*/ 2103779 h 5717625"/>
              <a:gd name="connsiteX491" fmla="*/ 3402658 w 5814973"/>
              <a:gd name="connsiteY491" fmla="*/ 1986322 h 5717625"/>
              <a:gd name="connsiteX492" fmla="*/ 3440652 w 5814973"/>
              <a:gd name="connsiteY492" fmla="*/ 1968888 h 5717625"/>
              <a:gd name="connsiteX493" fmla="*/ 5512947 w 5814973"/>
              <a:gd name="connsiteY493" fmla="*/ 1934165 h 5717625"/>
              <a:gd name="connsiteX494" fmla="*/ 5714951 w 5814973"/>
              <a:gd name="connsiteY494" fmla="*/ 2086004 h 5717625"/>
              <a:gd name="connsiteX495" fmla="*/ 5575928 w 5814973"/>
              <a:gd name="connsiteY495" fmla="*/ 2377875 h 5717625"/>
              <a:gd name="connsiteX496" fmla="*/ 5284057 w 5814973"/>
              <a:gd name="connsiteY496" fmla="*/ 2238853 h 5717625"/>
              <a:gd name="connsiteX497" fmla="*/ 5423080 w 5814973"/>
              <a:gd name="connsiteY497" fmla="*/ 1946982 h 5717625"/>
              <a:gd name="connsiteX498" fmla="*/ 5512947 w 5814973"/>
              <a:gd name="connsiteY498" fmla="*/ 1934165 h 5717625"/>
              <a:gd name="connsiteX499" fmla="*/ 1966747 w 5814973"/>
              <a:gd name="connsiteY499" fmla="*/ 1907664 h 5717625"/>
              <a:gd name="connsiteX500" fmla="*/ 2025453 w 5814973"/>
              <a:gd name="connsiteY500" fmla="*/ 1934880 h 5717625"/>
              <a:gd name="connsiteX501" fmla="*/ 2033531 w 5814973"/>
              <a:gd name="connsiteY501" fmla="*/ 2086115 h 5717625"/>
              <a:gd name="connsiteX502" fmla="*/ 1876967 w 5814973"/>
              <a:gd name="connsiteY502" fmla="*/ 2092001 h 5717625"/>
              <a:gd name="connsiteX503" fmla="*/ 1868889 w 5814973"/>
              <a:gd name="connsiteY503" fmla="*/ 1940766 h 5717625"/>
              <a:gd name="connsiteX504" fmla="*/ 1966747 w 5814973"/>
              <a:gd name="connsiteY504" fmla="*/ 1907664 h 5717625"/>
              <a:gd name="connsiteX505" fmla="*/ 4434988 w 5814973"/>
              <a:gd name="connsiteY505" fmla="*/ 1899830 h 5717625"/>
              <a:gd name="connsiteX506" fmla="*/ 4550237 w 5814973"/>
              <a:gd name="connsiteY506" fmla="*/ 1972802 h 5717625"/>
              <a:gd name="connsiteX507" fmla="*/ 4492486 w 5814973"/>
              <a:gd name="connsiteY507" fmla="*/ 2165678 h 5717625"/>
              <a:gd name="connsiteX508" fmla="*/ 4293350 w 5814973"/>
              <a:gd name="connsiteY508" fmla="*/ 2109743 h 5717625"/>
              <a:gd name="connsiteX509" fmla="*/ 4351100 w 5814973"/>
              <a:gd name="connsiteY509" fmla="*/ 1916867 h 5717625"/>
              <a:gd name="connsiteX510" fmla="*/ 4434988 w 5814973"/>
              <a:gd name="connsiteY510" fmla="*/ 1899830 h 5717625"/>
              <a:gd name="connsiteX511" fmla="*/ 2469104 w 5814973"/>
              <a:gd name="connsiteY511" fmla="*/ 1876395 h 5717625"/>
              <a:gd name="connsiteX512" fmla="*/ 2502138 w 5814973"/>
              <a:gd name="connsiteY512" fmla="*/ 1879692 h 5717625"/>
              <a:gd name="connsiteX513" fmla="*/ 2554300 w 5814973"/>
              <a:gd name="connsiteY513" fmla="*/ 1920261 h 5717625"/>
              <a:gd name="connsiteX514" fmla="*/ 2521736 w 5814973"/>
              <a:gd name="connsiteY514" fmla="*/ 2033178 h 5717625"/>
              <a:gd name="connsiteX515" fmla="*/ 2403924 w 5814973"/>
              <a:gd name="connsiteY515" fmla="*/ 1998812 h 5717625"/>
              <a:gd name="connsiteX516" fmla="*/ 2436487 w 5814973"/>
              <a:gd name="connsiteY516" fmla="*/ 1885895 h 5717625"/>
              <a:gd name="connsiteX517" fmla="*/ 2469104 w 5814973"/>
              <a:gd name="connsiteY517" fmla="*/ 1876395 h 5717625"/>
              <a:gd name="connsiteX518" fmla="*/ 3221939 w 5814973"/>
              <a:gd name="connsiteY518" fmla="*/ 1859403 h 5717625"/>
              <a:gd name="connsiteX519" fmla="*/ 3256069 w 5814973"/>
              <a:gd name="connsiteY519" fmla="*/ 1863745 h 5717625"/>
              <a:gd name="connsiteX520" fmla="*/ 3312574 w 5814973"/>
              <a:gd name="connsiteY520" fmla="*/ 1969777 h 5717625"/>
              <a:gd name="connsiteX521" fmla="*/ 3204189 w 5814973"/>
              <a:gd name="connsiteY521" fmla="*/ 2021627 h 5717625"/>
              <a:gd name="connsiteX522" fmla="*/ 3147683 w 5814973"/>
              <a:gd name="connsiteY522" fmla="*/ 1915594 h 5717625"/>
              <a:gd name="connsiteX523" fmla="*/ 3221939 w 5814973"/>
              <a:gd name="connsiteY523" fmla="*/ 1859403 h 5717625"/>
              <a:gd name="connsiteX524" fmla="*/ 4859521 w 5814973"/>
              <a:gd name="connsiteY524" fmla="*/ 1830422 h 5717625"/>
              <a:gd name="connsiteX525" fmla="*/ 4912018 w 5814973"/>
              <a:gd name="connsiteY525" fmla="*/ 1833290 h 5717625"/>
              <a:gd name="connsiteX526" fmla="*/ 5043057 w 5814973"/>
              <a:gd name="connsiteY526" fmla="*/ 1942758 h 5717625"/>
              <a:gd name="connsiteX527" fmla="*/ 4944703 w 5814973"/>
              <a:gd name="connsiteY527" fmla="*/ 2182807 h 5717625"/>
              <a:gd name="connsiteX528" fmla="*/ 4708290 w 5814973"/>
              <a:gd name="connsiteY528" fmla="*/ 2083823 h 5717625"/>
              <a:gd name="connsiteX529" fmla="*/ 4806643 w 5814973"/>
              <a:gd name="connsiteY529" fmla="*/ 1843774 h 5717625"/>
              <a:gd name="connsiteX530" fmla="*/ 4859521 w 5814973"/>
              <a:gd name="connsiteY530" fmla="*/ 1830422 h 5717625"/>
              <a:gd name="connsiteX531" fmla="*/ 1496759 w 5814973"/>
              <a:gd name="connsiteY531" fmla="*/ 1828555 h 5717625"/>
              <a:gd name="connsiteX532" fmla="*/ 1579339 w 5814973"/>
              <a:gd name="connsiteY532" fmla="*/ 1850787 h 5717625"/>
              <a:gd name="connsiteX533" fmla="*/ 1624149 w 5814973"/>
              <a:gd name="connsiteY533" fmla="*/ 2046865 h 5717625"/>
              <a:gd name="connsiteX534" fmla="*/ 1421707 w 5814973"/>
              <a:gd name="connsiteY534" fmla="*/ 2090266 h 5717625"/>
              <a:gd name="connsiteX535" fmla="*/ 1376898 w 5814973"/>
              <a:gd name="connsiteY535" fmla="*/ 1894188 h 5717625"/>
              <a:gd name="connsiteX536" fmla="*/ 1496759 w 5814973"/>
              <a:gd name="connsiteY536" fmla="*/ 1828555 h 5717625"/>
              <a:gd name="connsiteX537" fmla="*/ 3756023 w 5814973"/>
              <a:gd name="connsiteY537" fmla="*/ 1813208 h 5717625"/>
              <a:gd name="connsiteX538" fmla="*/ 3828288 w 5814973"/>
              <a:gd name="connsiteY538" fmla="*/ 1857006 h 5717625"/>
              <a:gd name="connsiteX539" fmla="*/ 3803496 w 5814973"/>
              <a:gd name="connsiteY539" fmla="*/ 2006136 h 5717625"/>
              <a:gd name="connsiteX540" fmla="*/ 3648696 w 5814973"/>
              <a:gd name="connsiteY540" fmla="*/ 1980313 h 5717625"/>
              <a:gd name="connsiteX541" fmla="*/ 3673488 w 5814973"/>
              <a:gd name="connsiteY541" fmla="*/ 1831182 h 5717625"/>
              <a:gd name="connsiteX542" fmla="*/ 3756023 w 5814973"/>
              <a:gd name="connsiteY542" fmla="*/ 1813208 h 5717625"/>
              <a:gd name="connsiteX543" fmla="*/ 2968565 w 5814973"/>
              <a:gd name="connsiteY543" fmla="*/ 1807687 h 5717625"/>
              <a:gd name="connsiteX544" fmla="*/ 3002513 w 5814973"/>
              <a:gd name="connsiteY544" fmla="*/ 1813401 h 5717625"/>
              <a:gd name="connsiteX545" fmla="*/ 3059345 w 5814973"/>
              <a:gd name="connsiteY545" fmla="*/ 1888955 h 5717625"/>
              <a:gd name="connsiteX546" fmla="*/ 2977497 w 5814973"/>
              <a:gd name="connsiteY546" fmla="*/ 1974551 h 5717625"/>
              <a:gd name="connsiteX547" fmla="*/ 2886717 w 5814973"/>
              <a:gd name="connsiteY547" fmla="*/ 1893283 h 5717625"/>
              <a:gd name="connsiteX548" fmla="*/ 2968565 w 5814973"/>
              <a:gd name="connsiteY548" fmla="*/ 1807687 h 5717625"/>
              <a:gd name="connsiteX549" fmla="*/ 2722784 w 5814973"/>
              <a:gd name="connsiteY549" fmla="*/ 1803361 h 5717625"/>
              <a:gd name="connsiteX550" fmla="*/ 2747644 w 5814973"/>
              <a:gd name="connsiteY550" fmla="*/ 1807324 h 5717625"/>
              <a:gd name="connsiteX551" fmla="*/ 2805776 w 5814973"/>
              <a:gd name="connsiteY551" fmla="*/ 1863456 h 5717625"/>
              <a:gd name="connsiteX552" fmla="*/ 2749792 w 5814973"/>
              <a:gd name="connsiteY552" fmla="*/ 1966950 h 5717625"/>
              <a:gd name="connsiteX553" fmla="*/ 2641136 w 5814973"/>
              <a:gd name="connsiteY553" fmla="*/ 1910204 h 5717625"/>
              <a:gd name="connsiteX554" fmla="*/ 2697120 w 5814973"/>
              <a:gd name="connsiteY554" fmla="*/ 1806710 h 5717625"/>
              <a:gd name="connsiteX555" fmla="*/ 2722784 w 5814973"/>
              <a:gd name="connsiteY555" fmla="*/ 1803361 h 5717625"/>
              <a:gd name="connsiteX556" fmla="*/ 376538 w 5814973"/>
              <a:gd name="connsiteY556" fmla="*/ 1790854 h 5717625"/>
              <a:gd name="connsiteX557" fmla="*/ 422446 w 5814973"/>
              <a:gd name="connsiteY557" fmla="*/ 1796894 h 5717625"/>
              <a:gd name="connsiteX558" fmla="*/ 592556 w 5814973"/>
              <a:gd name="connsiteY558" fmla="*/ 2071810 h 5717625"/>
              <a:gd name="connsiteX559" fmla="*/ 317640 w 5814973"/>
              <a:gd name="connsiteY559" fmla="*/ 2241920 h 5717625"/>
              <a:gd name="connsiteX560" fmla="*/ 147530 w 5814973"/>
              <a:gd name="connsiteY560" fmla="*/ 1967004 h 5717625"/>
              <a:gd name="connsiteX561" fmla="*/ 376538 w 5814973"/>
              <a:gd name="connsiteY561" fmla="*/ 1790854 h 5717625"/>
              <a:gd name="connsiteX562" fmla="*/ 1039345 w 5814973"/>
              <a:gd name="connsiteY562" fmla="*/ 1788569 h 5717625"/>
              <a:gd name="connsiteX563" fmla="*/ 1074943 w 5814973"/>
              <a:gd name="connsiteY563" fmla="*/ 1797397 h 5717625"/>
              <a:gd name="connsiteX564" fmla="*/ 1184501 w 5814973"/>
              <a:gd name="connsiteY564" fmla="*/ 2031737 h 5717625"/>
              <a:gd name="connsiteX565" fmla="*/ 953066 w 5814973"/>
              <a:gd name="connsiteY565" fmla="*/ 2143569 h 5717625"/>
              <a:gd name="connsiteX566" fmla="*/ 843508 w 5814973"/>
              <a:gd name="connsiteY566" fmla="*/ 1909230 h 5717625"/>
              <a:gd name="connsiteX567" fmla="*/ 1039345 w 5814973"/>
              <a:gd name="connsiteY567" fmla="*/ 1788569 h 5717625"/>
              <a:gd name="connsiteX568" fmla="*/ 2217661 w 5814973"/>
              <a:gd name="connsiteY568" fmla="*/ 1708775 h 5717625"/>
              <a:gd name="connsiteX569" fmla="*/ 2291129 w 5814973"/>
              <a:gd name="connsiteY569" fmla="*/ 1750640 h 5717625"/>
              <a:gd name="connsiteX570" fmla="*/ 2270631 w 5814973"/>
              <a:gd name="connsiteY570" fmla="*/ 1900428 h 5717625"/>
              <a:gd name="connsiteX571" fmla="*/ 2115204 w 5814973"/>
              <a:gd name="connsiteY571" fmla="*/ 1878741 h 5717625"/>
              <a:gd name="connsiteX572" fmla="*/ 2135702 w 5814973"/>
              <a:gd name="connsiteY572" fmla="*/ 1728954 h 5717625"/>
              <a:gd name="connsiteX573" fmla="*/ 2217661 w 5814973"/>
              <a:gd name="connsiteY573" fmla="*/ 1708775 h 5717625"/>
              <a:gd name="connsiteX574" fmla="*/ 3474404 w 5814973"/>
              <a:gd name="connsiteY574" fmla="*/ 1641517 h 5717625"/>
              <a:gd name="connsiteX575" fmla="*/ 3533492 w 5814973"/>
              <a:gd name="connsiteY575" fmla="*/ 1667934 h 5717625"/>
              <a:gd name="connsiteX576" fmla="*/ 3543782 w 5814973"/>
              <a:gd name="connsiteY576" fmla="*/ 1819071 h 5717625"/>
              <a:gd name="connsiteX577" fmla="*/ 3387348 w 5814973"/>
              <a:gd name="connsiteY577" fmla="*/ 1827094 h 5717625"/>
              <a:gd name="connsiteX578" fmla="*/ 3377057 w 5814973"/>
              <a:gd name="connsiteY578" fmla="*/ 1675957 h 5717625"/>
              <a:gd name="connsiteX579" fmla="*/ 3474404 w 5814973"/>
              <a:gd name="connsiteY579" fmla="*/ 1641517 h 5717625"/>
              <a:gd name="connsiteX580" fmla="*/ 2482937 w 5814973"/>
              <a:gd name="connsiteY580" fmla="*/ 1570349 h 5717625"/>
              <a:gd name="connsiteX581" fmla="*/ 2515131 w 5814973"/>
              <a:gd name="connsiteY581" fmla="*/ 1570741 h 5717625"/>
              <a:gd name="connsiteX582" fmla="*/ 2599010 w 5814973"/>
              <a:gd name="connsiteY582" fmla="*/ 1631294 h 5717625"/>
              <a:gd name="connsiteX583" fmla="*/ 2547139 w 5814973"/>
              <a:gd name="connsiteY583" fmla="*/ 1773473 h 5717625"/>
              <a:gd name="connsiteX584" fmla="*/ 2399196 w 5814973"/>
              <a:gd name="connsiteY584" fmla="*/ 1721593 h 5717625"/>
              <a:gd name="connsiteX585" fmla="*/ 2451068 w 5814973"/>
              <a:gd name="connsiteY585" fmla="*/ 1579413 h 5717625"/>
              <a:gd name="connsiteX586" fmla="*/ 2482937 w 5814973"/>
              <a:gd name="connsiteY586" fmla="*/ 1570349 h 5717625"/>
              <a:gd name="connsiteX587" fmla="*/ 4147400 w 5814973"/>
              <a:gd name="connsiteY587" fmla="*/ 1569746 h 5717625"/>
              <a:gd name="connsiteX588" fmla="*/ 4252659 w 5814973"/>
              <a:gd name="connsiteY588" fmla="*/ 1607410 h 5717625"/>
              <a:gd name="connsiteX589" fmla="*/ 4260707 w 5814973"/>
              <a:gd name="connsiteY589" fmla="*/ 1808083 h 5717625"/>
              <a:gd name="connsiteX590" fmla="*/ 4053522 w 5814973"/>
              <a:gd name="connsiteY590" fmla="*/ 1815878 h 5717625"/>
              <a:gd name="connsiteX591" fmla="*/ 4045474 w 5814973"/>
              <a:gd name="connsiteY591" fmla="*/ 1615204 h 5717625"/>
              <a:gd name="connsiteX592" fmla="*/ 4147400 w 5814973"/>
              <a:gd name="connsiteY592" fmla="*/ 1569746 h 5717625"/>
              <a:gd name="connsiteX593" fmla="*/ 3169020 w 5814973"/>
              <a:gd name="connsiteY593" fmla="*/ 1547400 h 5717625"/>
              <a:gd name="connsiteX594" fmla="*/ 3259997 w 5814973"/>
              <a:gd name="connsiteY594" fmla="*/ 1671759 h 5717625"/>
              <a:gd name="connsiteX595" fmla="*/ 3132323 w 5814973"/>
              <a:gd name="connsiteY595" fmla="*/ 1758023 h 5717625"/>
              <a:gd name="connsiteX596" fmla="*/ 3041346 w 5814973"/>
              <a:gd name="connsiteY596" fmla="*/ 1633663 h 5717625"/>
              <a:gd name="connsiteX597" fmla="*/ 3169020 w 5814973"/>
              <a:gd name="connsiteY597" fmla="*/ 1547400 h 5717625"/>
              <a:gd name="connsiteX598" fmla="*/ 2794827 w 5814973"/>
              <a:gd name="connsiteY598" fmla="*/ 1529862 h 5717625"/>
              <a:gd name="connsiteX599" fmla="*/ 2838845 w 5814973"/>
              <a:gd name="connsiteY599" fmla="*/ 1530781 h 5717625"/>
              <a:gd name="connsiteX600" fmla="*/ 2924644 w 5814973"/>
              <a:gd name="connsiteY600" fmla="*/ 1616293 h 5717625"/>
              <a:gd name="connsiteX601" fmla="*/ 2836751 w 5814973"/>
              <a:gd name="connsiteY601" fmla="*/ 1740537 h 5717625"/>
              <a:gd name="connsiteX602" fmla="*/ 2706934 w 5814973"/>
              <a:gd name="connsiteY602" fmla="*/ 1654104 h 5717625"/>
              <a:gd name="connsiteX603" fmla="*/ 2794827 w 5814973"/>
              <a:gd name="connsiteY603" fmla="*/ 1529862 h 5717625"/>
              <a:gd name="connsiteX604" fmla="*/ 1778234 w 5814973"/>
              <a:gd name="connsiteY604" fmla="*/ 1511058 h 5717625"/>
              <a:gd name="connsiteX605" fmla="*/ 1883350 w 5814973"/>
              <a:gd name="connsiteY605" fmla="*/ 1549095 h 5717625"/>
              <a:gd name="connsiteX606" fmla="*/ 1890637 w 5814973"/>
              <a:gd name="connsiteY606" fmla="*/ 1749795 h 5717625"/>
              <a:gd name="connsiteX607" fmla="*/ 1683424 w 5814973"/>
              <a:gd name="connsiteY607" fmla="*/ 1756853 h 5717625"/>
              <a:gd name="connsiteX608" fmla="*/ 1676136 w 5814973"/>
              <a:gd name="connsiteY608" fmla="*/ 1556153 h 5717625"/>
              <a:gd name="connsiteX609" fmla="*/ 1778234 w 5814973"/>
              <a:gd name="connsiteY609" fmla="*/ 1511058 h 5717625"/>
              <a:gd name="connsiteX610" fmla="*/ 4606116 w 5814973"/>
              <a:gd name="connsiteY610" fmla="*/ 1369909 h 5717625"/>
              <a:gd name="connsiteX611" fmla="*/ 4729926 w 5814973"/>
              <a:gd name="connsiteY611" fmla="*/ 1432637 h 5717625"/>
              <a:gd name="connsiteX612" fmla="*/ 4711210 w 5814973"/>
              <a:gd name="connsiteY612" fmla="*/ 1691657 h 5717625"/>
              <a:gd name="connsiteX613" fmla="*/ 4455839 w 5814973"/>
              <a:gd name="connsiteY613" fmla="*/ 1673491 h 5717625"/>
              <a:gd name="connsiteX614" fmla="*/ 4474554 w 5814973"/>
              <a:gd name="connsiteY614" fmla="*/ 1414470 h 5717625"/>
              <a:gd name="connsiteX615" fmla="*/ 4606116 w 5814973"/>
              <a:gd name="connsiteY615" fmla="*/ 1369909 h 5717625"/>
              <a:gd name="connsiteX616" fmla="*/ 1316334 w 5814973"/>
              <a:gd name="connsiteY616" fmla="*/ 1341966 h 5717625"/>
              <a:gd name="connsiteX617" fmla="*/ 1414511 w 5814973"/>
              <a:gd name="connsiteY617" fmla="*/ 1381774 h 5717625"/>
              <a:gd name="connsiteX618" fmla="*/ 1441565 w 5814973"/>
              <a:gd name="connsiteY618" fmla="*/ 1639890 h 5717625"/>
              <a:gd name="connsiteX619" fmla="*/ 1186942 w 5814973"/>
              <a:gd name="connsiteY619" fmla="*/ 1668134 h 5717625"/>
              <a:gd name="connsiteX620" fmla="*/ 1159888 w 5814973"/>
              <a:gd name="connsiteY620" fmla="*/ 1410018 h 5717625"/>
              <a:gd name="connsiteX621" fmla="*/ 1316334 w 5814973"/>
              <a:gd name="connsiteY621" fmla="*/ 1341966 h 5717625"/>
              <a:gd name="connsiteX622" fmla="*/ 5243369 w 5814973"/>
              <a:gd name="connsiteY622" fmla="*/ 1315034 h 5717625"/>
              <a:gd name="connsiteX623" fmla="*/ 5423067 w 5814973"/>
              <a:gd name="connsiteY623" fmla="*/ 1432504 h 5717625"/>
              <a:gd name="connsiteX624" fmla="*/ 5333021 w 5814973"/>
              <a:gd name="connsiteY624" fmla="*/ 1742999 h 5717625"/>
              <a:gd name="connsiteX625" fmla="*/ 5022526 w 5814973"/>
              <a:gd name="connsiteY625" fmla="*/ 1652954 h 5717625"/>
              <a:gd name="connsiteX626" fmla="*/ 5112571 w 5814973"/>
              <a:gd name="connsiteY626" fmla="*/ 1342459 h 5717625"/>
              <a:gd name="connsiteX627" fmla="*/ 5243369 w 5814973"/>
              <a:gd name="connsiteY627" fmla="*/ 1315034 h 5717625"/>
              <a:gd name="connsiteX628" fmla="*/ 3804173 w 5814973"/>
              <a:gd name="connsiteY628" fmla="*/ 1296960 h 5717625"/>
              <a:gd name="connsiteX629" fmla="*/ 3908162 w 5814973"/>
              <a:gd name="connsiteY629" fmla="*/ 1337800 h 5717625"/>
              <a:gd name="connsiteX630" fmla="*/ 3909712 w 5814973"/>
              <a:gd name="connsiteY630" fmla="*/ 1538618 h 5717625"/>
              <a:gd name="connsiteX631" fmla="*/ 3702376 w 5814973"/>
              <a:gd name="connsiteY631" fmla="*/ 1540120 h 5717625"/>
              <a:gd name="connsiteX632" fmla="*/ 3700826 w 5814973"/>
              <a:gd name="connsiteY632" fmla="*/ 1339301 h 5717625"/>
              <a:gd name="connsiteX633" fmla="*/ 3804173 w 5814973"/>
              <a:gd name="connsiteY633" fmla="*/ 1296960 h 5717625"/>
              <a:gd name="connsiteX634" fmla="*/ 2134104 w 5814973"/>
              <a:gd name="connsiteY634" fmla="*/ 1262586 h 5717625"/>
              <a:gd name="connsiteX635" fmla="*/ 2257009 w 5814973"/>
              <a:gd name="connsiteY635" fmla="*/ 1322706 h 5717625"/>
              <a:gd name="connsiteX636" fmla="*/ 2221738 w 5814973"/>
              <a:gd name="connsiteY636" fmla="*/ 1520603 h 5717625"/>
              <a:gd name="connsiteX637" fmla="*/ 2017418 w 5814973"/>
              <a:gd name="connsiteY637" fmla="*/ 1486440 h 5717625"/>
              <a:gd name="connsiteX638" fmla="*/ 2052689 w 5814973"/>
              <a:gd name="connsiteY638" fmla="*/ 1288543 h 5717625"/>
              <a:gd name="connsiteX639" fmla="*/ 2134104 w 5814973"/>
              <a:gd name="connsiteY639" fmla="*/ 1262586 h 5717625"/>
              <a:gd name="connsiteX640" fmla="*/ 662052 w 5814973"/>
              <a:gd name="connsiteY640" fmla="*/ 1200294 h 5717625"/>
              <a:gd name="connsiteX641" fmla="*/ 790813 w 5814973"/>
              <a:gd name="connsiteY641" fmla="*/ 1236083 h 5717625"/>
              <a:gd name="connsiteX642" fmla="*/ 860680 w 5814973"/>
              <a:gd name="connsiteY642" fmla="*/ 1551732 h 5717625"/>
              <a:gd name="connsiteX643" fmla="*/ 545031 w 5814973"/>
              <a:gd name="connsiteY643" fmla="*/ 1621600 h 5717625"/>
              <a:gd name="connsiteX644" fmla="*/ 475164 w 5814973"/>
              <a:gd name="connsiteY644" fmla="*/ 1305952 h 5717625"/>
              <a:gd name="connsiteX645" fmla="*/ 662052 w 5814973"/>
              <a:gd name="connsiteY645" fmla="*/ 1200294 h 5717625"/>
              <a:gd name="connsiteX646" fmla="*/ 3398696 w 5814973"/>
              <a:gd name="connsiteY646" fmla="*/ 1136483 h 5717625"/>
              <a:gd name="connsiteX647" fmla="*/ 3481593 w 5814973"/>
              <a:gd name="connsiteY647" fmla="*/ 1157581 h 5717625"/>
              <a:gd name="connsiteX648" fmla="*/ 3529261 w 5814973"/>
              <a:gd name="connsiteY648" fmla="*/ 1353027 h 5717625"/>
              <a:gd name="connsiteX649" fmla="*/ 3327472 w 5814973"/>
              <a:gd name="connsiteY649" fmla="*/ 1399195 h 5717625"/>
              <a:gd name="connsiteX650" fmla="*/ 3279805 w 5814973"/>
              <a:gd name="connsiteY650" fmla="*/ 1203750 h 5717625"/>
              <a:gd name="connsiteX651" fmla="*/ 3398696 w 5814973"/>
              <a:gd name="connsiteY651" fmla="*/ 1136483 h 5717625"/>
              <a:gd name="connsiteX652" fmla="*/ 2546373 w 5814973"/>
              <a:gd name="connsiteY652" fmla="*/ 1136479 h 5717625"/>
              <a:gd name="connsiteX653" fmla="*/ 2677436 w 5814973"/>
              <a:gd name="connsiteY653" fmla="*/ 1228826 h 5717625"/>
              <a:gd name="connsiteX654" fmla="*/ 2591213 w 5814973"/>
              <a:gd name="connsiteY654" fmla="*/ 1411463 h 5717625"/>
              <a:gd name="connsiteX655" fmla="*/ 2402650 w 5814973"/>
              <a:gd name="connsiteY655" fmla="*/ 1327950 h 5717625"/>
              <a:gd name="connsiteX656" fmla="*/ 2488872 w 5814973"/>
              <a:gd name="connsiteY656" fmla="*/ 1145313 h 5717625"/>
              <a:gd name="connsiteX657" fmla="*/ 2546373 w 5814973"/>
              <a:gd name="connsiteY657" fmla="*/ 1136479 h 5717625"/>
              <a:gd name="connsiteX658" fmla="*/ 2979881 w 5814973"/>
              <a:gd name="connsiteY658" fmla="*/ 1082943 h 5717625"/>
              <a:gd name="connsiteX659" fmla="*/ 3126494 w 5814973"/>
              <a:gd name="connsiteY659" fmla="*/ 1224948 h 5717625"/>
              <a:gd name="connsiteX660" fmla="*/ 2979881 w 5814973"/>
              <a:gd name="connsiteY660" fmla="*/ 1366952 h 5717625"/>
              <a:gd name="connsiteX661" fmla="*/ 2833268 w 5814973"/>
              <a:gd name="connsiteY661" fmla="*/ 1224948 h 5717625"/>
              <a:gd name="connsiteX662" fmla="*/ 2979881 w 5814973"/>
              <a:gd name="connsiteY662" fmla="*/ 1082943 h 5717625"/>
              <a:gd name="connsiteX663" fmla="*/ 4223768 w 5814973"/>
              <a:gd name="connsiteY663" fmla="*/ 972603 h 5717625"/>
              <a:gd name="connsiteX664" fmla="*/ 4345567 w 5814973"/>
              <a:gd name="connsiteY664" fmla="*/ 1039241 h 5717625"/>
              <a:gd name="connsiteX665" fmla="*/ 4318857 w 5814973"/>
              <a:gd name="connsiteY665" fmla="*/ 1297565 h 5717625"/>
              <a:gd name="connsiteX666" fmla="*/ 4064197 w 5814973"/>
              <a:gd name="connsiteY666" fmla="*/ 1271290 h 5717625"/>
              <a:gd name="connsiteX667" fmla="*/ 4090906 w 5814973"/>
              <a:gd name="connsiteY667" fmla="*/ 1012965 h 5717625"/>
              <a:gd name="connsiteX668" fmla="*/ 4223768 w 5814973"/>
              <a:gd name="connsiteY668" fmla="*/ 972603 h 5717625"/>
              <a:gd name="connsiteX669" fmla="*/ 1707001 w 5814973"/>
              <a:gd name="connsiteY669" fmla="*/ 972178 h 5717625"/>
              <a:gd name="connsiteX670" fmla="*/ 1830582 w 5814973"/>
              <a:gd name="connsiteY670" fmla="*/ 1035366 h 5717625"/>
              <a:gd name="connsiteX671" fmla="*/ 1810930 w 5814973"/>
              <a:gd name="connsiteY671" fmla="*/ 1294318 h 5717625"/>
              <a:gd name="connsiteX672" fmla="*/ 1555629 w 5814973"/>
              <a:gd name="connsiteY672" fmla="*/ 1275201 h 5717625"/>
              <a:gd name="connsiteX673" fmla="*/ 1575280 w 5814973"/>
              <a:gd name="connsiteY673" fmla="*/ 1016249 h 5717625"/>
              <a:gd name="connsiteX674" fmla="*/ 1707001 w 5814973"/>
              <a:gd name="connsiteY674" fmla="*/ 972178 h 5717625"/>
              <a:gd name="connsiteX675" fmla="*/ 4794959 w 5814973"/>
              <a:gd name="connsiteY675" fmla="*/ 783661 h 5717625"/>
              <a:gd name="connsiteX676" fmla="*/ 4959081 w 5814973"/>
              <a:gd name="connsiteY676" fmla="*/ 844292 h 5717625"/>
              <a:gd name="connsiteX677" fmla="*/ 4971629 w 5814973"/>
              <a:gd name="connsiteY677" fmla="*/ 1167338 h 5717625"/>
              <a:gd name="connsiteX678" fmla="*/ 4648584 w 5814973"/>
              <a:gd name="connsiteY678" fmla="*/ 1179886 h 5717625"/>
              <a:gd name="connsiteX679" fmla="*/ 4636035 w 5814973"/>
              <a:gd name="connsiteY679" fmla="*/ 856840 h 5717625"/>
              <a:gd name="connsiteX680" fmla="*/ 4794959 w 5814973"/>
              <a:gd name="connsiteY680" fmla="*/ 783661 h 5717625"/>
              <a:gd name="connsiteX681" fmla="*/ 3749026 w 5814973"/>
              <a:gd name="connsiteY681" fmla="*/ 711180 h 5717625"/>
              <a:gd name="connsiteX682" fmla="*/ 3847753 w 5814973"/>
              <a:gd name="connsiteY682" fmla="*/ 749576 h 5717625"/>
              <a:gd name="connsiteX683" fmla="*/ 3878404 w 5814973"/>
              <a:gd name="connsiteY683" fmla="*/ 1007267 h 5717625"/>
              <a:gd name="connsiteX684" fmla="*/ 3624188 w 5814973"/>
              <a:gd name="connsiteY684" fmla="*/ 1039157 h 5717625"/>
              <a:gd name="connsiteX685" fmla="*/ 3593537 w 5814973"/>
              <a:gd name="connsiteY685" fmla="*/ 781466 h 5717625"/>
              <a:gd name="connsiteX686" fmla="*/ 3749026 w 5814973"/>
              <a:gd name="connsiteY686" fmla="*/ 711180 h 5717625"/>
              <a:gd name="connsiteX687" fmla="*/ 2179132 w 5814973"/>
              <a:gd name="connsiteY687" fmla="*/ 701228 h 5717625"/>
              <a:gd name="connsiteX688" fmla="*/ 2321397 w 5814973"/>
              <a:gd name="connsiteY688" fmla="*/ 795219 h 5717625"/>
              <a:gd name="connsiteX689" fmla="*/ 2249916 w 5814973"/>
              <a:gd name="connsiteY689" fmla="*/ 1044779 h 5717625"/>
              <a:gd name="connsiteX690" fmla="*/ 2004039 w 5814973"/>
              <a:gd name="connsiteY690" fmla="*/ 973074 h 5717625"/>
              <a:gd name="connsiteX691" fmla="*/ 2075521 w 5814973"/>
              <a:gd name="connsiteY691" fmla="*/ 723514 h 5717625"/>
              <a:gd name="connsiteX692" fmla="*/ 2179132 w 5814973"/>
              <a:gd name="connsiteY692" fmla="*/ 701228 h 5717625"/>
              <a:gd name="connsiteX693" fmla="*/ 1100931 w 5814973"/>
              <a:gd name="connsiteY693" fmla="*/ 689184 h 5717625"/>
              <a:gd name="connsiteX694" fmla="*/ 1264829 w 5814973"/>
              <a:gd name="connsiteY694" fmla="*/ 750416 h 5717625"/>
              <a:gd name="connsiteX695" fmla="*/ 1276192 w 5814973"/>
              <a:gd name="connsiteY695" fmla="*/ 1073505 h 5717625"/>
              <a:gd name="connsiteX696" fmla="*/ 953103 w 5814973"/>
              <a:gd name="connsiteY696" fmla="*/ 1084868 h 5717625"/>
              <a:gd name="connsiteX697" fmla="*/ 941739 w 5814973"/>
              <a:gd name="connsiteY697" fmla="*/ 761779 h 5717625"/>
              <a:gd name="connsiteX698" fmla="*/ 1100931 w 5814973"/>
              <a:gd name="connsiteY698" fmla="*/ 689184 h 5717625"/>
              <a:gd name="connsiteX699" fmla="*/ 2667513 w 5814973"/>
              <a:gd name="connsiteY699" fmla="*/ 593304 h 5717625"/>
              <a:gd name="connsiteX700" fmla="*/ 2703043 w 5814973"/>
              <a:gd name="connsiteY700" fmla="*/ 595227 h 5717625"/>
              <a:gd name="connsiteX701" fmla="*/ 2850727 w 5814973"/>
              <a:gd name="connsiteY701" fmla="*/ 731750 h 5717625"/>
              <a:gd name="connsiteX702" fmla="*/ 2718892 w 5814973"/>
              <a:gd name="connsiteY702" fmla="*/ 954764 h 5717625"/>
              <a:gd name="connsiteX703" fmla="*/ 2499383 w 5814973"/>
              <a:gd name="connsiteY703" fmla="*/ 821773 h 5717625"/>
              <a:gd name="connsiteX704" fmla="*/ 2631218 w 5814973"/>
              <a:gd name="connsiteY704" fmla="*/ 598759 h 5717625"/>
              <a:gd name="connsiteX705" fmla="*/ 2667513 w 5814973"/>
              <a:gd name="connsiteY705" fmla="*/ 593304 h 5717625"/>
              <a:gd name="connsiteX706" fmla="*/ 3206006 w 5814973"/>
              <a:gd name="connsiteY706" fmla="*/ 585079 h 5717625"/>
              <a:gd name="connsiteX707" fmla="*/ 3242678 w 5814973"/>
              <a:gd name="connsiteY707" fmla="*/ 585391 h 5717625"/>
              <a:gd name="connsiteX708" fmla="*/ 3402371 w 5814973"/>
              <a:gd name="connsiteY708" fmla="*/ 787855 h 5717625"/>
              <a:gd name="connsiteX709" fmla="*/ 3202213 w 5814973"/>
              <a:gd name="connsiteY709" fmla="*/ 950428 h 5717625"/>
              <a:gd name="connsiteX710" fmla="*/ 3042520 w 5814973"/>
              <a:gd name="connsiteY710" fmla="*/ 747964 h 5717625"/>
              <a:gd name="connsiteX711" fmla="*/ 3206006 w 5814973"/>
              <a:gd name="connsiteY711" fmla="*/ 585079 h 5717625"/>
              <a:gd name="connsiteX712" fmla="*/ 4259796 w 5814973"/>
              <a:gd name="connsiteY712" fmla="*/ 344526 h 5717625"/>
              <a:gd name="connsiteX713" fmla="*/ 4421937 w 5814973"/>
              <a:gd name="connsiteY713" fmla="*/ 410271 h 5717625"/>
              <a:gd name="connsiteX714" fmla="*/ 4424354 w 5814973"/>
              <a:gd name="connsiteY714" fmla="*/ 733551 h 5717625"/>
              <a:gd name="connsiteX715" fmla="*/ 4101074 w 5814973"/>
              <a:gd name="connsiteY715" fmla="*/ 735969 h 5717625"/>
              <a:gd name="connsiteX716" fmla="*/ 4098656 w 5814973"/>
              <a:gd name="connsiteY716" fmla="*/ 412688 h 5717625"/>
              <a:gd name="connsiteX717" fmla="*/ 4259796 w 5814973"/>
              <a:gd name="connsiteY717" fmla="*/ 344526 h 5717625"/>
              <a:gd name="connsiteX718" fmla="*/ 1655807 w 5814973"/>
              <a:gd name="connsiteY718" fmla="*/ 289191 h 5717625"/>
              <a:gd name="connsiteX719" fmla="*/ 1847442 w 5814973"/>
              <a:gd name="connsiteY719" fmla="*/ 385972 h 5717625"/>
              <a:gd name="connsiteX720" fmla="*/ 1792447 w 5814973"/>
              <a:gd name="connsiteY720" fmla="*/ 704549 h 5717625"/>
              <a:gd name="connsiteX721" fmla="*/ 1473869 w 5814973"/>
              <a:gd name="connsiteY721" fmla="*/ 649554 h 5717625"/>
              <a:gd name="connsiteX722" fmla="*/ 1528865 w 5814973"/>
              <a:gd name="connsiteY722" fmla="*/ 330976 h 5717625"/>
              <a:gd name="connsiteX723" fmla="*/ 1655807 w 5814973"/>
              <a:gd name="connsiteY723" fmla="*/ 289191 h 5717625"/>
              <a:gd name="connsiteX724" fmla="*/ 3627573 w 5814973"/>
              <a:gd name="connsiteY724" fmla="*/ 86188 h 5717625"/>
              <a:gd name="connsiteX725" fmla="*/ 3756827 w 5814973"/>
              <a:gd name="connsiteY725" fmla="*/ 120153 h 5717625"/>
              <a:gd name="connsiteX726" fmla="*/ 3831150 w 5814973"/>
              <a:gd name="connsiteY726" fmla="*/ 434783 h 5717625"/>
              <a:gd name="connsiteX727" fmla="*/ 3516520 w 5814973"/>
              <a:gd name="connsiteY727" fmla="*/ 509106 h 5717625"/>
              <a:gd name="connsiteX728" fmla="*/ 3442197 w 5814973"/>
              <a:gd name="connsiteY728" fmla="*/ 194476 h 5717625"/>
              <a:gd name="connsiteX729" fmla="*/ 3627573 w 5814973"/>
              <a:gd name="connsiteY729" fmla="*/ 86188 h 5717625"/>
              <a:gd name="connsiteX730" fmla="*/ 2298622 w 5814973"/>
              <a:gd name="connsiteY730" fmla="*/ 86183 h 5717625"/>
              <a:gd name="connsiteX731" fmla="*/ 2502976 w 5814973"/>
              <a:gd name="connsiteY731" fmla="*/ 234843 h 5717625"/>
              <a:gd name="connsiteX732" fmla="*/ 2368537 w 5814973"/>
              <a:gd name="connsiteY732" fmla="*/ 528854 h 5717625"/>
              <a:gd name="connsiteX733" fmla="*/ 2074527 w 5814973"/>
              <a:gd name="connsiteY733" fmla="*/ 394414 h 5717625"/>
              <a:gd name="connsiteX734" fmla="*/ 2208966 w 5814973"/>
              <a:gd name="connsiteY734" fmla="*/ 100404 h 5717625"/>
              <a:gd name="connsiteX735" fmla="*/ 2298622 w 5814973"/>
              <a:gd name="connsiteY735" fmla="*/ 86183 h 5717625"/>
              <a:gd name="connsiteX736" fmla="*/ 2974552 w 5814973"/>
              <a:gd name="connsiteY736" fmla="*/ 0 h 5717625"/>
              <a:gd name="connsiteX737" fmla="*/ 3203152 w 5814973"/>
              <a:gd name="connsiteY737" fmla="*/ 228600 h 5717625"/>
              <a:gd name="connsiteX738" fmla="*/ 2974552 w 5814973"/>
              <a:gd name="connsiteY738" fmla="*/ 457200 h 5717625"/>
              <a:gd name="connsiteX739" fmla="*/ 2745952 w 5814973"/>
              <a:gd name="connsiteY739" fmla="*/ 228600 h 5717625"/>
              <a:gd name="connsiteX740" fmla="*/ 2974552 w 5814973"/>
              <a:gd name="connsiteY740" fmla="*/ 0 h 571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Lst>
            <a:rect l="l" t="t" r="r" b="b"/>
            <a:pathLst>
              <a:path w="5814973" h="5717625">
                <a:moveTo>
                  <a:pt x="2974552" y="5260425"/>
                </a:moveTo>
                <a:cubicBezTo>
                  <a:pt x="3100804" y="5260425"/>
                  <a:pt x="3203152" y="5362773"/>
                  <a:pt x="3203152" y="5489025"/>
                </a:cubicBezTo>
                <a:cubicBezTo>
                  <a:pt x="3203152" y="5615277"/>
                  <a:pt x="3100804" y="5717625"/>
                  <a:pt x="2974552" y="5717625"/>
                </a:cubicBezTo>
                <a:cubicBezTo>
                  <a:pt x="2848300" y="5717625"/>
                  <a:pt x="2745952" y="5615277"/>
                  <a:pt x="2745952" y="5489025"/>
                </a:cubicBezTo>
                <a:cubicBezTo>
                  <a:pt x="2745952" y="5362773"/>
                  <a:pt x="2848300" y="5260425"/>
                  <a:pt x="2974552" y="5260425"/>
                </a:cubicBezTo>
                <a:close/>
                <a:moveTo>
                  <a:pt x="2253728" y="5182999"/>
                </a:moveTo>
                <a:cubicBezTo>
                  <a:pt x="2283368" y="5184795"/>
                  <a:pt x="2313146" y="5192431"/>
                  <a:pt x="2341419" y="5206462"/>
                </a:cubicBezTo>
                <a:cubicBezTo>
                  <a:pt x="2454511" y="5262586"/>
                  <a:pt x="2500693" y="5399762"/>
                  <a:pt x="2444570" y="5512854"/>
                </a:cubicBezTo>
                <a:cubicBezTo>
                  <a:pt x="2388446" y="5625946"/>
                  <a:pt x="2251270" y="5672128"/>
                  <a:pt x="2138178" y="5616004"/>
                </a:cubicBezTo>
                <a:cubicBezTo>
                  <a:pt x="2025086" y="5559881"/>
                  <a:pt x="1978904" y="5422704"/>
                  <a:pt x="2035028" y="5309613"/>
                </a:cubicBezTo>
                <a:cubicBezTo>
                  <a:pt x="2077120" y="5224794"/>
                  <a:pt x="2164805" y="5177612"/>
                  <a:pt x="2253728" y="5182999"/>
                </a:cubicBezTo>
                <a:close/>
                <a:moveTo>
                  <a:pt x="3729882" y="5145880"/>
                </a:moveTo>
                <a:cubicBezTo>
                  <a:pt x="3818966" y="5146527"/>
                  <a:pt x="3903254" y="5199539"/>
                  <a:pt x="3939506" y="5287014"/>
                </a:cubicBezTo>
                <a:cubicBezTo>
                  <a:pt x="3987842" y="5403647"/>
                  <a:pt x="3932476" y="5537381"/>
                  <a:pt x="3815844" y="5585717"/>
                </a:cubicBezTo>
                <a:cubicBezTo>
                  <a:pt x="3699211" y="5634053"/>
                  <a:pt x="3565476" y="5578687"/>
                  <a:pt x="3517140" y="5462055"/>
                </a:cubicBezTo>
                <a:cubicBezTo>
                  <a:pt x="3468804" y="5345422"/>
                  <a:pt x="3524170" y="5211687"/>
                  <a:pt x="3640803" y="5163351"/>
                </a:cubicBezTo>
                <a:cubicBezTo>
                  <a:pt x="3669961" y="5151267"/>
                  <a:pt x="3700188" y="5145665"/>
                  <a:pt x="3729882" y="5145880"/>
                </a:cubicBezTo>
                <a:close/>
                <a:moveTo>
                  <a:pt x="1551384" y="4940680"/>
                </a:moveTo>
                <a:cubicBezTo>
                  <a:pt x="1609862" y="4938934"/>
                  <a:pt x="1669006" y="4959496"/>
                  <a:pt x="1714955" y="5002781"/>
                </a:cubicBezTo>
                <a:cubicBezTo>
                  <a:pt x="1806853" y="5089351"/>
                  <a:pt x="1811173" y="5234028"/>
                  <a:pt x="1724604" y="5325926"/>
                </a:cubicBezTo>
                <a:cubicBezTo>
                  <a:pt x="1638034" y="5417825"/>
                  <a:pt x="1493357" y="5422145"/>
                  <a:pt x="1401459" y="5335575"/>
                </a:cubicBezTo>
                <a:cubicBezTo>
                  <a:pt x="1309560" y="5249006"/>
                  <a:pt x="1305240" y="5104328"/>
                  <a:pt x="1391810" y="5012430"/>
                </a:cubicBezTo>
                <a:cubicBezTo>
                  <a:pt x="1435095" y="4966481"/>
                  <a:pt x="1492906" y="4942426"/>
                  <a:pt x="1551384" y="4940680"/>
                </a:cubicBezTo>
                <a:close/>
                <a:moveTo>
                  <a:pt x="4350132" y="4833887"/>
                </a:moveTo>
                <a:cubicBezTo>
                  <a:pt x="4423350" y="4838834"/>
                  <a:pt x="4492882" y="4878878"/>
                  <a:pt x="4532548" y="4947092"/>
                </a:cubicBezTo>
                <a:cubicBezTo>
                  <a:pt x="4596012" y="5056233"/>
                  <a:pt x="4558983" y="5196158"/>
                  <a:pt x="4449842" y="5259623"/>
                </a:cubicBezTo>
                <a:cubicBezTo>
                  <a:pt x="4340700" y="5323087"/>
                  <a:pt x="4200775" y="5286058"/>
                  <a:pt x="4137311" y="5176917"/>
                </a:cubicBezTo>
                <a:cubicBezTo>
                  <a:pt x="4073846" y="5067775"/>
                  <a:pt x="4110875" y="4927850"/>
                  <a:pt x="4220017" y="4864386"/>
                </a:cubicBezTo>
                <a:cubicBezTo>
                  <a:pt x="4260945" y="4840587"/>
                  <a:pt x="4306202" y="4830919"/>
                  <a:pt x="4350132" y="4833887"/>
                </a:cubicBezTo>
                <a:close/>
                <a:moveTo>
                  <a:pt x="2740426" y="4785101"/>
                </a:moveTo>
                <a:cubicBezTo>
                  <a:pt x="2752408" y="4783968"/>
                  <a:pt x="2764677" y="4784035"/>
                  <a:pt x="2777098" y="4785412"/>
                </a:cubicBezTo>
                <a:cubicBezTo>
                  <a:pt x="2876467" y="4796428"/>
                  <a:pt x="2947965" y="4887074"/>
                  <a:pt x="2936791" y="4987876"/>
                </a:cubicBezTo>
                <a:cubicBezTo>
                  <a:pt x="2925616" y="5088678"/>
                  <a:pt x="2836002" y="5161465"/>
                  <a:pt x="2736633" y="5150449"/>
                </a:cubicBezTo>
                <a:cubicBezTo>
                  <a:pt x="2637263" y="5139434"/>
                  <a:pt x="2565766" y="5048788"/>
                  <a:pt x="2576940" y="4947986"/>
                </a:cubicBezTo>
                <a:cubicBezTo>
                  <a:pt x="2586717" y="4859784"/>
                  <a:pt x="2656550" y="4793032"/>
                  <a:pt x="2740426" y="4785101"/>
                </a:cubicBezTo>
                <a:close/>
                <a:moveTo>
                  <a:pt x="3346158" y="4759248"/>
                </a:moveTo>
                <a:cubicBezTo>
                  <a:pt x="3358151" y="4758246"/>
                  <a:pt x="3370061" y="4758478"/>
                  <a:pt x="3381737" y="4759859"/>
                </a:cubicBezTo>
                <a:cubicBezTo>
                  <a:pt x="3451795" y="4768148"/>
                  <a:pt x="3513445" y="4817828"/>
                  <a:pt x="3534236" y="4890832"/>
                </a:cubicBezTo>
                <a:cubicBezTo>
                  <a:pt x="3561957" y="4988172"/>
                  <a:pt x="3506543" y="5090117"/>
                  <a:pt x="3410467" y="5118533"/>
                </a:cubicBezTo>
                <a:cubicBezTo>
                  <a:pt x="3314390" y="5146950"/>
                  <a:pt x="3214031" y="5091076"/>
                  <a:pt x="3186310" y="4993738"/>
                </a:cubicBezTo>
                <a:cubicBezTo>
                  <a:pt x="3158588" y="4896399"/>
                  <a:pt x="3214002" y="4794452"/>
                  <a:pt x="3310079" y="4766036"/>
                </a:cubicBezTo>
                <a:cubicBezTo>
                  <a:pt x="3322088" y="4762484"/>
                  <a:pt x="3334165" y="4760249"/>
                  <a:pt x="3346158" y="4759248"/>
                </a:cubicBezTo>
                <a:close/>
                <a:moveTo>
                  <a:pt x="2164350" y="4659423"/>
                </a:moveTo>
                <a:cubicBezTo>
                  <a:pt x="2181622" y="4657303"/>
                  <a:pt x="2199230" y="4657688"/>
                  <a:pt x="2216608" y="4660703"/>
                </a:cubicBezTo>
                <a:cubicBezTo>
                  <a:pt x="2239778" y="4664723"/>
                  <a:pt x="2262540" y="4673418"/>
                  <a:pt x="2283551" y="4687087"/>
                </a:cubicBezTo>
                <a:cubicBezTo>
                  <a:pt x="2367595" y="4741765"/>
                  <a:pt x="2391803" y="4855318"/>
                  <a:pt x="2337621" y="4940716"/>
                </a:cubicBezTo>
                <a:cubicBezTo>
                  <a:pt x="2283438" y="5026114"/>
                  <a:pt x="2171382" y="5051019"/>
                  <a:pt x="2087338" y="4996341"/>
                </a:cubicBezTo>
                <a:cubicBezTo>
                  <a:pt x="2003293" y="4941664"/>
                  <a:pt x="1979086" y="4828110"/>
                  <a:pt x="2033269" y="4742713"/>
                </a:cubicBezTo>
                <a:cubicBezTo>
                  <a:pt x="2063746" y="4694676"/>
                  <a:pt x="2112535" y="4665781"/>
                  <a:pt x="2164350" y="4659423"/>
                </a:cubicBezTo>
                <a:close/>
                <a:moveTo>
                  <a:pt x="3844981" y="4563261"/>
                </a:moveTo>
                <a:cubicBezTo>
                  <a:pt x="3862679" y="4561165"/>
                  <a:pt x="3880377" y="4561773"/>
                  <a:pt x="3897533" y="4564874"/>
                </a:cubicBezTo>
                <a:cubicBezTo>
                  <a:pt x="3954724" y="4575212"/>
                  <a:pt x="4005906" y="4613250"/>
                  <a:pt x="4031089" y="4671175"/>
                </a:cubicBezTo>
                <a:cubicBezTo>
                  <a:pt x="4071380" y="4763852"/>
                  <a:pt x="4029852" y="4872340"/>
                  <a:pt x="3938332" y="4913489"/>
                </a:cubicBezTo>
                <a:cubicBezTo>
                  <a:pt x="3846812" y="4954638"/>
                  <a:pt x="3739958" y="4912864"/>
                  <a:pt x="3699667" y="4820187"/>
                </a:cubicBezTo>
                <a:cubicBezTo>
                  <a:pt x="3659375" y="4727509"/>
                  <a:pt x="3700904" y="4619021"/>
                  <a:pt x="3792424" y="4577873"/>
                </a:cubicBezTo>
                <a:cubicBezTo>
                  <a:pt x="3809584" y="4570157"/>
                  <a:pt x="3827283" y="4565357"/>
                  <a:pt x="3844981" y="4563261"/>
                </a:cubicBezTo>
                <a:close/>
                <a:moveTo>
                  <a:pt x="1029296" y="4450918"/>
                </a:moveTo>
                <a:cubicBezTo>
                  <a:pt x="1087741" y="4453525"/>
                  <a:pt x="1145193" y="4478428"/>
                  <a:pt x="1187796" y="4525010"/>
                </a:cubicBezTo>
                <a:cubicBezTo>
                  <a:pt x="1273003" y="4618172"/>
                  <a:pt x="1266554" y="4762770"/>
                  <a:pt x="1173391" y="4847978"/>
                </a:cubicBezTo>
                <a:cubicBezTo>
                  <a:pt x="1080229" y="4933185"/>
                  <a:pt x="935631" y="4926736"/>
                  <a:pt x="850423" y="4833573"/>
                </a:cubicBezTo>
                <a:cubicBezTo>
                  <a:pt x="765216" y="4740410"/>
                  <a:pt x="771665" y="4595812"/>
                  <a:pt x="864828" y="4510605"/>
                </a:cubicBezTo>
                <a:cubicBezTo>
                  <a:pt x="911410" y="4468001"/>
                  <a:pt x="970850" y="4448312"/>
                  <a:pt x="1029296" y="4450918"/>
                </a:cubicBezTo>
                <a:close/>
                <a:moveTo>
                  <a:pt x="4902548" y="4450742"/>
                </a:moveTo>
                <a:cubicBezTo>
                  <a:pt x="4960884" y="4455165"/>
                  <a:pt x="5017534" y="4481842"/>
                  <a:pt x="5058669" y="4529725"/>
                </a:cubicBezTo>
                <a:cubicBezTo>
                  <a:pt x="5140939" y="4625491"/>
                  <a:pt x="5129998" y="4769819"/>
                  <a:pt x="5034232" y="4852089"/>
                </a:cubicBezTo>
                <a:cubicBezTo>
                  <a:pt x="4938465" y="4934359"/>
                  <a:pt x="4794138" y="4923418"/>
                  <a:pt x="4711867" y="4827652"/>
                </a:cubicBezTo>
                <a:cubicBezTo>
                  <a:pt x="4629597" y="4731885"/>
                  <a:pt x="4640538" y="4587558"/>
                  <a:pt x="4736305" y="4505287"/>
                </a:cubicBezTo>
                <a:cubicBezTo>
                  <a:pt x="4784188" y="4464152"/>
                  <a:pt x="4844211" y="4446320"/>
                  <a:pt x="4902548" y="4450742"/>
                </a:cubicBezTo>
                <a:close/>
                <a:moveTo>
                  <a:pt x="1685257" y="4405953"/>
                </a:moveTo>
                <a:cubicBezTo>
                  <a:pt x="1731439" y="4409661"/>
                  <a:pt x="1776169" y="4431238"/>
                  <a:pt x="1808504" y="4469807"/>
                </a:cubicBezTo>
                <a:cubicBezTo>
                  <a:pt x="1873172" y="4546944"/>
                  <a:pt x="1863768" y="4662833"/>
                  <a:pt x="1787498" y="4728653"/>
                </a:cubicBezTo>
                <a:cubicBezTo>
                  <a:pt x="1711227" y="4794474"/>
                  <a:pt x="1596973" y="4785300"/>
                  <a:pt x="1532305" y="4708163"/>
                </a:cubicBezTo>
                <a:cubicBezTo>
                  <a:pt x="1467635" y="4631027"/>
                  <a:pt x="1477040" y="4515136"/>
                  <a:pt x="1553311" y="4449316"/>
                </a:cubicBezTo>
                <a:cubicBezTo>
                  <a:pt x="1591446" y="4416406"/>
                  <a:pt x="1639077" y="4402244"/>
                  <a:pt x="1685257" y="4405953"/>
                </a:cubicBezTo>
                <a:close/>
                <a:moveTo>
                  <a:pt x="2979881" y="4350672"/>
                </a:moveTo>
                <a:cubicBezTo>
                  <a:pt x="3060853" y="4350672"/>
                  <a:pt x="3126494" y="4414249"/>
                  <a:pt x="3126494" y="4492676"/>
                </a:cubicBezTo>
                <a:cubicBezTo>
                  <a:pt x="3126494" y="4571102"/>
                  <a:pt x="3060853" y="4634680"/>
                  <a:pt x="2979881" y="4634680"/>
                </a:cubicBezTo>
                <a:cubicBezTo>
                  <a:pt x="2898909" y="4634680"/>
                  <a:pt x="2833268" y="4571102"/>
                  <a:pt x="2833268" y="4492676"/>
                </a:cubicBezTo>
                <a:cubicBezTo>
                  <a:pt x="2833268" y="4414249"/>
                  <a:pt x="2898909" y="4350672"/>
                  <a:pt x="2979881" y="4350672"/>
                </a:cubicBezTo>
                <a:close/>
                <a:moveTo>
                  <a:pt x="4366237" y="4307162"/>
                </a:moveTo>
                <a:cubicBezTo>
                  <a:pt x="4411760" y="4315783"/>
                  <a:pt x="4453987" y="4342025"/>
                  <a:pt x="4482125" y="4383844"/>
                </a:cubicBezTo>
                <a:cubicBezTo>
                  <a:pt x="4538402" y="4467484"/>
                  <a:pt x="4517017" y="4581763"/>
                  <a:pt x="4434360" y="4639094"/>
                </a:cubicBezTo>
                <a:cubicBezTo>
                  <a:pt x="4351703" y="4696424"/>
                  <a:pt x="4239075" y="4675096"/>
                  <a:pt x="4182798" y="4591457"/>
                </a:cubicBezTo>
                <a:cubicBezTo>
                  <a:pt x="4126521" y="4507817"/>
                  <a:pt x="4147906" y="4393538"/>
                  <a:pt x="4230563" y="4336207"/>
                </a:cubicBezTo>
                <a:cubicBezTo>
                  <a:pt x="4271892" y="4307541"/>
                  <a:pt x="4320712" y="4298541"/>
                  <a:pt x="4366237" y="4307162"/>
                </a:cubicBezTo>
                <a:close/>
                <a:moveTo>
                  <a:pt x="2517580" y="4302575"/>
                </a:moveTo>
                <a:cubicBezTo>
                  <a:pt x="2536590" y="4303691"/>
                  <a:pt x="2555688" y="4308434"/>
                  <a:pt x="2573821" y="4317150"/>
                </a:cubicBezTo>
                <a:cubicBezTo>
                  <a:pt x="2646353" y="4352014"/>
                  <a:pt x="2675972" y="4437227"/>
                  <a:pt x="2639977" y="4507478"/>
                </a:cubicBezTo>
                <a:cubicBezTo>
                  <a:pt x="2603982" y="4577730"/>
                  <a:pt x="2516004" y="4606418"/>
                  <a:pt x="2443472" y="4571554"/>
                </a:cubicBezTo>
                <a:cubicBezTo>
                  <a:pt x="2370941" y="4536691"/>
                  <a:pt x="2341322" y="4451478"/>
                  <a:pt x="2377317" y="4381227"/>
                </a:cubicBezTo>
                <a:cubicBezTo>
                  <a:pt x="2404313" y="4328538"/>
                  <a:pt x="2460550" y="4299229"/>
                  <a:pt x="2517580" y="4302575"/>
                </a:cubicBezTo>
                <a:close/>
                <a:moveTo>
                  <a:pt x="3464312" y="4279517"/>
                </a:moveTo>
                <a:cubicBezTo>
                  <a:pt x="3521446" y="4279919"/>
                  <a:pt x="3575504" y="4312850"/>
                  <a:pt x="3598755" y="4367188"/>
                </a:cubicBezTo>
                <a:cubicBezTo>
                  <a:pt x="3629755" y="4439640"/>
                  <a:pt x="3594246" y="4522714"/>
                  <a:pt x="3519444" y="4552740"/>
                </a:cubicBezTo>
                <a:cubicBezTo>
                  <a:pt x="3444641" y="4582766"/>
                  <a:pt x="3358870" y="4548373"/>
                  <a:pt x="3327870" y="4475922"/>
                </a:cubicBezTo>
                <a:cubicBezTo>
                  <a:pt x="3296870" y="4403471"/>
                  <a:pt x="3332379" y="4320396"/>
                  <a:pt x="3407181" y="4290370"/>
                </a:cubicBezTo>
                <a:cubicBezTo>
                  <a:pt x="3425882" y="4282864"/>
                  <a:pt x="3445268" y="4279384"/>
                  <a:pt x="3464312" y="4279517"/>
                </a:cubicBezTo>
                <a:close/>
                <a:moveTo>
                  <a:pt x="2067132" y="4152049"/>
                </a:moveTo>
                <a:cubicBezTo>
                  <a:pt x="2104637" y="4150964"/>
                  <a:pt x="2142569" y="4163737"/>
                  <a:pt x="2172038" y="4190625"/>
                </a:cubicBezTo>
                <a:cubicBezTo>
                  <a:pt x="2230977" y="4244402"/>
                  <a:pt x="2233748" y="4334274"/>
                  <a:pt x="2178227" y="4391360"/>
                </a:cubicBezTo>
                <a:cubicBezTo>
                  <a:pt x="2122705" y="4448447"/>
                  <a:pt x="2029916" y="4451131"/>
                  <a:pt x="1970977" y="4397354"/>
                </a:cubicBezTo>
                <a:cubicBezTo>
                  <a:pt x="1912038" y="4343578"/>
                  <a:pt x="1909267" y="4253706"/>
                  <a:pt x="1964789" y="4196619"/>
                </a:cubicBezTo>
                <a:cubicBezTo>
                  <a:pt x="1992550" y="4168076"/>
                  <a:pt x="2029627" y="4153134"/>
                  <a:pt x="2067132" y="4152049"/>
                </a:cubicBezTo>
                <a:close/>
                <a:moveTo>
                  <a:pt x="3862110" y="4085710"/>
                </a:moveTo>
                <a:cubicBezTo>
                  <a:pt x="3909068" y="4088783"/>
                  <a:pt x="3953663" y="4113658"/>
                  <a:pt x="3979102" y="4156032"/>
                </a:cubicBezTo>
                <a:cubicBezTo>
                  <a:pt x="4019805" y="4223829"/>
                  <a:pt x="3996056" y="4310750"/>
                  <a:pt x="3926059" y="4350173"/>
                </a:cubicBezTo>
                <a:cubicBezTo>
                  <a:pt x="3856061" y="4389597"/>
                  <a:pt x="3766320" y="4366595"/>
                  <a:pt x="3725617" y="4298797"/>
                </a:cubicBezTo>
                <a:cubicBezTo>
                  <a:pt x="3684914" y="4230999"/>
                  <a:pt x="3708662" y="4144079"/>
                  <a:pt x="3778661" y="4104656"/>
                </a:cubicBezTo>
                <a:cubicBezTo>
                  <a:pt x="3804910" y="4089872"/>
                  <a:pt x="3833935" y="4083866"/>
                  <a:pt x="3862110" y="4085710"/>
                </a:cubicBezTo>
                <a:close/>
                <a:moveTo>
                  <a:pt x="3117217" y="3980944"/>
                </a:moveTo>
                <a:cubicBezTo>
                  <a:pt x="3159768" y="3988665"/>
                  <a:pt x="3195823" y="4020109"/>
                  <a:pt x="3206139" y="4063428"/>
                </a:cubicBezTo>
                <a:cubicBezTo>
                  <a:pt x="3219894" y="4121186"/>
                  <a:pt x="3182682" y="4178182"/>
                  <a:pt x="3123024" y="4190731"/>
                </a:cubicBezTo>
                <a:cubicBezTo>
                  <a:pt x="3063366" y="4203280"/>
                  <a:pt x="3003852" y="4166631"/>
                  <a:pt x="2990097" y="4108873"/>
                </a:cubicBezTo>
                <a:cubicBezTo>
                  <a:pt x="2976342" y="4051115"/>
                  <a:pt x="3013555" y="3994119"/>
                  <a:pt x="3073213" y="3981570"/>
                </a:cubicBezTo>
                <a:cubicBezTo>
                  <a:pt x="3088128" y="3978432"/>
                  <a:pt x="3103033" y="3978370"/>
                  <a:pt x="3117217" y="3980944"/>
                </a:cubicBezTo>
                <a:close/>
                <a:moveTo>
                  <a:pt x="2746793" y="3970775"/>
                </a:moveTo>
                <a:cubicBezTo>
                  <a:pt x="2807172" y="3981295"/>
                  <a:pt x="2847904" y="4036973"/>
                  <a:pt x="2837771" y="4095135"/>
                </a:cubicBezTo>
                <a:cubicBezTo>
                  <a:pt x="2827637" y="4153296"/>
                  <a:pt x="2770475" y="4191918"/>
                  <a:pt x="2710096" y="4181398"/>
                </a:cubicBezTo>
                <a:cubicBezTo>
                  <a:pt x="2649717" y="4170878"/>
                  <a:pt x="2608985" y="4115201"/>
                  <a:pt x="2619119" y="4057039"/>
                </a:cubicBezTo>
                <a:cubicBezTo>
                  <a:pt x="2629253" y="3998877"/>
                  <a:pt x="2686414" y="3960255"/>
                  <a:pt x="2746793" y="3970775"/>
                </a:cubicBezTo>
                <a:close/>
                <a:moveTo>
                  <a:pt x="1317682" y="3969366"/>
                </a:moveTo>
                <a:cubicBezTo>
                  <a:pt x="1363452" y="3976547"/>
                  <a:pt x="1406467" y="4001442"/>
                  <a:pt x="1435876" y="4042351"/>
                </a:cubicBezTo>
                <a:cubicBezTo>
                  <a:pt x="1494695" y="4124168"/>
                  <a:pt x="1476821" y="4239055"/>
                  <a:pt x="1395953" y="4298958"/>
                </a:cubicBezTo>
                <a:cubicBezTo>
                  <a:pt x="1315087" y="4358861"/>
                  <a:pt x="1201848" y="4341096"/>
                  <a:pt x="1143028" y="4259278"/>
                </a:cubicBezTo>
                <a:cubicBezTo>
                  <a:pt x="1084210" y="4177461"/>
                  <a:pt x="1102083" y="4062574"/>
                  <a:pt x="1182951" y="4002672"/>
                </a:cubicBezTo>
                <a:cubicBezTo>
                  <a:pt x="1223385" y="3972720"/>
                  <a:pt x="1271911" y="3962186"/>
                  <a:pt x="1317682" y="3969366"/>
                </a:cubicBezTo>
                <a:close/>
                <a:moveTo>
                  <a:pt x="578263" y="3931389"/>
                </a:moveTo>
                <a:cubicBezTo>
                  <a:pt x="636520" y="3936760"/>
                  <a:pt x="692728" y="3964355"/>
                  <a:pt x="733078" y="4012901"/>
                </a:cubicBezTo>
                <a:cubicBezTo>
                  <a:pt x="813779" y="4109994"/>
                  <a:pt x="800490" y="4254124"/>
                  <a:pt x="703398" y="4334825"/>
                </a:cubicBezTo>
                <a:cubicBezTo>
                  <a:pt x="606305" y="4415526"/>
                  <a:pt x="462175" y="4402238"/>
                  <a:pt x="381474" y="4305145"/>
                </a:cubicBezTo>
                <a:cubicBezTo>
                  <a:pt x="300773" y="4208053"/>
                  <a:pt x="314061" y="4063922"/>
                  <a:pt x="411154" y="3983221"/>
                </a:cubicBezTo>
                <a:cubicBezTo>
                  <a:pt x="459700" y="3942871"/>
                  <a:pt x="520006" y="3926018"/>
                  <a:pt x="578263" y="3931389"/>
                </a:cubicBezTo>
                <a:close/>
                <a:moveTo>
                  <a:pt x="3406818" y="3885783"/>
                </a:moveTo>
                <a:cubicBezTo>
                  <a:pt x="3417704" y="3885297"/>
                  <a:pt x="3428502" y="3886383"/>
                  <a:pt x="3438888" y="3888897"/>
                </a:cubicBezTo>
                <a:cubicBezTo>
                  <a:pt x="3473506" y="3897276"/>
                  <a:pt x="3503545" y="3921518"/>
                  <a:pt x="3517040" y="3956248"/>
                </a:cubicBezTo>
                <a:cubicBezTo>
                  <a:pt x="3538631" y="4011815"/>
                  <a:pt x="3509691" y="4073190"/>
                  <a:pt x="3452401" y="4093333"/>
                </a:cubicBezTo>
                <a:cubicBezTo>
                  <a:pt x="3395111" y="4113476"/>
                  <a:pt x="3331166" y="4084758"/>
                  <a:pt x="3309575" y="4029191"/>
                </a:cubicBezTo>
                <a:cubicBezTo>
                  <a:pt x="3287983" y="3973623"/>
                  <a:pt x="3316923" y="3912248"/>
                  <a:pt x="3374213" y="3892105"/>
                </a:cubicBezTo>
                <a:cubicBezTo>
                  <a:pt x="3384955" y="3888328"/>
                  <a:pt x="3395931" y="3886269"/>
                  <a:pt x="3406818" y="3885783"/>
                </a:cubicBezTo>
                <a:close/>
                <a:moveTo>
                  <a:pt x="4686184" y="3883182"/>
                </a:moveTo>
                <a:cubicBezTo>
                  <a:pt x="4700647" y="3882360"/>
                  <a:pt x="4715186" y="3883288"/>
                  <a:pt x="4729465" y="3885969"/>
                </a:cubicBezTo>
                <a:cubicBezTo>
                  <a:pt x="4763737" y="3892404"/>
                  <a:pt x="4796515" y="3908933"/>
                  <a:pt x="4823167" y="3935597"/>
                </a:cubicBezTo>
                <a:cubicBezTo>
                  <a:pt x="4894239" y="4006703"/>
                  <a:pt x="4894831" y="4122951"/>
                  <a:pt x="4824488" y="4195245"/>
                </a:cubicBezTo>
                <a:cubicBezTo>
                  <a:pt x="4754145" y="4267539"/>
                  <a:pt x="4639506" y="4268503"/>
                  <a:pt x="4568435" y="4197398"/>
                </a:cubicBezTo>
                <a:cubicBezTo>
                  <a:pt x="4497363" y="4126292"/>
                  <a:pt x="4496773" y="4010044"/>
                  <a:pt x="4567114" y="3937750"/>
                </a:cubicBezTo>
                <a:cubicBezTo>
                  <a:pt x="4600088" y="3903862"/>
                  <a:pt x="4642794" y="3885648"/>
                  <a:pt x="4686184" y="3883182"/>
                </a:cubicBezTo>
                <a:close/>
                <a:moveTo>
                  <a:pt x="5299837" y="3879794"/>
                </a:moveTo>
                <a:cubicBezTo>
                  <a:pt x="5343747" y="3883055"/>
                  <a:pt x="5387187" y="3899011"/>
                  <a:pt x="5424348" y="3928346"/>
                </a:cubicBezTo>
                <a:cubicBezTo>
                  <a:pt x="5523443" y="4006575"/>
                  <a:pt x="5540359" y="4150325"/>
                  <a:pt x="5462130" y="4249420"/>
                </a:cubicBezTo>
                <a:cubicBezTo>
                  <a:pt x="5383901" y="4348515"/>
                  <a:pt x="5240151" y="4365431"/>
                  <a:pt x="5141056" y="4287202"/>
                </a:cubicBezTo>
                <a:cubicBezTo>
                  <a:pt x="5041961" y="4208973"/>
                  <a:pt x="5025046" y="4065223"/>
                  <a:pt x="5103274" y="3966128"/>
                </a:cubicBezTo>
                <a:cubicBezTo>
                  <a:pt x="5152167" y="3904194"/>
                  <a:pt x="5226655" y="3874361"/>
                  <a:pt x="5299837" y="3879794"/>
                </a:cubicBezTo>
                <a:close/>
                <a:moveTo>
                  <a:pt x="2376380" y="3872136"/>
                </a:moveTo>
                <a:cubicBezTo>
                  <a:pt x="2387007" y="3871619"/>
                  <a:pt x="2397757" y="3872572"/>
                  <a:pt x="2408280" y="3875044"/>
                </a:cubicBezTo>
                <a:cubicBezTo>
                  <a:pt x="2422311" y="3878341"/>
                  <a:pt x="2435940" y="3884340"/>
                  <a:pt x="2448335" y="3893160"/>
                </a:cubicBezTo>
                <a:cubicBezTo>
                  <a:pt x="2497915" y="3928439"/>
                  <a:pt x="2508991" y="3995481"/>
                  <a:pt x="2473073" y="4042904"/>
                </a:cubicBezTo>
                <a:cubicBezTo>
                  <a:pt x="2437155" y="4090327"/>
                  <a:pt x="2367845" y="4100172"/>
                  <a:pt x="2318265" y="4064893"/>
                </a:cubicBezTo>
                <a:cubicBezTo>
                  <a:pt x="2268684" y="4029615"/>
                  <a:pt x="2257609" y="3962572"/>
                  <a:pt x="2293527" y="3915150"/>
                </a:cubicBezTo>
                <a:cubicBezTo>
                  <a:pt x="2313730" y="3888475"/>
                  <a:pt x="2344500" y="3873689"/>
                  <a:pt x="2376380" y="3872136"/>
                </a:cubicBezTo>
                <a:close/>
                <a:moveTo>
                  <a:pt x="1732291" y="3847813"/>
                </a:moveTo>
                <a:cubicBezTo>
                  <a:pt x="1769774" y="3849433"/>
                  <a:pt x="1806621" y="3864902"/>
                  <a:pt x="1833945" y="3893838"/>
                </a:cubicBezTo>
                <a:cubicBezTo>
                  <a:pt x="1888592" y="3951710"/>
                  <a:pt x="1884456" y="4041533"/>
                  <a:pt x="1824706" y="4094463"/>
                </a:cubicBezTo>
                <a:cubicBezTo>
                  <a:pt x="1764956" y="4147393"/>
                  <a:pt x="1672218" y="4143387"/>
                  <a:pt x="1617570" y="4085515"/>
                </a:cubicBezTo>
                <a:cubicBezTo>
                  <a:pt x="1562923" y="4027643"/>
                  <a:pt x="1567059" y="3937820"/>
                  <a:pt x="1626809" y="3884890"/>
                </a:cubicBezTo>
                <a:cubicBezTo>
                  <a:pt x="1656684" y="3858425"/>
                  <a:pt x="1694806" y="3846194"/>
                  <a:pt x="1732291" y="3847813"/>
                </a:cubicBezTo>
                <a:close/>
                <a:moveTo>
                  <a:pt x="4216402" y="3847704"/>
                </a:moveTo>
                <a:cubicBezTo>
                  <a:pt x="4253816" y="3850451"/>
                  <a:pt x="4290148" y="3867023"/>
                  <a:pt x="4316530" y="3896767"/>
                </a:cubicBezTo>
                <a:cubicBezTo>
                  <a:pt x="4369294" y="3956256"/>
                  <a:pt x="4362277" y="4045912"/>
                  <a:pt x="4300858" y="4097017"/>
                </a:cubicBezTo>
                <a:cubicBezTo>
                  <a:pt x="4239437" y="4148122"/>
                  <a:pt x="4146873" y="4141326"/>
                  <a:pt x="4094109" y="4081837"/>
                </a:cubicBezTo>
                <a:cubicBezTo>
                  <a:pt x="4041345" y="4022347"/>
                  <a:pt x="4048362" y="3932693"/>
                  <a:pt x="4109782" y="3881587"/>
                </a:cubicBezTo>
                <a:cubicBezTo>
                  <a:pt x="4140492" y="3856034"/>
                  <a:pt x="4178988" y="3844957"/>
                  <a:pt x="4216402" y="3847704"/>
                </a:cubicBezTo>
                <a:close/>
                <a:moveTo>
                  <a:pt x="3691384" y="3755860"/>
                </a:moveTo>
                <a:cubicBezTo>
                  <a:pt x="3705636" y="3754049"/>
                  <a:pt x="3720056" y="3754970"/>
                  <a:pt x="3733828" y="3758419"/>
                </a:cubicBezTo>
                <a:cubicBezTo>
                  <a:pt x="3761372" y="3765317"/>
                  <a:pt x="3786323" y="3782327"/>
                  <a:pt x="3802152" y="3807813"/>
                </a:cubicBezTo>
                <a:cubicBezTo>
                  <a:pt x="3833811" y="3858786"/>
                  <a:pt x="3816994" y="3924364"/>
                  <a:pt x="3764591" y="3954284"/>
                </a:cubicBezTo>
                <a:cubicBezTo>
                  <a:pt x="3712188" y="3984205"/>
                  <a:pt x="3644043" y="3967138"/>
                  <a:pt x="3612385" y="3916165"/>
                </a:cubicBezTo>
                <a:cubicBezTo>
                  <a:pt x="3580726" y="3865192"/>
                  <a:pt x="3597543" y="3799615"/>
                  <a:pt x="3649946" y="3769694"/>
                </a:cubicBezTo>
                <a:cubicBezTo>
                  <a:pt x="3663047" y="3762214"/>
                  <a:pt x="3677131" y="3757671"/>
                  <a:pt x="3691384" y="3755860"/>
                </a:cubicBezTo>
                <a:close/>
                <a:moveTo>
                  <a:pt x="2910453" y="3725728"/>
                </a:moveTo>
                <a:cubicBezTo>
                  <a:pt x="2922340" y="3725010"/>
                  <a:pt x="2933877" y="3726658"/>
                  <a:pt x="2944562" y="3730251"/>
                </a:cubicBezTo>
                <a:cubicBezTo>
                  <a:pt x="2976617" y="3741032"/>
                  <a:pt x="3001001" y="3769327"/>
                  <a:pt x="3004149" y="3803831"/>
                </a:cubicBezTo>
                <a:cubicBezTo>
                  <a:pt x="3008347" y="3849835"/>
                  <a:pt x="2973204" y="3889455"/>
                  <a:pt x="2925655" y="3892325"/>
                </a:cubicBezTo>
                <a:cubicBezTo>
                  <a:pt x="2878106" y="3895194"/>
                  <a:pt x="2836157" y="3860226"/>
                  <a:pt x="2831959" y="3814222"/>
                </a:cubicBezTo>
                <a:cubicBezTo>
                  <a:pt x="2827761" y="3768217"/>
                  <a:pt x="2862904" y="3728597"/>
                  <a:pt x="2910453" y="3725728"/>
                </a:cubicBezTo>
                <a:close/>
                <a:moveTo>
                  <a:pt x="2091841" y="3704890"/>
                </a:moveTo>
                <a:cubicBezTo>
                  <a:pt x="2119947" y="3708958"/>
                  <a:pt x="2146582" y="3723359"/>
                  <a:pt x="2165083" y="3747128"/>
                </a:cubicBezTo>
                <a:cubicBezTo>
                  <a:pt x="2202083" y="3794667"/>
                  <a:pt x="2192537" y="3861677"/>
                  <a:pt x="2143760" y="3896799"/>
                </a:cubicBezTo>
                <a:cubicBezTo>
                  <a:pt x="2094982" y="3931922"/>
                  <a:pt x="2025445" y="3921857"/>
                  <a:pt x="1988444" y="3874318"/>
                </a:cubicBezTo>
                <a:cubicBezTo>
                  <a:pt x="1951443" y="3826780"/>
                  <a:pt x="1960989" y="3759770"/>
                  <a:pt x="2009767" y="3724648"/>
                </a:cubicBezTo>
                <a:cubicBezTo>
                  <a:pt x="2034156" y="3707086"/>
                  <a:pt x="2063734" y="3700822"/>
                  <a:pt x="2091841" y="3704890"/>
                </a:cubicBezTo>
                <a:close/>
                <a:moveTo>
                  <a:pt x="3179199" y="3689975"/>
                </a:moveTo>
                <a:cubicBezTo>
                  <a:pt x="3187675" y="3690839"/>
                  <a:pt x="3195907" y="3692903"/>
                  <a:pt x="3203660" y="3696019"/>
                </a:cubicBezTo>
                <a:cubicBezTo>
                  <a:pt x="3229505" y="3706404"/>
                  <a:pt x="3250038" y="3728473"/>
                  <a:pt x="3256603" y="3756729"/>
                </a:cubicBezTo>
                <a:cubicBezTo>
                  <a:pt x="3267107" y="3801939"/>
                  <a:pt x="3237875" y="3845870"/>
                  <a:pt x="3191311" y="3854852"/>
                </a:cubicBezTo>
                <a:cubicBezTo>
                  <a:pt x="3144747" y="3863833"/>
                  <a:pt x="3098485" y="3834464"/>
                  <a:pt x="3087981" y="3789254"/>
                </a:cubicBezTo>
                <a:cubicBezTo>
                  <a:pt x="3077477" y="3744043"/>
                  <a:pt x="3106709" y="3700112"/>
                  <a:pt x="3153273" y="3691131"/>
                </a:cubicBezTo>
                <a:cubicBezTo>
                  <a:pt x="3162004" y="3689447"/>
                  <a:pt x="3170724" y="3689111"/>
                  <a:pt x="3179199" y="3689975"/>
                </a:cubicBezTo>
                <a:close/>
                <a:moveTo>
                  <a:pt x="2625023" y="3675950"/>
                </a:moveTo>
                <a:cubicBezTo>
                  <a:pt x="2636199" y="3675197"/>
                  <a:pt x="2647769" y="3676551"/>
                  <a:pt x="2659153" y="3680292"/>
                </a:cubicBezTo>
                <a:cubicBezTo>
                  <a:pt x="2704686" y="3695254"/>
                  <a:pt x="2729984" y="3742727"/>
                  <a:pt x="2715658" y="3786324"/>
                </a:cubicBezTo>
                <a:cubicBezTo>
                  <a:pt x="2701332" y="3829922"/>
                  <a:pt x="2652806" y="3853136"/>
                  <a:pt x="2607273" y="3838174"/>
                </a:cubicBezTo>
                <a:cubicBezTo>
                  <a:pt x="2561740" y="3823212"/>
                  <a:pt x="2536441" y="3775739"/>
                  <a:pt x="2550767" y="3732141"/>
                </a:cubicBezTo>
                <a:cubicBezTo>
                  <a:pt x="2561512" y="3699443"/>
                  <a:pt x="2591494" y="3678211"/>
                  <a:pt x="2625023" y="3675950"/>
                </a:cubicBezTo>
                <a:close/>
                <a:moveTo>
                  <a:pt x="3413819" y="3622380"/>
                </a:moveTo>
                <a:cubicBezTo>
                  <a:pt x="3425046" y="3622608"/>
                  <a:pt x="3436099" y="3624957"/>
                  <a:pt x="3446367" y="3629177"/>
                </a:cubicBezTo>
                <a:cubicBezTo>
                  <a:pt x="3466904" y="3637618"/>
                  <a:pt x="3484308" y="3653543"/>
                  <a:pt x="3493710" y="3674953"/>
                </a:cubicBezTo>
                <a:cubicBezTo>
                  <a:pt x="3512514" y="3717774"/>
                  <a:pt x="3492191" y="3766317"/>
                  <a:pt x="3448317" y="3783377"/>
                </a:cubicBezTo>
                <a:cubicBezTo>
                  <a:pt x="3404443" y="3800438"/>
                  <a:pt x="3353633" y="3779555"/>
                  <a:pt x="3334828" y="3736735"/>
                </a:cubicBezTo>
                <a:cubicBezTo>
                  <a:pt x="3316024" y="3693915"/>
                  <a:pt x="3336348" y="3645372"/>
                  <a:pt x="3380222" y="3628311"/>
                </a:cubicBezTo>
                <a:cubicBezTo>
                  <a:pt x="3391190" y="3624046"/>
                  <a:pt x="3402592" y="3622152"/>
                  <a:pt x="3413819" y="3622380"/>
                </a:cubicBezTo>
                <a:close/>
                <a:moveTo>
                  <a:pt x="2358855" y="3563269"/>
                </a:moveTo>
                <a:cubicBezTo>
                  <a:pt x="2375132" y="3560306"/>
                  <a:pt x="2392241" y="3561930"/>
                  <a:pt x="2407971" y="3568130"/>
                </a:cubicBezTo>
                <a:cubicBezTo>
                  <a:pt x="2418457" y="3572263"/>
                  <a:pt x="2428330" y="3578428"/>
                  <a:pt x="2436935" y="3586624"/>
                </a:cubicBezTo>
                <a:cubicBezTo>
                  <a:pt x="2471353" y="3619408"/>
                  <a:pt x="2472443" y="3672251"/>
                  <a:pt x="2439369" y="3704653"/>
                </a:cubicBezTo>
                <a:cubicBezTo>
                  <a:pt x="2406295" y="3737055"/>
                  <a:pt x="2351582" y="3736746"/>
                  <a:pt x="2317163" y="3703963"/>
                </a:cubicBezTo>
                <a:cubicBezTo>
                  <a:pt x="2282745" y="3671180"/>
                  <a:pt x="2281655" y="3618336"/>
                  <a:pt x="2314729" y="3585934"/>
                </a:cubicBezTo>
                <a:cubicBezTo>
                  <a:pt x="2327132" y="3573784"/>
                  <a:pt x="2342577" y="3566233"/>
                  <a:pt x="2358855" y="3563269"/>
                </a:cubicBezTo>
                <a:close/>
                <a:moveTo>
                  <a:pt x="3916860" y="3527798"/>
                </a:moveTo>
                <a:cubicBezTo>
                  <a:pt x="3934229" y="3523931"/>
                  <a:pt x="3952374" y="3524198"/>
                  <a:pt x="3969655" y="3528498"/>
                </a:cubicBezTo>
                <a:cubicBezTo>
                  <a:pt x="3990393" y="3533659"/>
                  <a:pt x="4009887" y="3544629"/>
                  <a:pt x="4025304" y="3561240"/>
                </a:cubicBezTo>
                <a:cubicBezTo>
                  <a:pt x="4066417" y="3605535"/>
                  <a:pt x="4062969" y="3673168"/>
                  <a:pt x="4017602" y="3712300"/>
                </a:cubicBezTo>
                <a:cubicBezTo>
                  <a:pt x="3972236" y="3751433"/>
                  <a:pt x="3902132" y="3747248"/>
                  <a:pt x="3861019" y="3702953"/>
                </a:cubicBezTo>
                <a:cubicBezTo>
                  <a:pt x="3819907" y="3658657"/>
                  <a:pt x="3823356" y="3591025"/>
                  <a:pt x="3868721" y="3551892"/>
                </a:cubicBezTo>
                <a:cubicBezTo>
                  <a:pt x="3882898" y="3539663"/>
                  <a:pt x="3899491" y="3531664"/>
                  <a:pt x="3916860" y="3527798"/>
                </a:cubicBezTo>
                <a:close/>
                <a:moveTo>
                  <a:pt x="1443020" y="3525086"/>
                </a:moveTo>
                <a:cubicBezTo>
                  <a:pt x="1480384" y="3528423"/>
                  <a:pt x="1516433" y="3545565"/>
                  <a:pt x="1542311" y="3575721"/>
                </a:cubicBezTo>
                <a:cubicBezTo>
                  <a:pt x="1594069" y="3636034"/>
                  <a:pt x="1585546" y="3725567"/>
                  <a:pt x="1523276" y="3775697"/>
                </a:cubicBezTo>
                <a:cubicBezTo>
                  <a:pt x="1461005" y="3825828"/>
                  <a:pt x="1368567" y="3817574"/>
                  <a:pt x="1316810" y="3757260"/>
                </a:cubicBezTo>
                <a:cubicBezTo>
                  <a:pt x="1265052" y="3696948"/>
                  <a:pt x="1273574" y="3607415"/>
                  <a:pt x="1335845" y="3557284"/>
                </a:cubicBezTo>
                <a:cubicBezTo>
                  <a:pt x="1366980" y="3532219"/>
                  <a:pt x="1405657" y="3521750"/>
                  <a:pt x="1443020" y="3525086"/>
                </a:cubicBezTo>
                <a:close/>
                <a:moveTo>
                  <a:pt x="939261" y="3514607"/>
                </a:moveTo>
                <a:cubicBezTo>
                  <a:pt x="962395" y="3510232"/>
                  <a:pt x="985978" y="3510526"/>
                  <a:pt x="1008667" y="3515212"/>
                </a:cubicBezTo>
                <a:cubicBezTo>
                  <a:pt x="1054044" y="3524583"/>
                  <a:pt x="1095842" y="3551520"/>
                  <a:pt x="1123304" y="3593800"/>
                </a:cubicBezTo>
                <a:cubicBezTo>
                  <a:pt x="1178228" y="3678362"/>
                  <a:pt x="1155012" y="3792279"/>
                  <a:pt x="1071451" y="3848241"/>
                </a:cubicBezTo>
                <a:cubicBezTo>
                  <a:pt x="987889" y="3904203"/>
                  <a:pt x="875624" y="3881018"/>
                  <a:pt x="820700" y="3796456"/>
                </a:cubicBezTo>
                <a:cubicBezTo>
                  <a:pt x="765775" y="3711895"/>
                  <a:pt x="788990" y="3597978"/>
                  <a:pt x="872552" y="3542016"/>
                </a:cubicBezTo>
                <a:cubicBezTo>
                  <a:pt x="893442" y="3528025"/>
                  <a:pt x="916127" y="3518982"/>
                  <a:pt x="939261" y="3514607"/>
                </a:cubicBezTo>
                <a:close/>
                <a:moveTo>
                  <a:pt x="4471203" y="3493036"/>
                </a:moveTo>
                <a:cubicBezTo>
                  <a:pt x="4499365" y="3495062"/>
                  <a:pt x="4527225" y="3504974"/>
                  <a:pt x="4551059" y="3523196"/>
                </a:cubicBezTo>
                <a:cubicBezTo>
                  <a:pt x="4614613" y="3571791"/>
                  <a:pt x="4625462" y="3661088"/>
                  <a:pt x="4575290" y="3722644"/>
                </a:cubicBezTo>
                <a:cubicBezTo>
                  <a:pt x="4525118" y="3784201"/>
                  <a:pt x="4432924" y="3794709"/>
                  <a:pt x="4369369" y="3746114"/>
                </a:cubicBezTo>
                <a:cubicBezTo>
                  <a:pt x="4305815" y="3697519"/>
                  <a:pt x="4294966" y="3608223"/>
                  <a:pt x="4345138" y="3546666"/>
                </a:cubicBezTo>
                <a:cubicBezTo>
                  <a:pt x="4376495" y="3508193"/>
                  <a:pt x="4424268" y="3489661"/>
                  <a:pt x="4471203" y="3493036"/>
                </a:cubicBezTo>
                <a:close/>
                <a:moveTo>
                  <a:pt x="3613676" y="3472554"/>
                </a:moveTo>
                <a:cubicBezTo>
                  <a:pt x="3627543" y="3471555"/>
                  <a:pt x="3641550" y="3473823"/>
                  <a:pt x="3654438" y="3479098"/>
                </a:cubicBezTo>
                <a:cubicBezTo>
                  <a:pt x="3669904" y="3485428"/>
                  <a:pt x="3683760" y="3496086"/>
                  <a:pt x="3693834" y="3510620"/>
                </a:cubicBezTo>
                <a:cubicBezTo>
                  <a:pt x="3720696" y="3549378"/>
                  <a:pt x="3710485" y="3601023"/>
                  <a:pt x="3671027" y="3625972"/>
                </a:cubicBezTo>
                <a:cubicBezTo>
                  <a:pt x="3631569" y="3650921"/>
                  <a:pt x="3577805" y="3639726"/>
                  <a:pt x="3550943" y="3600968"/>
                </a:cubicBezTo>
                <a:cubicBezTo>
                  <a:pt x="3524081" y="3562210"/>
                  <a:pt x="3534292" y="3510565"/>
                  <a:pt x="3573750" y="3485616"/>
                </a:cubicBezTo>
                <a:cubicBezTo>
                  <a:pt x="3586081" y="3477820"/>
                  <a:pt x="3599809" y="3473553"/>
                  <a:pt x="3613676" y="3472554"/>
                </a:cubicBezTo>
                <a:close/>
                <a:moveTo>
                  <a:pt x="1838978" y="3434479"/>
                </a:moveTo>
                <a:cubicBezTo>
                  <a:pt x="1853160" y="3432240"/>
                  <a:pt x="1867597" y="3432728"/>
                  <a:pt x="1881468" y="3435764"/>
                </a:cubicBezTo>
                <a:cubicBezTo>
                  <a:pt x="1909209" y="3441835"/>
                  <a:pt x="1934686" y="3458094"/>
                  <a:pt x="1951322" y="3483103"/>
                </a:cubicBezTo>
                <a:cubicBezTo>
                  <a:pt x="1984594" y="3533121"/>
                  <a:pt x="1969903" y="3599197"/>
                  <a:pt x="1918510" y="3630688"/>
                </a:cubicBezTo>
                <a:cubicBezTo>
                  <a:pt x="1867117" y="3662179"/>
                  <a:pt x="1798482" y="3647159"/>
                  <a:pt x="1765210" y="3597141"/>
                </a:cubicBezTo>
                <a:cubicBezTo>
                  <a:pt x="1731938" y="3547123"/>
                  <a:pt x="1746628" y="3481047"/>
                  <a:pt x="1798022" y="3449556"/>
                </a:cubicBezTo>
                <a:cubicBezTo>
                  <a:pt x="1810870" y="3441683"/>
                  <a:pt x="1824796" y="3436718"/>
                  <a:pt x="1838978" y="3434479"/>
                </a:cubicBezTo>
                <a:close/>
                <a:moveTo>
                  <a:pt x="4956569" y="3415278"/>
                </a:moveTo>
                <a:cubicBezTo>
                  <a:pt x="4968572" y="3416067"/>
                  <a:pt x="4980672" y="3418089"/>
                  <a:pt x="4992719" y="3421429"/>
                </a:cubicBezTo>
                <a:cubicBezTo>
                  <a:pt x="5089099" y="3448148"/>
                  <a:pt x="5145625" y="3549107"/>
                  <a:pt x="5118974" y="3646925"/>
                </a:cubicBezTo>
                <a:cubicBezTo>
                  <a:pt x="5092323" y="3744744"/>
                  <a:pt x="4992587" y="3802382"/>
                  <a:pt x="4896208" y="3775663"/>
                </a:cubicBezTo>
                <a:cubicBezTo>
                  <a:pt x="4799829" y="3748944"/>
                  <a:pt x="4743302" y="3647985"/>
                  <a:pt x="4769953" y="3550167"/>
                </a:cubicBezTo>
                <a:cubicBezTo>
                  <a:pt x="4793273" y="3464576"/>
                  <a:pt x="4872548" y="3409748"/>
                  <a:pt x="4956569" y="3415278"/>
                </a:cubicBezTo>
                <a:close/>
                <a:moveTo>
                  <a:pt x="2149145" y="3397750"/>
                </a:moveTo>
                <a:cubicBezTo>
                  <a:pt x="2160304" y="3396835"/>
                  <a:pt x="2171521" y="3398053"/>
                  <a:pt x="2182165" y="3401216"/>
                </a:cubicBezTo>
                <a:cubicBezTo>
                  <a:pt x="2203454" y="3407544"/>
                  <a:pt x="2222451" y="3421653"/>
                  <a:pt x="2234111" y="3442046"/>
                </a:cubicBezTo>
                <a:cubicBezTo>
                  <a:pt x="2257431" y="3482832"/>
                  <a:pt x="2242572" y="3533304"/>
                  <a:pt x="2200922" y="3554779"/>
                </a:cubicBezTo>
                <a:cubicBezTo>
                  <a:pt x="2159273" y="3576255"/>
                  <a:pt x="2106604" y="3560601"/>
                  <a:pt x="2083284" y="3519815"/>
                </a:cubicBezTo>
                <a:cubicBezTo>
                  <a:pt x="2059964" y="3479030"/>
                  <a:pt x="2074823" y="3428557"/>
                  <a:pt x="2116473" y="3407082"/>
                </a:cubicBezTo>
                <a:cubicBezTo>
                  <a:pt x="2126885" y="3401713"/>
                  <a:pt x="2137986" y="3398665"/>
                  <a:pt x="2149145" y="3397750"/>
                </a:cubicBezTo>
                <a:close/>
                <a:moveTo>
                  <a:pt x="277077" y="3295589"/>
                </a:moveTo>
                <a:cubicBezTo>
                  <a:pt x="382996" y="3286274"/>
                  <a:pt x="484411" y="3352232"/>
                  <a:pt x="515954" y="3458104"/>
                </a:cubicBezTo>
                <a:cubicBezTo>
                  <a:pt x="552003" y="3579100"/>
                  <a:pt x="483140" y="3706410"/>
                  <a:pt x="362143" y="3742459"/>
                </a:cubicBezTo>
                <a:cubicBezTo>
                  <a:pt x="241147" y="3778508"/>
                  <a:pt x="113837" y="3709645"/>
                  <a:pt x="77788" y="3588649"/>
                </a:cubicBezTo>
                <a:cubicBezTo>
                  <a:pt x="41739" y="3467653"/>
                  <a:pt x="110602" y="3340342"/>
                  <a:pt x="231598" y="3304293"/>
                </a:cubicBezTo>
                <a:cubicBezTo>
                  <a:pt x="246723" y="3299787"/>
                  <a:pt x="261946" y="3296920"/>
                  <a:pt x="277077" y="3295589"/>
                </a:cubicBezTo>
                <a:close/>
                <a:moveTo>
                  <a:pt x="3773919" y="3290013"/>
                </a:moveTo>
                <a:cubicBezTo>
                  <a:pt x="3783616" y="3289472"/>
                  <a:pt x="3793527" y="3290511"/>
                  <a:pt x="3803238" y="3293254"/>
                </a:cubicBezTo>
                <a:cubicBezTo>
                  <a:pt x="3808786" y="3294821"/>
                  <a:pt x="3814269" y="3296945"/>
                  <a:pt x="3819609" y="3299649"/>
                </a:cubicBezTo>
                <a:cubicBezTo>
                  <a:pt x="3862325" y="3321276"/>
                  <a:pt x="3879684" y="3371807"/>
                  <a:pt x="3858380" y="3412511"/>
                </a:cubicBezTo>
                <a:cubicBezTo>
                  <a:pt x="3837077" y="3453216"/>
                  <a:pt x="3785178" y="3468682"/>
                  <a:pt x="3742462" y="3447054"/>
                </a:cubicBezTo>
                <a:cubicBezTo>
                  <a:pt x="3699746" y="3425427"/>
                  <a:pt x="3682387" y="3374896"/>
                  <a:pt x="3703691" y="3334192"/>
                </a:cubicBezTo>
                <a:cubicBezTo>
                  <a:pt x="3717671" y="3307479"/>
                  <a:pt x="3744828" y="3291636"/>
                  <a:pt x="3773919" y="3290013"/>
                </a:cubicBezTo>
                <a:close/>
                <a:moveTo>
                  <a:pt x="5519388" y="3266273"/>
                </a:moveTo>
                <a:cubicBezTo>
                  <a:pt x="5534563" y="3265604"/>
                  <a:pt x="5550031" y="3266446"/>
                  <a:pt x="5565616" y="3268926"/>
                </a:cubicBezTo>
                <a:cubicBezTo>
                  <a:pt x="5690300" y="3288766"/>
                  <a:pt x="5775293" y="3405926"/>
                  <a:pt x="5755453" y="3530609"/>
                </a:cubicBezTo>
                <a:cubicBezTo>
                  <a:pt x="5735613" y="3655293"/>
                  <a:pt x="5618453" y="3740286"/>
                  <a:pt x="5493770" y="3720446"/>
                </a:cubicBezTo>
                <a:cubicBezTo>
                  <a:pt x="5369086" y="3700606"/>
                  <a:pt x="5284093" y="3583446"/>
                  <a:pt x="5303933" y="3458763"/>
                </a:cubicBezTo>
                <a:cubicBezTo>
                  <a:pt x="5321293" y="3349665"/>
                  <a:pt x="5413164" y="3270955"/>
                  <a:pt x="5519388" y="3266273"/>
                </a:cubicBezTo>
                <a:close/>
                <a:moveTo>
                  <a:pt x="4123898" y="3264155"/>
                </a:moveTo>
                <a:cubicBezTo>
                  <a:pt x="4131209" y="3265111"/>
                  <a:pt x="4138539" y="3266788"/>
                  <a:pt x="4145793" y="3269229"/>
                </a:cubicBezTo>
                <a:cubicBezTo>
                  <a:pt x="4203829" y="3288758"/>
                  <a:pt x="4235073" y="3349813"/>
                  <a:pt x="4215577" y="3405599"/>
                </a:cubicBezTo>
                <a:cubicBezTo>
                  <a:pt x="4196080" y="3461385"/>
                  <a:pt x="4133228" y="3490778"/>
                  <a:pt x="4075192" y="3471249"/>
                </a:cubicBezTo>
                <a:cubicBezTo>
                  <a:pt x="4017155" y="3451720"/>
                  <a:pt x="3985912" y="3390664"/>
                  <a:pt x="4005408" y="3334878"/>
                </a:cubicBezTo>
                <a:cubicBezTo>
                  <a:pt x="4022467" y="3286066"/>
                  <a:pt x="4072721" y="3257460"/>
                  <a:pt x="4123898" y="3264155"/>
                </a:cubicBezTo>
                <a:close/>
                <a:moveTo>
                  <a:pt x="2016722" y="3164396"/>
                </a:moveTo>
                <a:cubicBezTo>
                  <a:pt x="2027942" y="3164286"/>
                  <a:pt x="2039056" y="3166304"/>
                  <a:pt x="2049447" y="3170217"/>
                </a:cubicBezTo>
                <a:cubicBezTo>
                  <a:pt x="2070230" y="3178044"/>
                  <a:pt x="2088124" y="3193452"/>
                  <a:pt x="2098203" y="3214587"/>
                </a:cubicBezTo>
                <a:cubicBezTo>
                  <a:pt x="2118362" y="3256856"/>
                  <a:pt x="2099628" y="3306025"/>
                  <a:pt x="2056360" y="3324408"/>
                </a:cubicBezTo>
                <a:cubicBezTo>
                  <a:pt x="2013092" y="3342791"/>
                  <a:pt x="1961674" y="3323428"/>
                  <a:pt x="1941515" y="3281159"/>
                </a:cubicBezTo>
                <a:cubicBezTo>
                  <a:pt x="1921357" y="3238889"/>
                  <a:pt x="1940090" y="3189721"/>
                  <a:pt x="1983359" y="3171338"/>
                </a:cubicBezTo>
                <a:cubicBezTo>
                  <a:pt x="1994176" y="3166742"/>
                  <a:pt x="2005502" y="3164505"/>
                  <a:pt x="2016722" y="3164396"/>
                </a:cubicBezTo>
                <a:close/>
                <a:moveTo>
                  <a:pt x="1665060" y="3155620"/>
                </a:moveTo>
                <a:cubicBezTo>
                  <a:pt x="1679344" y="3154033"/>
                  <a:pt x="1693750" y="3155181"/>
                  <a:pt x="1707465" y="3158845"/>
                </a:cubicBezTo>
                <a:cubicBezTo>
                  <a:pt x="1734895" y="3166173"/>
                  <a:pt x="1759561" y="3183569"/>
                  <a:pt x="1774961" y="3209296"/>
                </a:cubicBezTo>
                <a:cubicBezTo>
                  <a:pt x="1805763" y="3260749"/>
                  <a:pt x="1787839" y="3326039"/>
                  <a:pt x="1734928" y="3355127"/>
                </a:cubicBezTo>
                <a:cubicBezTo>
                  <a:pt x="1682017" y="3384214"/>
                  <a:pt x="1614155" y="3366083"/>
                  <a:pt x="1583353" y="3314630"/>
                </a:cubicBezTo>
                <a:cubicBezTo>
                  <a:pt x="1552552" y="3263177"/>
                  <a:pt x="1570475" y="3197886"/>
                  <a:pt x="1623387" y="3168799"/>
                </a:cubicBezTo>
                <a:cubicBezTo>
                  <a:pt x="1636614" y="3161527"/>
                  <a:pt x="1650776" y="3157206"/>
                  <a:pt x="1665060" y="3155620"/>
                </a:cubicBezTo>
                <a:close/>
                <a:moveTo>
                  <a:pt x="1249855" y="3130133"/>
                </a:moveTo>
                <a:cubicBezTo>
                  <a:pt x="1317786" y="3124347"/>
                  <a:pt x="1382828" y="3165319"/>
                  <a:pt x="1403059" y="3231086"/>
                </a:cubicBezTo>
                <a:cubicBezTo>
                  <a:pt x="1426179" y="3306248"/>
                  <a:pt x="1382013" y="3385332"/>
                  <a:pt x="1304412" y="3407725"/>
                </a:cubicBezTo>
                <a:cubicBezTo>
                  <a:pt x="1226811" y="3430118"/>
                  <a:pt x="1145161" y="3387341"/>
                  <a:pt x="1122041" y="3312179"/>
                </a:cubicBezTo>
                <a:cubicBezTo>
                  <a:pt x="1098921" y="3237018"/>
                  <a:pt x="1143086" y="3157933"/>
                  <a:pt x="1220687" y="3135540"/>
                </a:cubicBezTo>
                <a:cubicBezTo>
                  <a:pt x="1230387" y="3132741"/>
                  <a:pt x="1240150" y="3130960"/>
                  <a:pt x="1249855" y="3130133"/>
                </a:cubicBezTo>
                <a:close/>
                <a:moveTo>
                  <a:pt x="4612013" y="3111922"/>
                </a:moveTo>
                <a:cubicBezTo>
                  <a:pt x="4621745" y="3111507"/>
                  <a:pt x="4631665" y="3112030"/>
                  <a:pt x="4641661" y="3113570"/>
                </a:cubicBezTo>
                <a:cubicBezTo>
                  <a:pt x="4721627" y="3125895"/>
                  <a:pt x="4776137" y="3198674"/>
                  <a:pt x="4763413" y="3276126"/>
                </a:cubicBezTo>
                <a:cubicBezTo>
                  <a:pt x="4750689" y="3353578"/>
                  <a:pt x="4675548" y="3406375"/>
                  <a:pt x="4595582" y="3394051"/>
                </a:cubicBezTo>
                <a:cubicBezTo>
                  <a:pt x="4515616" y="3381726"/>
                  <a:pt x="4461106" y="3308947"/>
                  <a:pt x="4473830" y="3231495"/>
                </a:cubicBezTo>
                <a:cubicBezTo>
                  <a:pt x="4484964" y="3163725"/>
                  <a:pt x="4543886" y="3114831"/>
                  <a:pt x="4612013" y="3111922"/>
                </a:cubicBezTo>
                <a:close/>
                <a:moveTo>
                  <a:pt x="3871107" y="3059964"/>
                </a:moveTo>
                <a:cubicBezTo>
                  <a:pt x="3882283" y="3059210"/>
                  <a:pt x="3893853" y="3060565"/>
                  <a:pt x="3905237" y="3064305"/>
                </a:cubicBezTo>
                <a:cubicBezTo>
                  <a:pt x="3950770" y="3079268"/>
                  <a:pt x="3976068" y="3126740"/>
                  <a:pt x="3961742" y="3170338"/>
                </a:cubicBezTo>
                <a:cubicBezTo>
                  <a:pt x="3947416" y="3213936"/>
                  <a:pt x="3898890" y="3237149"/>
                  <a:pt x="3853357" y="3222187"/>
                </a:cubicBezTo>
                <a:cubicBezTo>
                  <a:pt x="3807824" y="3207225"/>
                  <a:pt x="3782525" y="3159753"/>
                  <a:pt x="3796851" y="3116155"/>
                </a:cubicBezTo>
                <a:cubicBezTo>
                  <a:pt x="3807596" y="3083457"/>
                  <a:pt x="3837578" y="3062224"/>
                  <a:pt x="3871107" y="3059964"/>
                </a:cubicBezTo>
                <a:close/>
                <a:moveTo>
                  <a:pt x="827883" y="2981299"/>
                </a:moveTo>
                <a:cubicBezTo>
                  <a:pt x="912074" y="2983103"/>
                  <a:pt x="986057" y="3044614"/>
                  <a:pt x="1001514" y="3131896"/>
                </a:cubicBezTo>
                <a:cubicBezTo>
                  <a:pt x="1019178" y="3231647"/>
                  <a:pt x="953710" y="3327285"/>
                  <a:pt x="855286" y="3345511"/>
                </a:cubicBezTo>
                <a:cubicBezTo>
                  <a:pt x="756862" y="3363736"/>
                  <a:pt x="662755" y="3297647"/>
                  <a:pt x="645090" y="3197896"/>
                </a:cubicBezTo>
                <a:cubicBezTo>
                  <a:pt x="627426" y="3098146"/>
                  <a:pt x="692894" y="3002506"/>
                  <a:pt x="791318" y="2984281"/>
                </a:cubicBezTo>
                <a:cubicBezTo>
                  <a:pt x="803621" y="2982003"/>
                  <a:pt x="815856" y="2981042"/>
                  <a:pt x="827883" y="2981299"/>
                </a:cubicBezTo>
                <a:close/>
                <a:moveTo>
                  <a:pt x="4210993" y="2953716"/>
                </a:moveTo>
                <a:cubicBezTo>
                  <a:pt x="4271372" y="2964236"/>
                  <a:pt x="4312104" y="3019913"/>
                  <a:pt x="4301970" y="3078076"/>
                </a:cubicBezTo>
                <a:cubicBezTo>
                  <a:pt x="4291837" y="3136237"/>
                  <a:pt x="4234675" y="3174859"/>
                  <a:pt x="4174296" y="3164339"/>
                </a:cubicBezTo>
                <a:cubicBezTo>
                  <a:pt x="4113917" y="3153819"/>
                  <a:pt x="4073185" y="3098141"/>
                  <a:pt x="4083319" y="3039980"/>
                </a:cubicBezTo>
                <a:cubicBezTo>
                  <a:pt x="4093452" y="2981817"/>
                  <a:pt x="4150614" y="2943196"/>
                  <a:pt x="4210993" y="2953716"/>
                </a:cubicBezTo>
                <a:close/>
                <a:moveTo>
                  <a:pt x="1913291" y="2930055"/>
                </a:moveTo>
                <a:cubicBezTo>
                  <a:pt x="1924517" y="2930459"/>
                  <a:pt x="1935533" y="2932980"/>
                  <a:pt x="1945733" y="2937360"/>
                </a:cubicBezTo>
                <a:cubicBezTo>
                  <a:pt x="1966135" y="2946119"/>
                  <a:pt x="1983275" y="2962309"/>
                  <a:pt x="1992319" y="2983855"/>
                </a:cubicBezTo>
                <a:cubicBezTo>
                  <a:pt x="2010406" y="3026947"/>
                  <a:pt x="1989259" y="3075144"/>
                  <a:pt x="1945085" y="3091505"/>
                </a:cubicBezTo>
                <a:cubicBezTo>
                  <a:pt x="1900910" y="3107867"/>
                  <a:pt x="1850437" y="3086197"/>
                  <a:pt x="1832350" y="3043105"/>
                </a:cubicBezTo>
                <a:cubicBezTo>
                  <a:pt x="1814262" y="3000013"/>
                  <a:pt x="1835409" y="2951816"/>
                  <a:pt x="1879584" y="2935454"/>
                </a:cubicBezTo>
                <a:cubicBezTo>
                  <a:pt x="1890627" y="2931364"/>
                  <a:pt x="1902064" y="2929651"/>
                  <a:pt x="1913291" y="2930055"/>
                </a:cubicBezTo>
                <a:close/>
                <a:moveTo>
                  <a:pt x="5033333" y="2873106"/>
                </a:moveTo>
                <a:cubicBezTo>
                  <a:pt x="5045315" y="2871973"/>
                  <a:pt x="5057584" y="2872041"/>
                  <a:pt x="5070005" y="2873418"/>
                </a:cubicBezTo>
                <a:cubicBezTo>
                  <a:pt x="5169375" y="2884433"/>
                  <a:pt x="5240872" y="2975080"/>
                  <a:pt x="5229698" y="3075882"/>
                </a:cubicBezTo>
                <a:cubicBezTo>
                  <a:pt x="5218524" y="3176683"/>
                  <a:pt x="5128910" y="3249470"/>
                  <a:pt x="5029540" y="3238455"/>
                </a:cubicBezTo>
                <a:cubicBezTo>
                  <a:pt x="4930170" y="3227440"/>
                  <a:pt x="4858673" y="3136793"/>
                  <a:pt x="4869847" y="3035992"/>
                </a:cubicBezTo>
                <a:cubicBezTo>
                  <a:pt x="4879624" y="2947790"/>
                  <a:pt x="4949457" y="2881037"/>
                  <a:pt x="5033333" y="2873106"/>
                </a:cubicBezTo>
                <a:close/>
                <a:moveTo>
                  <a:pt x="1614458" y="2840848"/>
                </a:moveTo>
                <a:cubicBezTo>
                  <a:pt x="1665861" y="2845382"/>
                  <a:pt x="1709067" y="2884218"/>
                  <a:pt x="1715655" y="2935620"/>
                </a:cubicBezTo>
                <a:cubicBezTo>
                  <a:pt x="1723183" y="2994364"/>
                  <a:pt x="1680031" y="3047275"/>
                  <a:pt x="1619272" y="3053800"/>
                </a:cubicBezTo>
                <a:cubicBezTo>
                  <a:pt x="1558514" y="3060326"/>
                  <a:pt x="1503156" y="3017994"/>
                  <a:pt x="1495628" y="2959249"/>
                </a:cubicBezTo>
                <a:cubicBezTo>
                  <a:pt x="1488099" y="2900505"/>
                  <a:pt x="1531251" y="2847593"/>
                  <a:pt x="1592010" y="2841068"/>
                </a:cubicBezTo>
                <a:cubicBezTo>
                  <a:pt x="1599605" y="2840253"/>
                  <a:pt x="1607115" y="2840200"/>
                  <a:pt x="1614458" y="2840848"/>
                </a:cubicBezTo>
                <a:close/>
                <a:moveTo>
                  <a:pt x="3918208" y="2826259"/>
                </a:moveTo>
                <a:cubicBezTo>
                  <a:pt x="3930133" y="2826140"/>
                  <a:pt x="3941582" y="2828362"/>
                  <a:pt x="3952073" y="2832483"/>
                </a:cubicBezTo>
                <a:cubicBezTo>
                  <a:pt x="3983547" y="2844844"/>
                  <a:pt x="4006406" y="2874287"/>
                  <a:pt x="4007697" y="2908856"/>
                </a:cubicBezTo>
                <a:cubicBezTo>
                  <a:pt x="4009417" y="2954947"/>
                  <a:pt x="3972141" y="2992696"/>
                  <a:pt x="3924438" y="2993170"/>
                </a:cubicBezTo>
                <a:cubicBezTo>
                  <a:pt x="3876735" y="2993644"/>
                  <a:pt x="3836670" y="2956664"/>
                  <a:pt x="3834949" y="2910573"/>
                </a:cubicBezTo>
                <a:cubicBezTo>
                  <a:pt x="3833229" y="2864481"/>
                  <a:pt x="3870505" y="2826732"/>
                  <a:pt x="3918208" y="2826259"/>
                </a:cubicBezTo>
                <a:close/>
                <a:moveTo>
                  <a:pt x="4654973" y="2685794"/>
                </a:moveTo>
                <a:cubicBezTo>
                  <a:pt x="4735945" y="2685794"/>
                  <a:pt x="4801586" y="2749372"/>
                  <a:pt x="4801586" y="2827799"/>
                </a:cubicBezTo>
                <a:cubicBezTo>
                  <a:pt x="4801586" y="2906225"/>
                  <a:pt x="4735945" y="2969803"/>
                  <a:pt x="4654973" y="2969803"/>
                </a:cubicBezTo>
                <a:cubicBezTo>
                  <a:pt x="4574002" y="2969803"/>
                  <a:pt x="4508361" y="2906225"/>
                  <a:pt x="4508361" y="2827799"/>
                </a:cubicBezTo>
                <a:cubicBezTo>
                  <a:pt x="4508361" y="2749372"/>
                  <a:pt x="4574002" y="2685794"/>
                  <a:pt x="4654973" y="2685794"/>
                </a:cubicBezTo>
                <a:close/>
                <a:moveTo>
                  <a:pt x="1218764" y="2685794"/>
                </a:moveTo>
                <a:cubicBezTo>
                  <a:pt x="1299736" y="2685794"/>
                  <a:pt x="1365377" y="2749372"/>
                  <a:pt x="1365377" y="2827799"/>
                </a:cubicBezTo>
                <a:cubicBezTo>
                  <a:pt x="1365377" y="2906225"/>
                  <a:pt x="1299736" y="2969803"/>
                  <a:pt x="1218764" y="2969803"/>
                </a:cubicBezTo>
                <a:cubicBezTo>
                  <a:pt x="1137792" y="2969803"/>
                  <a:pt x="1072151" y="2906225"/>
                  <a:pt x="1072151" y="2827799"/>
                </a:cubicBezTo>
                <a:cubicBezTo>
                  <a:pt x="1072151" y="2749372"/>
                  <a:pt x="1137792" y="2685794"/>
                  <a:pt x="1218764" y="2685794"/>
                </a:cubicBezTo>
                <a:close/>
                <a:moveTo>
                  <a:pt x="1891866" y="2679726"/>
                </a:moveTo>
                <a:cubicBezTo>
                  <a:pt x="1897832" y="2679962"/>
                  <a:pt x="1903648" y="2680776"/>
                  <a:pt x="1909256" y="2682110"/>
                </a:cubicBezTo>
                <a:cubicBezTo>
                  <a:pt x="1948513" y="2691445"/>
                  <a:pt x="1977604" y="2726241"/>
                  <a:pt x="1976967" y="2766539"/>
                </a:cubicBezTo>
                <a:cubicBezTo>
                  <a:pt x="1976238" y="2812594"/>
                  <a:pt x="1936956" y="2848396"/>
                  <a:pt x="1889228" y="2846505"/>
                </a:cubicBezTo>
                <a:cubicBezTo>
                  <a:pt x="1841499" y="2844615"/>
                  <a:pt x="1803399" y="2805747"/>
                  <a:pt x="1804127" y="2759692"/>
                </a:cubicBezTo>
                <a:cubicBezTo>
                  <a:pt x="1804856" y="2713637"/>
                  <a:pt x="1844138" y="2677835"/>
                  <a:pt x="1891866" y="2679726"/>
                </a:cubicBezTo>
                <a:close/>
                <a:moveTo>
                  <a:pt x="4183732" y="2648358"/>
                </a:moveTo>
                <a:cubicBezTo>
                  <a:pt x="4198805" y="2645976"/>
                  <a:pt x="4213703" y="2646661"/>
                  <a:pt x="4227739" y="2649942"/>
                </a:cubicBezTo>
                <a:cubicBezTo>
                  <a:pt x="4269844" y="2659783"/>
                  <a:pt x="4304181" y="2692974"/>
                  <a:pt x="4312158" y="2736723"/>
                </a:cubicBezTo>
                <a:cubicBezTo>
                  <a:pt x="4322793" y="2795055"/>
                  <a:pt x="4282537" y="2850068"/>
                  <a:pt x="4222244" y="2859598"/>
                </a:cubicBezTo>
                <a:cubicBezTo>
                  <a:pt x="4161952" y="2869128"/>
                  <a:pt x="4104453" y="2829565"/>
                  <a:pt x="4093818" y="2771234"/>
                </a:cubicBezTo>
                <a:cubicBezTo>
                  <a:pt x="4083184" y="2712901"/>
                  <a:pt x="4123439" y="2657888"/>
                  <a:pt x="4183732" y="2648358"/>
                </a:cubicBezTo>
                <a:close/>
                <a:moveTo>
                  <a:pt x="5586373" y="2580287"/>
                </a:moveTo>
                <a:cubicBezTo>
                  <a:pt x="5712625" y="2580287"/>
                  <a:pt x="5814973" y="2682635"/>
                  <a:pt x="5814973" y="2808888"/>
                </a:cubicBezTo>
                <a:cubicBezTo>
                  <a:pt x="5814973" y="2935139"/>
                  <a:pt x="5712625" y="3037487"/>
                  <a:pt x="5586373" y="3037487"/>
                </a:cubicBezTo>
                <a:cubicBezTo>
                  <a:pt x="5460121" y="3037487"/>
                  <a:pt x="5357773" y="2935139"/>
                  <a:pt x="5357773" y="2808888"/>
                </a:cubicBezTo>
                <a:cubicBezTo>
                  <a:pt x="5357773" y="2682635"/>
                  <a:pt x="5460121" y="2580287"/>
                  <a:pt x="5586373" y="2580287"/>
                </a:cubicBezTo>
                <a:close/>
                <a:moveTo>
                  <a:pt x="228600" y="2580287"/>
                </a:moveTo>
                <a:cubicBezTo>
                  <a:pt x="354852" y="2580287"/>
                  <a:pt x="457200" y="2682635"/>
                  <a:pt x="457200" y="2808888"/>
                </a:cubicBezTo>
                <a:cubicBezTo>
                  <a:pt x="457200" y="2935139"/>
                  <a:pt x="354852" y="3037487"/>
                  <a:pt x="228600" y="3037487"/>
                </a:cubicBezTo>
                <a:cubicBezTo>
                  <a:pt x="102348" y="3037487"/>
                  <a:pt x="0" y="2935139"/>
                  <a:pt x="0" y="2808888"/>
                </a:cubicBezTo>
                <a:cubicBezTo>
                  <a:pt x="0" y="2682635"/>
                  <a:pt x="102348" y="2580287"/>
                  <a:pt x="228600" y="2580287"/>
                </a:cubicBezTo>
                <a:close/>
                <a:moveTo>
                  <a:pt x="3900782" y="2580140"/>
                </a:moveTo>
                <a:cubicBezTo>
                  <a:pt x="3909239" y="2581196"/>
                  <a:pt x="3917423" y="2583446"/>
                  <a:pt x="3925103" y="2586735"/>
                </a:cubicBezTo>
                <a:cubicBezTo>
                  <a:pt x="3950703" y="2597699"/>
                  <a:pt x="3970704" y="2620215"/>
                  <a:pt x="3976582" y="2648596"/>
                </a:cubicBezTo>
                <a:cubicBezTo>
                  <a:pt x="3985986" y="2694005"/>
                  <a:pt x="3955673" y="2737232"/>
                  <a:pt x="3908874" y="2745146"/>
                </a:cubicBezTo>
                <a:cubicBezTo>
                  <a:pt x="3862076" y="2753059"/>
                  <a:pt x="3816515" y="2722663"/>
                  <a:pt x="3807111" y="2677254"/>
                </a:cubicBezTo>
                <a:cubicBezTo>
                  <a:pt x="3797707" y="2631844"/>
                  <a:pt x="3828021" y="2588618"/>
                  <a:pt x="3874819" y="2580704"/>
                </a:cubicBezTo>
                <a:cubicBezTo>
                  <a:pt x="3883593" y="2579220"/>
                  <a:pt x="3892324" y="2579084"/>
                  <a:pt x="3900782" y="2580140"/>
                </a:cubicBezTo>
                <a:close/>
                <a:moveTo>
                  <a:pt x="1648688" y="2507283"/>
                </a:moveTo>
                <a:cubicBezTo>
                  <a:pt x="1709067" y="2517803"/>
                  <a:pt x="1749799" y="2573481"/>
                  <a:pt x="1739665" y="2631643"/>
                </a:cubicBezTo>
                <a:cubicBezTo>
                  <a:pt x="1729532" y="2689805"/>
                  <a:pt x="1672370" y="2728426"/>
                  <a:pt x="1611991" y="2717906"/>
                </a:cubicBezTo>
                <a:cubicBezTo>
                  <a:pt x="1551612" y="2707386"/>
                  <a:pt x="1510880" y="2651708"/>
                  <a:pt x="1521014" y="2593547"/>
                </a:cubicBezTo>
                <a:cubicBezTo>
                  <a:pt x="1531147" y="2535385"/>
                  <a:pt x="1588309" y="2496763"/>
                  <a:pt x="1648688" y="2507283"/>
                </a:cubicBezTo>
                <a:close/>
                <a:moveTo>
                  <a:pt x="1938810" y="2425013"/>
                </a:moveTo>
                <a:cubicBezTo>
                  <a:pt x="1949986" y="2424259"/>
                  <a:pt x="1961557" y="2425614"/>
                  <a:pt x="1972940" y="2429354"/>
                </a:cubicBezTo>
                <a:cubicBezTo>
                  <a:pt x="2018473" y="2444317"/>
                  <a:pt x="2043772" y="2491789"/>
                  <a:pt x="2029445" y="2535387"/>
                </a:cubicBezTo>
                <a:cubicBezTo>
                  <a:pt x="2015119" y="2578984"/>
                  <a:pt x="1966593" y="2602198"/>
                  <a:pt x="1921060" y="2587236"/>
                </a:cubicBezTo>
                <a:cubicBezTo>
                  <a:pt x="1875527" y="2572274"/>
                  <a:pt x="1850229" y="2524801"/>
                  <a:pt x="1864555" y="2481204"/>
                </a:cubicBezTo>
                <a:cubicBezTo>
                  <a:pt x="1875299" y="2448505"/>
                  <a:pt x="1905281" y="2427273"/>
                  <a:pt x="1938810" y="2425013"/>
                </a:cubicBezTo>
                <a:close/>
                <a:moveTo>
                  <a:pt x="816365" y="2405648"/>
                </a:moveTo>
                <a:cubicBezTo>
                  <a:pt x="828347" y="2404515"/>
                  <a:pt x="840616" y="2404583"/>
                  <a:pt x="853037" y="2405959"/>
                </a:cubicBezTo>
                <a:cubicBezTo>
                  <a:pt x="952407" y="2416975"/>
                  <a:pt x="1023904" y="2507621"/>
                  <a:pt x="1012730" y="2608424"/>
                </a:cubicBezTo>
                <a:cubicBezTo>
                  <a:pt x="1001556" y="2709225"/>
                  <a:pt x="911942" y="2782012"/>
                  <a:pt x="812572" y="2770997"/>
                </a:cubicBezTo>
                <a:cubicBezTo>
                  <a:pt x="713202" y="2759981"/>
                  <a:pt x="641705" y="2669335"/>
                  <a:pt x="652879" y="2568534"/>
                </a:cubicBezTo>
                <a:cubicBezTo>
                  <a:pt x="662656" y="2480332"/>
                  <a:pt x="732489" y="2413579"/>
                  <a:pt x="816365" y="2405648"/>
                </a:cubicBezTo>
                <a:close/>
                <a:moveTo>
                  <a:pt x="5033905" y="2348650"/>
                </a:moveTo>
                <a:cubicBezTo>
                  <a:pt x="5045931" y="2348281"/>
                  <a:pt x="5057811" y="2349141"/>
                  <a:pt x="5069399" y="2351136"/>
                </a:cubicBezTo>
                <a:cubicBezTo>
                  <a:pt x="5138926" y="2363108"/>
                  <a:pt x="5197935" y="2415978"/>
                  <a:pt x="5214953" y="2489991"/>
                </a:cubicBezTo>
                <a:cubicBezTo>
                  <a:pt x="5237643" y="2588675"/>
                  <a:pt x="5177087" y="2687579"/>
                  <a:pt x="5079699" y="2710897"/>
                </a:cubicBezTo>
                <a:cubicBezTo>
                  <a:pt x="4982311" y="2734215"/>
                  <a:pt x="4884968" y="2673118"/>
                  <a:pt x="4862279" y="2574434"/>
                </a:cubicBezTo>
                <a:cubicBezTo>
                  <a:pt x="4839590" y="2475749"/>
                  <a:pt x="4900145" y="2376846"/>
                  <a:pt x="4997533" y="2353529"/>
                </a:cubicBezTo>
                <a:cubicBezTo>
                  <a:pt x="5009706" y="2350614"/>
                  <a:pt x="5021879" y="2349018"/>
                  <a:pt x="5033905" y="2348650"/>
                </a:cubicBezTo>
                <a:close/>
                <a:moveTo>
                  <a:pt x="3790636" y="2346917"/>
                </a:moveTo>
                <a:cubicBezTo>
                  <a:pt x="3801784" y="2345905"/>
                  <a:pt x="3813009" y="2347026"/>
                  <a:pt x="3823679" y="2350098"/>
                </a:cubicBezTo>
                <a:cubicBezTo>
                  <a:pt x="3845021" y="2356242"/>
                  <a:pt x="3864144" y="2370190"/>
                  <a:pt x="3875991" y="2390485"/>
                </a:cubicBezTo>
                <a:cubicBezTo>
                  <a:pt x="3899683" y="2431076"/>
                  <a:pt x="3885298" y="2481687"/>
                  <a:pt x="3843859" y="2503528"/>
                </a:cubicBezTo>
                <a:cubicBezTo>
                  <a:pt x="3802421" y="2525368"/>
                  <a:pt x="3749621" y="2510168"/>
                  <a:pt x="3725928" y="2469577"/>
                </a:cubicBezTo>
                <a:cubicBezTo>
                  <a:pt x="3702235" y="2428985"/>
                  <a:pt x="3716621" y="2378375"/>
                  <a:pt x="3758059" y="2356534"/>
                </a:cubicBezTo>
                <a:cubicBezTo>
                  <a:pt x="3768419" y="2351074"/>
                  <a:pt x="3779489" y="2347929"/>
                  <a:pt x="3790636" y="2346917"/>
                </a:cubicBezTo>
                <a:close/>
                <a:moveTo>
                  <a:pt x="4116515" y="2338417"/>
                </a:moveTo>
                <a:cubicBezTo>
                  <a:pt x="4127414" y="2338178"/>
                  <a:pt x="4138185" y="2339509"/>
                  <a:pt x="4148510" y="2342258"/>
                </a:cubicBezTo>
                <a:cubicBezTo>
                  <a:pt x="4182924" y="2351420"/>
                  <a:pt x="4212372" y="2376330"/>
                  <a:pt x="4225020" y="2411347"/>
                </a:cubicBezTo>
                <a:cubicBezTo>
                  <a:pt x="4245255" y="2467373"/>
                  <a:pt x="4214817" y="2528055"/>
                  <a:pt x="4157035" y="2546883"/>
                </a:cubicBezTo>
                <a:cubicBezTo>
                  <a:pt x="4099253" y="2565711"/>
                  <a:pt x="4036006" y="2535556"/>
                  <a:pt x="4015771" y="2479529"/>
                </a:cubicBezTo>
                <a:cubicBezTo>
                  <a:pt x="3995535" y="2423502"/>
                  <a:pt x="4025973" y="2362821"/>
                  <a:pt x="4083756" y="2343993"/>
                </a:cubicBezTo>
                <a:cubicBezTo>
                  <a:pt x="4094590" y="2340463"/>
                  <a:pt x="4105616" y="2338655"/>
                  <a:pt x="4116515" y="2338417"/>
                </a:cubicBezTo>
                <a:close/>
                <a:moveTo>
                  <a:pt x="4607882" y="2284429"/>
                </a:moveTo>
                <a:cubicBezTo>
                  <a:pt x="4664916" y="2287707"/>
                  <a:pt x="4717134" y="2323314"/>
                  <a:pt x="4737437" y="2378750"/>
                </a:cubicBezTo>
                <a:cubicBezTo>
                  <a:pt x="4764507" y="2452664"/>
                  <a:pt x="4724588" y="2533839"/>
                  <a:pt x="4648275" y="2560058"/>
                </a:cubicBezTo>
                <a:cubicBezTo>
                  <a:pt x="4571962" y="2586277"/>
                  <a:pt x="4488153" y="2547612"/>
                  <a:pt x="4461083" y="2473698"/>
                </a:cubicBezTo>
                <a:cubicBezTo>
                  <a:pt x="4434013" y="2399784"/>
                  <a:pt x="4473932" y="2318609"/>
                  <a:pt x="4550245" y="2292391"/>
                </a:cubicBezTo>
                <a:cubicBezTo>
                  <a:pt x="4569324" y="2285836"/>
                  <a:pt x="4588870" y="2283336"/>
                  <a:pt x="4607882" y="2284429"/>
                </a:cubicBezTo>
                <a:close/>
                <a:moveTo>
                  <a:pt x="1313644" y="2195406"/>
                </a:moveTo>
                <a:cubicBezTo>
                  <a:pt x="1323381" y="2195683"/>
                  <a:pt x="1333235" y="2196911"/>
                  <a:pt x="1343087" y="2199158"/>
                </a:cubicBezTo>
                <a:cubicBezTo>
                  <a:pt x="1421903" y="2217136"/>
                  <a:pt x="1470749" y="2293595"/>
                  <a:pt x="1452187" y="2369933"/>
                </a:cubicBezTo>
                <a:cubicBezTo>
                  <a:pt x="1433625" y="2446271"/>
                  <a:pt x="1354685" y="2493582"/>
                  <a:pt x="1275870" y="2475604"/>
                </a:cubicBezTo>
                <a:cubicBezTo>
                  <a:pt x="1197054" y="2457625"/>
                  <a:pt x="1148208" y="2381166"/>
                  <a:pt x="1166770" y="2304828"/>
                </a:cubicBezTo>
                <a:cubicBezTo>
                  <a:pt x="1183011" y="2238033"/>
                  <a:pt x="1245480" y="2193461"/>
                  <a:pt x="1313644" y="2195406"/>
                </a:cubicBezTo>
                <a:close/>
                <a:moveTo>
                  <a:pt x="2086825" y="2168971"/>
                </a:moveTo>
                <a:cubicBezTo>
                  <a:pt x="2096555" y="2169121"/>
                  <a:pt x="2106380" y="2170858"/>
                  <a:pt x="2115874" y="2174277"/>
                </a:cubicBezTo>
                <a:cubicBezTo>
                  <a:pt x="2121298" y="2176230"/>
                  <a:pt x="2126615" y="2178734"/>
                  <a:pt x="2131745" y="2181803"/>
                </a:cubicBezTo>
                <a:cubicBezTo>
                  <a:pt x="2172782" y="2206361"/>
                  <a:pt x="2186283" y="2257891"/>
                  <a:pt x="2161900" y="2296898"/>
                </a:cubicBezTo>
                <a:cubicBezTo>
                  <a:pt x="2137517" y="2335905"/>
                  <a:pt x="2084485" y="2347618"/>
                  <a:pt x="2043448" y="2323060"/>
                </a:cubicBezTo>
                <a:cubicBezTo>
                  <a:pt x="2002412" y="2298502"/>
                  <a:pt x="1988911" y="2246973"/>
                  <a:pt x="2013293" y="2207966"/>
                </a:cubicBezTo>
                <a:cubicBezTo>
                  <a:pt x="2029294" y="2182368"/>
                  <a:pt x="2057634" y="2168524"/>
                  <a:pt x="2086825" y="2168971"/>
                </a:cubicBezTo>
                <a:close/>
                <a:moveTo>
                  <a:pt x="1745060" y="2154618"/>
                </a:moveTo>
                <a:cubicBezTo>
                  <a:pt x="1757403" y="2152987"/>
                  <a:pt x="1770158" y="2153359"/>
                  <a:pt x="1782802" y="2155933"/>
                </a:cubicBezTo>
                <a:cubicBezTo>
                  <a:pt x="1790026" y="2157404"/>
                  <a:pt x="1797216" y="2159595"/>
                  <a:pt x="1804272" y="2162541"/>
                </a:cubicBezTo>
                <a:cubicBezTo>
                  <a:pt x="1860720" y="2186114"/>
                  <a:pt x="1887264" y="2249162"/>
                  <a:pt x="1863559" y="2303364"/>
                </a:cubicBezTo>
                <a:cubicBezTo>
                  <a:pt x="1839854" y="2357565"/>
                  <a:pt x="1774878" y="2382395"/>
                  <a:pt x="1718430" y="2358823"/>
                </a:cubicBezTo>
                <a:cubicBezTo>
                  <a:pt x="1661982" y="2335250"/>
                  <a:pt x="1635438" y="2272202"/>
                  <a:pt x="1659142" y="2218000"/>
                </a:cubicBezTo>
                <a:cubicBezTo>
                  <a:pt x="1674698" y="2182431"/>
                  <a:pt x="1708029" y="2159511"/>
                  <a:pt x="1745060" y="2154618"/>
                </a:cubicBezTo>
                <a:close/>
                <a:moveTo>
                  <a:pt x="3647551" y="2130855"/>
                </a:moveTo>
                <a:cubicBezTo>
                  <a:pt x="3658734" y="2130182"/>
                  <a:pt x="3669927" y="2131641"/>
                  <a:pt x="3680501" y="2135032"/>
                </a:cubicBezTo>
                <a:cubicBezTo>
                  <a:pt x="3701650" y="2141814"/>
                  <a:pt x="3720326" y="2156323"/>
                  <a:pt x="3731518" y="2176951"/>
                </a:cubicBezTo>
                <a:cubicBezTo>
                  <a:pt x="3753900" y="2218206"/>
                  <a:pt x="3737867" y="2268316"/>
                  <a:pt x="3695706" y="2288873"/>
                </a:cubicBezTo>
                <a:cubicBezTo>
                  <a:pt x="3653545" y="2309431"/>
                  <a:pt x="3601222" y="2292652"/>
                  <a:pt x="3578840" y="2251396"/>
                </a:cubicBezTo>
                <a:cubicBezTo>
                  <a:pt x="3556457" y="2210141"/>
                  <a:pt x="3572491" y="2160031"/>
                  <a:pt x="3614651" y="2139473"/>
                </a:cubicBezTo>
                <a:cubicBezTo>
                  <a:pt x="3625191" y="2134334"/>
                  <a:pt x="3636367" y="2131528"/>
                  <a:pt x="3647551" y="2130855"/>
                </a:cubicBezTo>
                <a:close/>
                <a:moveTo>
                  <a:pt x="3976712" y="2060101"/>
                </a:moveTo>
                <a:cubicBezTo>
                  <a:pt x="4004853" y="2063926"/>
                  <a:pt x="4031617" y="2078097"/>
                  <a:pt x="4050336" y="2101708"/>
                </a:cubicBezTo>
                <a:cubicBezTo>
                  <a:pt x="4087773" y="2148929"/>
                  <a:pt x="4078851" y="2216027"/>
                  <a:pt x="4030408" y="2251575"/>
                </a:cubicBezTo>
                <a:cubicBezTo>
                  <a:pt x="3981964" y="2287122"/>
                  <a:pt x="3912344" y="2277659"/>
                  <a:pt x="3874907" y="2230438"/>
                </a:cubicBezTo>
                <a:cubicBezTo>
                  <a:pt x="3837470" y="2183216"/>
                  <a:pt x="3846392" y="2116119"/>
                  <a:pt x="3894835" y="2080571"/>
                </a:cubicBezTo>
                <a:cubicBezTo>
                  <a:pt x="3919057" y="2062797"/>
                  <a:pt x="3948573" y="2056276"/>
                  <a:pt x="3976712" y="2060101"/>
                </a:cubicBezTo>
                <a:close/>
                <a:moveTo>
                  <a:pt x="2244726" y="2001609"/>
                </a:moveTo>
                <a:cubicBezTo>
                  <a:pt x="2258383" y="1999266"/>
                  <a:pt x="2272519" y="2000169"/>
                  <a:pt x="2285858" y="2004179"/>
                </a:cubicBezTo>
                <a:cubicBezTo>
                  <a:pt x="2301865" y="2008991"/>
                  <a:pt x="2316725" y="2018277"/>
                  <a:pt x="2328235" y="2031797"/>
                </a:cubicBezTo>
                <a:cubicBezTo>
                  <a:pt x="2358927" y="2067851"/>
                  <a:pt x="2354172" y="2120360"/>
                  <a:pt x="2317615" y="2149078"/>
                </a:cubicBezTo>
                <a:cubicBezTo>
                  <a:pt x="2281057" y="2177797"/>
                  <a:pt x="2226539" y="2171851"/>
                  <a:pt x="2195847" y="2135798"/>
                </a:cubicBezTo>
                <a:cubicBezTo>
                  <a:pt x="2165154" y="2099744"/>
                  <a:pt x="2169909" y="2047235"/>
                  <a:pt x="2206467" y="2018517"/>
                </a:cubicBezTo>
                <a:cubicBezTo>
                  <a:pt x="2217891" y="2009542"/>
                  <a:pt x="2231069" y="2003953"/>
                  <a:pt x="2244726" y="2001609"/>
                </a:cubicBezTo>
                <a:close/>
                <a:moveTo>
                  <a:pt x="3440652" y="1968888"/>
                </a:moveTo>
                <a:cubicBezTo>
                  <a:pt x="3454268" y="1966358"/>
                  <a:pt x="3468411" y="1967068"/>
                  <a:pt x="3481803" y="1970897"/>
                </a:cubicBezTo>
                <a:cubicBezTo>
                  <a:pt x="3497872" y="1975492"/>
                  <a:pt x="3512862" y="1984577"/>
                  <a:pt x="3524564" y="1997944"/>
                </a:cubicBezTo>
                <a:cubicBezTo>
                  <a:pt x="3555771" y="2033588"/>
                  <a:pt x="3551787" y="2086175"/>
                  <a:pt x="3515667" y="2115401"/>
                </a:cubicBezTo>
                <a:cubicBezTo>
                  <a:pt x="3479547" y="2144627"/>
                  <a:pt x="3424968" y="2139424"/>
                  <a:pt x="3393761" y="2103779"/>
                </a:cubicBezTo>
                <a:cubicBezTo>
                  <a:pt x="3362555" y="2068135"/>
                  <a:pt x="3366538" y="2015548"/>
                  <a:pt x="3402658" y="1986322"/>
                </a:cubicBezTo>
                <a:cubicBezTo>
                  <a:pt x="3413946" y="1977189"/>
                  <a:pt x="3427036" y="1971419"/>
                  <a:pt x="3440652" y="1968888"/>
                </a:cubicBezTo>
                <a:close/>
                <a:moveTo>
                  <a:pt x="5512947" y="1934165"/>
                </a:moveTo>
                <a:cubicBezTo>
                  <a:pt x="5601876" y="1939442"/>
                  <a:pt x="5683295" y="1996763"/>
                  <a:pt x="5714951" y="2086004"/>
                </a:cubicBezTo>
                <a:cubicBezTo>
                  <a:pt x="5757159" y="2204991"/>
                  <a:pt x="5694916" y="2335667"/>
                  <a:pt x="5575928" y="2377875"/>
                </a:cubicBezTo>
                <a:cubicBezTo>
                  <a:pt x="5456941" y="2420083"/>
                  <a:pt x="5326265" y="2357840"/>
                  <a:pt x="5284057" y="2238853"/>
                </a:cubicBezTo>
                <a:cubicBezTo>
                  <a:pt x="5241850" y="2119865"/>
                  <a:pt x="5304092" y="1989189"/>
                  <a:pt x="5423080" y="1946982"/>
                </a:cubicBezTo>
                <a:cubicBezTo>
                  <a:pt x="5452827" y="1936430"/>
                  <a:pt x="5483304" y="1932406"/>
                  <a:pt x="5512947" y="1934165"/>
                </a:cubicBezTo>
                <a:close/>
                <a:moveTo>
                  <a:pt x="1966747" y="1907664"/>
                </a:moveTo>
                <a:cubicBezTo>
                  <a:pt x="1987891" y="1910793"/>
                  <a:pt x="2008404" y="1919829"/>
                  <a:pt x="2025453" y="1934880"/>
                </a:cubicBezTo>
                <a:cubicBezTo>
                  <a:pt x="2070918" y="1975018"/>
                  <a:pt x="2074534" y="2042728"/>
                  <a:pt x="2033531" y="2086115"/>
                </a:cubicBezTo>
                <a:cubicBezTo>
                  <a:pt x="1992528" y="2129503"/>
                  <a:pt x="1922432" y="2132138"/>
                  <a:pt x="1876967" y="2092001"/>
                </a:cubicBezTo>
                <a:cubicBezTo>
                  <a:pt x="1831503" y="2051864"/>
                  <a:pt x="1827886" y="1984153"/>
                  <a:pt x="1868889" y="1940766"/>
                </a:cubicBezTo>
                <a:cubicBezTo>
                  <a:pt x="1894516" y="1913649"/>
                  <a:pt x="1931508" y="1902450"/>
                  <a:pt x="1966747" y="1907664"/>
                </a:cubicBezTo>
                <a:close/>
                <a:moveTo>
                  <a:pt x="4434988" y="1899830"/>
                </a:moveTo>
                <a:cubicBezTo>
                  <a:pt x="4481858" y="1903974"/>
                  <a:pt x="4525835" y="1929859"/>
                  <a:pt x="4550237" y="1972802"/>
                </a:cubicBezTo>
                <a:cubicBezTo>
                  <a:pt x="4589279" y="2041509"/>
                  <a:pt x="4563424" y="2127863"/>
                  <a:pt x="4492486" y="2165678"/>
                </a:cubicBezTo>
                <a:cubicBezTo>
                  <a:pt x="4421549" y="2203493"/>
                  <a:pt x="4332392" y="2178451"/>
                  <a:pt x="4293350" y="2109743"/>
                </a:cubicBezTo>
                <a:cubicBezTo>
                  <a:pt x="4254307" y="2041035"/>
                  <a:pt x="4280163" y="1954682"/>
                  <a:pt x="4351100" y="1916867"/>
                </a:cubicBezTo>
                <a:cubicBezTo>
                  <a:pt x="4377702" y="1902686"/>
                  <a:pt x="4406865" y="1897345"/>
                  <a:pt x="4434988" y="1899830"/>
                </a:cubicBezTo>
                <a:close/>
                <a:moveTo>
                  <a:pt x="2469104" y="1876395"/>
                </a:moveTo>
                <a:cubicBezTo>
                  <a:pt x="2480256" y="1875422"/>
                  <a:pt x="2491478" y="1876583"/>
                  <a:pt x="2502138" y="1879692"/>
                </a:cubicBezTo>
                <a:cubicBezTo>
                  <a:pt x="2523458" y="1885911"/>
                  <a:pt x="2542530" y="1899925"/>
                  <a:pt x="2554300" y="1920261"/>
                </a:cubicBezTo>
                <a:cubicBezTo>
                  <a:pt x="2577841" y="1960931"/>
                  <a:pt x="2563262" y="2011486"/>
                  <a:pt x="2521736" y="2033178"/>
                </a:cubicBezTo>
                <a:cubicBezTo>
                  <a:pt x="2480211" y="2054869"/>
                  <a:pt x="2427464" y="2039483"/>
                  <a:pt x="2403924" y="1998812"/>
                </a:cubicBezTo>
                <a:cubicBezTo>
                  <a:pt x="2380383" y="1958142"/>
                  <a:pt x="2394962" y="1907587"/>
                  <a:pt x="2436487" y="1885895"/>
                </a:cubicBezTo>
                <a:cubicBezTo>
                  <a:pt x="2446869" y="1880473"/>
                  <a:pt x="2457951" y="1877367"/>
                  <a:pt x="2469104" y="1876395"/>
                </a:cubicBezTo>
                <a:close/>
                <a:moveTo>
                  <a:pt x="3221939" y="1859403"/>
                </a:moveTo>
                <a:cubicBezTo>
                  <a:pt x="3233115" y="1858650"/>
                  <a:pt x="3244685" y="1860004"/>
                  <a:pt x="3256069" y="1863745"/>
                </a:cubicBezTo>
                <a:cubicBezTo>
                  <a:pt x="3301602" y="1878707"/>
                  <a:pt x="3326900" y="1926179"/>
                  <a:pt x="3312574" y="1969777"/>
                </a:cubicBezTo>
                <a:cubicBezTo>
                  <a:pt x="3298248" y="2013375"/>
                  <a:pt x="3249722" y="2036589"/>
                  <a:pt x="3204189" y="2021627"/>
                </a:cubicBezTo>
                <a:cubicBezTo>
                  <a:pt x="3158656" y="2006664"/>
                  <a:pt x="3133357" y="1959192"/>
                  <a:pt x="3147683" y="1915594"/>
                </a:cubicBezTo>
                <a:cubicBezTo>
                  <a:pt x="3158428" y="1882896"/>
                  <a:pt x="3188410" y="1861663"/>
                  <a:pt x="3221939" y="1859403"/>
                </a:cubicBezTo>
                <a:close/>
                <a:moveTo>
                  <a:pt x="4859521" y="1830422"/>
                </a:moveTo>
                <a:cubicBezTo>
                  <a:pt x="4877261" y="1828749"/>
                  <a:pt x="4894938" y="1829780"/>
                  <a:pt x="4912018" y="1833290"/>
                </a:cubicBezTo>
                <a:cubicBezTo>
                  <a:pt x="4968947" y="1844991"/>
                  <a:pt x="5019228" y="1884245"/>
                  <a:pt x="5043057" y="1942758"/>
                </a:cubicBezTo>
                <a:cubicBezTo>
                  <a:pt x="5081181" y="2036379"/>
                  <a:pt x="5037147" y="2143853"/>
                  <a:pt x="4944703" y="2182807"/>
                </a:cubicBezTo>
                <a:cubicBezTo>
                  <a:pt x="4852261" y="2221761"/>
                  <a:pt x="4746414" y="2177444"/>
                  <a:pt x="4708290" y="2083823"/>
                </a:cubicBezTo>
                <a:cubicBezTo>
                  <a:pt x="4670165" y="1990201"/>
                  <a:pt x="4714200" y="1882729"/>
                  <a:pt x="4806643" y="1843774"/>
                </a:cubicBezTo>
                <a:cubicBezTo>
                  <a:pt x="4823976" y="1836471"/>
                  <a:pt x="4841780" y="1832094"/>
                  <a:pt x="4859521" y="1830422"/>
                </a:cubicBezTo>
                <a:close/>
                <a:moveTo>
                  <a:pt x="1496759" y="1828555"/>
                </a:moveTo>
                <a:cubicBezTo>
                  <a:pt x="1524988" y="1827828"/>
                  <a:pt x="1553735" y="1834977"/>
                  <a:pt x="1579339" y="1850787"/>
                </a:cubicBezTo>
                <a:cubicBezTo>
                  <a:pt x="1647616" y="1892948"/>
                  <a:pt x="1667678" y="1980736"/>
                  <a:pt x="1624149" y="2046865"/>
                </a:cubicBezTo>
                <a:cubicBezTo>
                  <a:pt x="1580620" y="2112995"/>
                  <a:pt x="1489983" y="2132427"/>
                  <a:pt x="1421707" y="2090266"/>
                </a:cubicBezTo>
                <a:cubicBezTo>
                  <a:pt x="1353431" y="2048106"/>
                  <a:pt x="1333369" y="1960318"/>
                  <a:pt x="1376898" y="1894188"/>
                </a:cubicBezTo>
                <a:cubicBezTo>
                  <a:pt x="1404103" y="1852857"/>
                  <a:pt x="1449710" y="1829767"/>
                  <a:pt x="1496759" y="1828555"/>
                </a:cubicBezTo>
                <a:close/>
                <a:moveTo>
                  <a:pt x="3756023" y="1813208"/>
                </a:moveTo>
                <a:cubicBezTo>
                  <a:pt x="3784036" y="1817881"/>
                  <a:pt x="3810338" y="1832850"/>
                  <a:pt x="3828288" y="1857006"/>
                </a:cubicBezTo>
                <a:cubicBezTo>
                  <a:pt x="3864188" y="1905318"/>
                  <a:pt x="3853089" y="1972086"/>
                  <a:pt x="3803496" y="2006136"/>
                </a:cubicBezTo>
                <a:cubicBezTo>
                  <a:pt x="3753903" y="2040186"/>
                  <a:pt x="3684597" y="2028625"/>
                  <a:pt x="3648696" y="1980313"/>
                </a:cubicBezTo>
                <a:cubicBezTo>
                  <a:pt x="3612796" y="1932001"/>
                  <a:pt x="3623896" y="1865232"/>
                  <a:pt x="3673488" y="1831182"/>
                </a:cubicBezTo>
                <a:cubicBezTo>
                  <a:pt x="3698285" y="1814157"/>
                  <a:pt x="3728010" y="1808535"/>
                  <a:pt x="3756023" y="1813208"/>
                </a:cubicBezTo>
                <a:close/>
                <a:moveTo>
                  <a:pt x="2968565" y="1807687"/>
                </a:moveTo>
                <a:cubicBezTo>
                  <a:pt x="2980482" y="1807388"/>
                  <a:pt x="2991960" y="1809438"/>
                  <a:pt x="3002513" y="1813401"/>
                </a:cubicBezTo>
                <a:cubicBezTo>
                  <a:pt x="3034171" y="1825290"/>
                  <a:pt x="3057495" y="1854396"/>
                  <a:pt x="3059345" y="1888955"/>
                </a:cubicBezTo>
                <a:cubicBezTo>
                  <a:pt x="3061812" y="1935033"/>
                  <a:pt x="3025167" y="1973356"/>
                  <a:pt x="2977497" y="1974551"/>
                </a:cubicBezTo>
                <a:cubicBezTo>
                  <a:pt x="2929827" y="1975746"/>
                  <a:pt x="2889183" y="1939361"/>
                  <a:pt x="2886717" y="1893283"/>
                </a:cubicBezTo>
                <a:cubicBezTo>
                  <a:pt x="2884250" y="1847205"/>
                  <a:pt x="2920895" y="1808882"/>
                  <a:pt x="2968565" y="1807687"/>
                </a:cubicBezTo>
                <a:close/>
                <a:moveTo>
                  <a:pt x="2722784" y="1803361"/>
                </a:moveTo>
                <a:cubicBezTo>
                  <a:pt x="2731286" y="1803506"/>
                  <a:pt x="2739655" y="1804870"/>
                  <a:pt x="2747644" y="1807324"/>
                </a:cubicBezTo>
                <a:cubicBezTo>
                  <a:pt x="2774274" y="1815505"/>
                  <a:pt x="2796685" y="1835800"/>
                  <a:pt x="2805776" y="1863456"/>
                </a:cubicBezTo>
                <a:cubicBezTo>
                  <a:pt x="2820320" y="1907705"/>
                  <a:pt x="2795255" y="1954041"/>
                  <a:pt x="2749792" y="1966950"/>
                </a:cubicBezTo>
                <a:cubicBezTo>
                  <a:pt x="2704328" y="1979859"/>
                  <a:pt x="2655681" y="1954453"/>
                  <a:pt x="2641136" y="1910204"/>
                </a:cubicBezTo>
                <a:cubicBezTo>
                  <a:pt x="2626592" y="1865955"/>
                  <a:pt x="2651657" y="1819619"/>
                  <a:pt x="2697120" y="1806710"/>
                </a:cubicBezTo>
                <a:cubicBezTo>
                  <a:pt x="2705645" y="1804289"/>
                  <a:pt x="2714281" y="1803216"/>
                  <a:pt x="2722784" y="1803361"/>
                </a:cubicBezTo>
                <a:close/>
                <a:moveTo>
                  <a:pt x="376538" y="1790854"/>
                </a:moveTo>
                <a:cubicBezTo>
                  <a:pt x="391720" y="1791301"/>
                  <a:pt x="407085" y="1793277"/>
                  <a:pt x="422446" y="1796894"/>
                </a:cubicBezTo>
                <a:cubicBezTo>
                  <a:pt x="545336" y="1825836"/>
                  <a:pt x="621497" y="1948920"/>
                  <a:pt x="592556" y="2071810"/>
                </a:cubicBezTo>
                <a:cubicBezTo>
                  <a:pt x="563614" y="2194700"/>
                  <a:pt x="440530" y="2270861"/>
                  <a:pt x="317640" y="2241920"/>
                </a:cubicBezTo>
                <a:cubicBezTo>
                  <a:pt x="194750" y="2212978"/>
                  <a:pt x="118589" y="2089894"/>
                  <a:pt x="147530" y="1967004"/>
                </a:cubicBezTo>
                <a:cubicBezTo>
                  <a:pt x="172854" y="1859476"/>
                  <a:pt x="270256" y="1787724"/>
                  <a:pt x="376538" y="1790854"/>
                </a:cubicBezTo>
                <a:close/>
                <a:moveTo>
                  <a:pt x="1039345" y="1788569"/>
                </a:moveTo>
                <a:cubicBezTo>
                  <a:pt x="1051255" y="1790250"/>
                  <a:pt x="1063173" y="1793168"/>
                  <a:pt x="1074943" y="1797397"/>
                </a:cubicBezTo>
                <a:cubicBezTo>
                  <a:pt x="1169105" y="1831226"/>
                  <a:pt x="1218156" y="1936144"/>
                  <a:pt x="1184501" y="2031737"/>
                </a:cubicBezTo>
                <a:cubicBezTo>
                  <a:pt x="1150845" y="2127329"/>
                  <a:pt x="1047228" y="2177399"/>
                  <a:pt x="953066" y="2143569"/>
                </a:cubicBezTo>
                <a:cubicBezTo>
                  <a:pt x="858903" y="2109740"/>
                  <a:pt x="809853" y="2004822"/>
                  <a:pt x="843508" y="1909230"/>
                </a:cubicBezTo>
                <a:cubicBezTo>
                  <a:pt x="872957" y="1825587"/>
                  <a:pt x="955970" y="1776797"/>
                  <a:pt x="1039345" y="1788569"/>
                </a:cubicBezTo>
                <a:close/>
                <a:moveTo>
                  <a:pt x="2217661" y="1708775"/>
                </a:moveTo>
                <a:cubicBezTo>
                  <a:pt x="2245788" y="1712699"/>
                  <a:pt x="2272500" y="1726964"/>
                  <a:pt x="2291129" y="1750640"/>
                </a:cubicBezTo>
                <a:cubicBezTo>
                  <a:pt x="2328388" y="1797991"/>
                  <a:pt x="2319211" y="1865053"/>
                  <a:pt x="2270631" y="1900428"/>
                </a:cubicBezTo>
                <a:cubicBezTo>
                  <a:pt x="2222051" y="1935802"/>
                  <a:pt x="2152463" y="1926093"/>
                  <a:pt x="2115204" y="1878741"/>
                </a:cubicBezTo>
                <a:cubicBezTo>
                  <a:pt x="2077945" y="1831390"/>
                  <a:pt x="2087122" y="1764328"/>
                  <a:pt x="2135702" y="1728954"/>
                </a:cubicBezTo>
                <a:cubicBezTo>
                  <a:pt x="2159993" y="1711267"/>
                  <a:pt x="2189534" y="1704851"/>
                  <a:pt x="2217661" y="1708775"/>
                </a:cubicBezTo>
                <a:close/>
                <a:moveTo>
                  <a:pt x="3474404" y="1641517"/>
                </a:moveTo>
                <a:cubicBezTo>
                  <a:pt x="3495587" y="1644357"/>
                  <a:pt x="3516227" y="1653114"/>
                  <a:pt x="3533492" y="1667934"/>
                </a:cubicBezTo>
                <a:cubicBezTo>
                  <a:pt x="3579531" y="1707454"/>
                  <a:pt x="3584139" y="1775121"/>
                  <a:pt x="3543782" y="1819071"/>
                </a:cubicBezTo>
                <a:cubicBezTo>
                  <a:pt x="3503426" y="1863022"/>
                  <a:pt x="3433388" y="1866614"/>
                  <a:pt x="3387348" y="1827094"/>
                </a:cubicBezTo>
                <a:cubicBezTo>
                  <a:pt x="3341308" y="1787574"/>
                  <a:pt x="3336701" y="1719908"/>
                  <a:pt x="3377057" y="1675957"/>
                </a:cubicBezTo>
                <a:cubicBezTo>
                  <a:pt x="3402280" y="1648488"/>
                  <a:pt x="3439097" y="1636784"/>
                  <a:pt x="3474404" y="1641517"/>
                </a:cubicBezTo>
                <a:close/>
                <a:moveTo>
                  <a:pt x="2482937" y="1570349"/>
                </a:moveTo>
                <a:cubicBezTo>
                  <a:pt x="2493725" y="1568943"/>
                  <a:pt x="2504568" y="1569113"/>
                  <a:pt x="2515131" y="1570741"/>
                </a:cubicBezTo>
                <a:cubicBezTo>
                  <a:pt x="2550338" y="1576168"/>
                  <a:pt x="2582430" y="1597801"/>
                  <a:pt x="2599010" y="1631294"/>
                </a:cubicBezTo>
                <a:cubicBezTo>
                  <a:pt x="2625540" y="1684882"/>
                  <a:pt x="2602316" y="1748538"/>
                  <a:pt x="2547139" y="1773473"/>
                </a:cubicBezTo>
                <a:cubicBezTo>
                  <a:pt x="2491962" y="1798409"/>
                  <a:pt x="2425725" y="1775181"/>
                  <a:pt x="2399196" y="1721593"/>
                </a:cubicBezTo>
                <a:cubicBezTo>
                  <a:pt x="2372667" y="1668005"/>
                  <a:pt x="2395891" y="1604348"/>
                  <a:pt x="2451068" y="1579413"/>
                </a:cubicBezTo>
                <a:cubicBezTo>
                  <a:pt x="2461414" y="1574738"/>
                  <a:pt x="2472148" y="1571756"/>
                  <a:pt x="2482937" y="1570349"/>
                </a:cubicBezTo>
                <a:close/>
                <a:moveTo>
                  <a:pt x="4147400" y="1569746"/>
                </a:moveTo>
                <a:cubicBezTo>
                  <a:pt x="4184893" y="1568336"/>
                  <a:pt x="4222942" y="1580779"/>
                  <a:pt x="4252659" y="1607410"/>
                </a:cubicBezTo>
                <a:cubicBezTo>
                  <a:pt x="4312094" y="1660671"/>
                  <a:pt x="4315697" y="1750516"/>
                  <a:pt x="4260707" y="1808083"/>
                </a:cubicBezTo>
                <a:cubicBezTo>
                  <a:pt x="4205717" y="1865649"/>
                  <a:pt x="4112957" y="1869139"/>
                  <a:pt x="4053522" y="1815878"/>
                </a:cubicBezTo>
                <a:cubicBezTo>
                  <a:pt x="3994087" y="1762616"/>
                  <a:pt x="3990484" y="1672771"/>
                  <a:pt x="4045474" y="1615204"/>
                </a:cubicBezTo>
                <a:cubicBezTo>
                  <a:pt x="4072969" y="1586421"/>
                  <a:pt x="4109907" y="1571157"/>
                  <a:pt x="4147400" y="1569746"/>
                </a:cubicBezTo>
                <a:close/>
                <a:moveTo>
                  <a:pt x="3169020" y="1547400"/>
                </a:moveTo>
                <a:cubicBezTo>
                  <a:pt x="3229399" y="1557920"/>
                  <a:pt x="3270131" y="1613597"/>
                  <a:pt x="3259997" y="1671759"/>
                </a:cubicBezTo>
                <a:cubicBezTo>
                  <a:pt x="3249864" y="1729921"/>
                  <a:pt x="3192702" y="1768543"/>
                  <a:pt x="3132323" y="1758023"/>
                </a:cubicBezTo>
                <a:cubicBezTo>
                  <a:pt x="3071944" y="1747503"/>
                  <a:pt x="3031212" y="1691825"/>
                  <a:pt x="3041346" y="1633663"/>
                </a:cubicBezTo>
                <a:cubicBezTo>
                  <a:pt x="3051479" y="1575501"/>
                  <a:pt x="3108641" y="1536880"/>
                  <a:pt x="3169020" y="1547400"/>
                </a:cubicBezTo>
                <a:close/>
                <a:moveTo>
                  <a:pt x="2794827" y="1529862"/>
                </a:moveTo>
                <a:cubicBezTo>
                  <a:pt x="2809856" y="1527252"/>
                  <a:pt x="2824761" y="1527712"/>
                  <a:pt x="2838845" y="1530781"/>
                </a:cubicBezTo>
                <a:cubicBezTo>
                  <a:pt x="2881098" y="1539987"/>
                  <a:pt x="2915961" y="1572662"/>
                  <a:pt x="2924644" y="1616293"/>
                </a:cubicBezTo>
                <a:cubicBezTo>
                  <a:pt x="2936221" y="1674470"/>
                  <a:pt x="2896870" y="1730095"/>
                  <a:pt x="2836751" y="1740537"/>
                </a:cubicBezTo>
                <a:cubicBezTo>
                  <a:pt x="2776632" y="1750978"/>
                  <a:pt x="2718511" y="1712281"/>
                  <a:pt x="2706934" y="1654104"/>
                </a:cubicBezTo>
                <a:cubicBezTo>
                  <a:pt x="2695357" y="1595929"/>
                  <a:pt x="2734708" y="1540303"/>
                  <a:pt x="2794827" y="1529862"/>
                </a:cubicBezTo>
                <a:close/>
                <a:moveTo>
                  <a:pt x="1778234" y="1511058"/>
                </a:moveTo>
                <a:cubicBezTo>
                  <a:pt x="1815732" y="1509781"/>
                  <a:pt x="1853733" y="1522358"/>
                  <a:pt x="1883350" y="1549095"/>
                </a:cubicBezTo>
                <a:cubicBezTo>
                  <a:pt x="1942582" y="1602567"/>
                  <a:pt x="1945845" y="1692423"/>
                  <a:pt x="1890637" y="1749795"/>
                </a:cubicBezTo>
                <a:cubicBezTo>
                  <a:pt x="1835430" y="1807165"/>
                  <a:pt x="1742657" y="1810326"/>
                  <a:pt x="1683424" y="1756853"/>
                </a:cubicBezTo>
                <a:cubicBezTo>
                  <a:pt x="1624191" y="1703381"/>
                  <a:pt x="1620928" y="1613525"/>
                  <a:pt x="1676136" y="1556153"/>
                </a:cubicBezTo>
                <a:cubicBezTo>
                  <a:pt x="1703740" y="1527468"/>
                  <a:pt x="1740735" y="1512335"/>
                  <a:pt x="1778234" y="1511058"/>
                </a:cubicBezTo>
                <a:close/>
                <a:moveTo>
                  <a:pt x="4606116" y="1369909"/>
                </a:moveTo>
                <a:cubicBezTo>
                  <a:pt x="4652329" y="1373197"/>
                  <a:pt x="4697250" y="1394365"/>
                  <a:pt x="4729926" y="1432637"/>
                </a:cubicBezTo>
                <a:cubicBezTo>
                  <a:pt x="4795276" y="1509180"/>
                  <a:pt x="4786897" y="1625147"/>
                  <a:pt x="4711210" y="1691657"/>
                </a:cubicBezTo>
                <a:cubicBezTo>
                  <a:pt x="4635524" y="1758167"/>
                  <a:pt x="4521190" y="1750034"/>
                  <a:pt x="4455839" y="1673491"/>
                </a:cubicBezTo>
                <a:cubicBezTo>
                  <a:pt x="4390488" y="1596947"/>
                  <a:pt x="4398867" y="1480981"/>
                  <a:pt x="4474554" y="1414470"/>
                </a:cubicBezTo>
                <a:cubicBezTo>
                  <a:pt x="4512397" y="1381215"/>
                  <a:pt x="4559903" y="1366621"/>
                  <a:pt x="4606116" y="1369909"/>
                </a:cubicBezTo>
                <a:close/>
                <a:moveTo>
                  <a:pt x="1316334" y="1341966"/>
                </a:moveTo>
                <a:cubicBezTo>
                  <a:pt x="1351081" y="1344872"/>
                  <a:pt x="1385342" y="1357971"/>
                  <a:pt x="1414511" y="1381774"/>
                </a:cubicBezTo>
                <a:cubicBezTo>
                  <a:pt x="1492294" y="1445252"/>
                  <a:pt x="1504406" y="1560815"/>
                  <a:pt x="1441565" y="1639890"/>
                </a:cubicBezTo>
                <a:cubicBezTo>
                  <a:pt x="1378723" y="1718966"/>
                  <a:pt x="1264724" y="1731611"/>
                  <a:pt x="1186942" y="1668134"/>
                </a:cubicBezTo>
                <a:cubicBezTo>
                  <a:pt x="1109159" y="1604656"/>
                  <a:pt x="1097046" y="1489094"/>
                  <a:pt x="1159888" y="1410018"/>
                </a:cubicBezTo>
                <a:cubicBezTo>
                  <a:pt x="1199164" y="1360596"/>
                  <a:pt x="1258423" y="1337123"/>
                  <a:pt x="1316334" y="1341966"/>
                </a:cubicBezTo>
                <a:close/>
                <a:moveTo>
                  <a:pt x="5243369" y="1315034"/>
                </a:moveTo>
                <a:cubicBezTo>
                  <a:pt x="5316449" y="1321705"/>
                  <a:pt x="5385019" y="1363375"/>
                  <a:pt x="5423067" y="1432504"/>
                </a:cubicBezTo>
                <a:cubicBezTo>
                  <a:pt x="5483942" y="1543109"/>
                  <a:pt x="5443628" y="1682123"/>
                  <a:pt x="5333021" y="1742999"/>
                </a:cubicBezTo>
                <a:cubicBezTo>
                  <a:pt x="5222416" y="1803874"/>
                  <a:pt x="5083401" y="1763560"/>
                  <a:pt x="5022526" y="1652954"/>
                </a:cubicBezTo>
                <a:cubicBezTo>
                  <a:pt x="4961650" y="1542347"/>
                  <a:pt x="5001965" y="1403335"/>
                  <a:pt x="5112571" y="1342459"/>
                </a:cubicBezTo>
                <a:cubicBezTo>
                  <a:pt x="5154048" y="1319631"/>
                  <a:pt x="5199520" y="1311033"/>
                  <a:pt x="5243369" y="1315034"/>
                </a:cubicBezTo>
                <a:close/>
                <a:moveTo>
                  <a:pt x="3804173" y="1296960"/>
                </a:moveTo>
                <a:cubicBezTo>
                  <a:pt x="3841693" y="1296688"/>
                  <a:pt x="3879320" y="1310280"/>
                  <a:pt x="3908162" y="1337800"/>
                </a:cubicBezTo>
                <a:cubicBezTo>
                  <a:pt x="3965844" y="1392840"/>
                  <a:pt x="3966538" y="1482750"/>
                  <a:pt x="3909712" y="1538618"/>
                </a:cubicBezTo>
                <a:cubicBezTo>
                  <a:pt x="3852886" y="1594488"/>
                  <a:pt x="3760059" y="1595160"/>
                  <a:pt x="3702376" y="1540120"/>
                </a:cubicBezTo>
                <a:cubicBezTo>
                  <a:pt x="3644694" y="1485081"/>
                  <a:pt x="3644000" y="1395171"/>
                  <a:pt x="3700826" y="1339301"/>
                </a:cubicBezTo>
                <a:cubicBezTo>
                  <a:pt x="3729239" y="1311367"/>
                  <a:pt x="3766653" y="1297232"/>
                  <a:pt x="3804173" y="1296960"/>
                </a:cubicBezTo>
                <a:close/>
                <a:moveTo>
                  <a:pt x="2134104" y="1262586"/>
                </a:moveTo>
                <a:cubicBezTo>
                  <a:pt x="2181159" y="1261661"/>
                  <a:pt x="2227833" y="1282654"/>
                  <a:pt x="2257009" y="1322706"/>
                </a:cubicBezTo>
                <a:cubicBezTo>
                  <a:pt x="2303690" y="1386787"/>
                  <a:pt x="2287899" y="1475389"/>
                  <a:pt x="2221738" y="1520603"/>
                </a:cubicBezTo>
                <a:cubicBezTo>
                  <a:pt x="2155577" y="1565817"/>
                  <a:pt x="2064099" y="1550522"/>
                  <a:pt x="2017418" y="1486440"/>
                </a:cubicBezTo>
                <a:cubicBezTo>
                  <a:pt x="1970737" y="1422359"/>
                  <a:pt x="1986528" y="1333757"/>
                  <a:pt x="2052689" y="1288543"/>
                </a:cubicBezTo>
                <a:cubicBezTo>
                  <a:pt x="2077499" y="1271588"/>
                  <a:pt x="2105870" y="1263142"/>
                  <a:pt x="2134104" y="1262586"/>
                </a:cubicBezTo>
                <a:close/>
                <a:moveTo>
                  <a:pt x="662052" y="1200294"/>
                </a:moveTo>
                <a:cubicBezTo>
                  <a:pt x="706067" y="1199124"/>
                  <a:pt x="750891" y="1210632"/>
                  <a:pt x="790813" y="1236083"/>
                </a:cubicBezTo>
                <a:cubicBezTo>
                  <a:pt x="897270" y="1303954"/>
                  <a:pt x="928551" y="1445276"/>
                  <a:pt x="860680" y="1551732"/>
                </a:cubicBezTo>
                <a:cubicBezTo>
                  <a:pt x="792809" y="1658189"/>
                  <a:pt x="651488" y="1689470"/>
                  <a:pt x="545031" y="1621600"/>
                </a:cubicBezTo>
                <a:cubicBezTo>
                  <a:pt x="438574" y="1553729"/>
                  <a:pt x="407293" y="1412408"/>
                  <a:pt x="475164" y="1305952"/>
                </a:cubicBezTo>
                <a:cubicBezTo>
                  <a:pt x="517583" y="1239415"/>
                  <a:pt x="588694" y="1202245"/>
                  <a:pt x="662052" y="1200294"/>
                </a:cubicBezTo>
                <a:close/>
                <a:moveTo>
                  <a:pt x="3398696" y="1136483"/>
                </a:moveTo>
                <a:cubicBezTo>
                  <a:pt x="3426912" y="1135369"/>
                  <a:pt x="3455762" y="1142123"/>
                  <a:pt x="3481593" y="1157581"/>
                </a:cubicBezTo>
                <a:cubicBezTo>
                  <a:pt x="3550478" y="1198803"/>
                  <a:pt x="3571820" y="1286307"/>
                  <a:pt x="3529261" y="1353027"/>
                </a:cubicBezTo>
                <a:cubicBezTo>
                  <a:pt x="3486701" y="1419747"/>
                  <a:pt x="3396357" y="1440417"/>
                  <a:pt x="3327472" y="1399195"/>
                </a:cubicBezTo>
                <a:cubicBezTo>
                  <a:pt x="3258588" y="1357974"/>
                  <a:pt x="3237246" y="1270470"/>
                  <a:pt x="3279805" y="1203750"/>
                </a:cubicBezTo>
                <a:cubicBezTo>
                  <a:pt x="3306405" y="1162050"/>
                  <a:pt x="3351670" y="1138339"/>
                  <a:pt x="3398696" y="1136483"/>
                </a:cubicBezTo>
                <a:close/>
                <a:moveTo>
                  <a:pt x="2546373" y="1136479"/>
                </a:moveTo>
                <a:cubicBezTo>
                  <a:pt x="2603454" y="1138893"/>
                  <a:pt x="2656240" y="1173705"/>
                  <a:pt x="2677436" y="1228826"/>
                </a:cubicBezTo>
                <a:cubicBezTo>
                  <a:pt x="2705697" y="1302321"/>
                  <a:pt x="2667093" y="1384090"/>
                  <a:pt x="2591213" y="1411463"/>
                </a:cubicBezTo>
                <a:cubicBezTo>
                  <a:pt x="2515334" y="1438835"/>
                  <a:pt x="2430910" y="1401445"/>
                  <a:pt x="2402650" y="1327950"/>
                </a:cubicBezTo>
                <a:cubicBezTo>
                  <a:pt x="2374389" y="1254455"/>
                  <a:pt x="2412992" y="1172686"/>
                  <a:pt x="2488872" y="1145313"/>
                </a:cubicBezTo>
                <a:cubicBezTo>
                  <a:pt x="2507842" y="1138470"/>
                  <a:pt x="2527346" y="1135675"/>
                  <a:pt x="2546373" y="1136479"/>
                </a:cubicBezTo>
                <a:close/>
                <a:moveTo>
                  <a:pt x="2979881" y="1082943"/>
                </a:moveTo>
                <a:cubicBezTo>
                  <a:pt x="3060853" y="1082943"/>
                  <a:pt x="3126494" y="1146521"/>
                  <a:pt x="3126494" y="1224948"/>
                </a:cubicBezTo>
                <a:cubicBezTo>
                  <a:pt x="3126494" y="1303374"/>
                  <a:pt x="3060853" y="1366952"/>
                  <a:pt x="2979881" y="1366952"/>
                </a:cubicBezTo>
                <a:cubicBezTo>
                  <a:pt x="2898909" y="1366952"/>
                  <a:pt x="2833268" y="1303374"/>
                  <a:pt x="2833268" y="1224948"/>
                </a:cubicBezTo>
                <a:cubicBezTo>
                  <a:pt x="2833268" y="1146521"/>
                  <a:pt x="2898909" y="1082943"/>
                  <a:pt x="2979881" y="1082943"/>
                </a:cubicBezTo>
                <a:close/>
                <a:moveTo>
                  <a:pt x="4223768" y="972603"/>
                </a:moveTo>
                <a:cubicBezTo>
                  <a:pt x="4269853" y="977357"/>
                  <a:pt x="4314093" y="999946"/>
                  <a:pt x="4345567" y="1039241"/>
                </a:cubicBezTo>
                <a:cubicBezTo>
                  <a:pt x="4408512" y="1117832"/>
                  <a:pt x="4396555" y="1233488"/>
                  <a:pt x="4318857" y="1297565"/>
                </a:cubicBezTo>
                <a:cubicBezTo>
                  <a:pt x="4241159" y="1361643"/>
                  <a:pt x="4127144" y="1349879"/>
                  <a:pt x="4064197" y="1271290"/>
                </a:cubicBezTo>
                <a:cubicBezTo>
                  <a:pt x="4001250" y="1192700"/>
                  <a:pt x="4013209" y="1077044"/>
                  <a:pt x="4090906" y="1012965"/>
                </a:cubicBezTo>
                <a:cubicBezTo>
                  <a:pt x="4129755" y="980926"/>
                  <a:pt x="4177684" y="967848"/>
                  <a:pt x="4223768" y="972603"/>
                </a:cubicBezTo>
                <a:close/>
                <a:moveTo>
                  <a:pt x="1707001" y="972178"/>
                </a:moveTo>
                <a:cubicBezTo>
                  <a:pt x="1753201" y="975636"/>
                  <a:pt x="1798045" y="996972"/>
                  <a:pt x="1830582" y="1035366"/>
                </a:cubicBezTo>
                <a:cubicBezTo>
                  <a:pt x="1895654" y="1112152"/>
                  <a:pt x="1886856" y="1228089"/>
                  <a:pt x="1810930" y="1294318"/>
                </a:cubicBezTo>
                <a:cubicBezTo>
                  <a:pt x="1735004" y="1360546"/>
                  <a:pt x="1620701" y="1351988"/>
                  <a:pt x="1555629" y="1275201"/>
                </a:cubicBezTo>
                <a:cubicBezTo>
                  <a:pt x="1490556" y="1198415"/>
                  <a:pt x="1499354" y="1082479"/>
                  <a:pt x="1575280" y="1016249"/>
                </a:cubicBezTo>
                <a:cubicBezTo>
                  <a:pt x="1613243" y="983135"/>
                  <a:pt x="1660800" y="968718"/>
                  <a:pt x="1707001" y="972178"/>
                </a:cubicBezTo>
                <a:close/>
                <a:moveTo>
                  <a:pt x="4794959" y="783661"/>
                </a:moveTo>
                <a:cubicBezTo>
                  <a:pt x="4853419" y="781392"/>
                  <a:pt x="4912745" y="801422"/>
                  <a:pt x="4959081" y="844292"/>
                </a:cubicBezTo>
                <a:cubicBezTo>
                  <a:pt x="5051752" y="930033"/>
                  <a:pt x="5057370" y="1074666"/>
                  <a:pt x="4971629" y="1167338"/>
                </a:cubicBezTo>
                <a:cubicBezTo>
                  <a:pt x="4885888" y="1260009"/>
                  <a:pt x="4741255" y="1265627"/>
                  <a:pt x="4648584" y="1179886"/>
                </a:cubicBezTo>
                <a:cubicBezTo>
                  <a:pt x="4555912" y="1094144"/>
                  <a:pt x="4550294" y="949512"/>
                  <a:pt x="4636035" y="856840"/>
                </a:cubicBezTo>
                <a:cubicBezTo>
                  <a:pt x="4678906" y="810504"/>
                  <a:pt x="4736500" y="785932"/>
                  <a:pt x="4794959" y="783661"/>
                </a:cubicBezTo>
                <a:close/>
                <a:moveTo>
                  <a:pt x="3749026" y="711180"/>
                </a:moveTo>
                <a:cubicBezTo>
                  <a:pt x="3783811" y="713587"/>
                  <a:pt x="3818254" y="726193"/>
                  <a:pt x="3847753" y="749576"/>
                </a:cubicBezTo>
                <a:cubicBezTo>
                  <a:pt x="3926416" y="811929"/>
                  <a:pt x="3940139" y="927302"/>
                  <a:pt x="3878404" y="1007267"/>
                </a:cubicBezTo>
                <a:cubicBezTo>
                  <a:pt x="3816668" y="1087233"/>
                  <a:pt x="3702852" y="1101510"/>
                  <a:pt x="3624188" y="1039157"/>
                </a:cubicBezTo>
                <a:cubicBezTo>
                  <a:pt x="3545525" y="976803"/>
                  <a:pt x="3531801" y="861431"/>
                  <a:pt x="3593537" y="781466"/>
                </a:cubicBezTo>
                <a:cubicBezTo>
                  <a:pt x="3632121" y="731487"/>
                  <a:pt x="3691050" y="707169"/>
                  <a:pt x="3749026" y="711180"/>
                </a:cubicBezTo>
                <a:close/>
                <a:moveTo>
                  <a:pt x="2179132" y="701228"/>
                </a:moveTo>
                <a:cubicBezTo>
                  <a:pt x="2237010" y="706440"/>
                  <a:pt x="2291299" y="739772"/>
                  <a:pt x="2321397" y="795219"/>
                </a:cubicBezTo>
                <a:cubicBezTo>
                  <a:pt x="2369555" y="883934"/>
                  <a:pt x="2337552" y="995666"/>
                  <a:pt x="2249916" y="1044779"/>
                </a:cubicBezTo>
                <a:cubicBezTo>
                  <a:pt x="2162280" y="1093892"/>
                  <a:pt x="2052196" y="1061789"/>
                  <a:pt x="2004039" y="973074"/>
                </a:cubicBezTo>
                <a:cubicBezTo>
                  <a:pt x="1955882" y="884360"/>
                  <a:pt x="1987885" y="772627"/>
                  <a:pt x="2075521" y="723514"/>
                </a:cubicBezTo>
                <a:cubicBezTo>
                  <a:pt x="2108384" y="705097"/>
                  <a:pt x="2144404" y="698101"/>
                  <a:pt x="2179132" y="701228"/>
                </a:cubicBezTo>
                <a:close/>
                <a:moveTo>
                  <a:pt x="1100931" y="689184"/>
                </a:moveTo>
                <a:cubicBezTo>
                  <a:pt x="1159398" y="687128"/>
                  <a:pt x="1218651" y="707376"/>
                  <a:pt x="1264829" y="750416"/>
                </a:cubicBezTo>
                <a:cubicBezTo>
                  <a:pt x="1357185" y="836497"/>
                  <a:pt x="1362273" y="981149"/>
                  <a:pt x="1276192" y="1073505"/>
                </a:cubicBezTo>
                <a:cubicBezTo>
                  <a:pt x="1190112" y="1165861"/>
                  <a:pt x="1045459" y="1170949"/>
                  <a:pt x="953103" y="1084868"/>
                </a:cubicBezTo>
                <a:cubicBezTo>
                  <a:pt x="860746" y="998788"/>
                  <a:pt x="855659" y="854136"/>
                  <a:pt x="941739" y="761779"/>
                </a:cubicBezTo>
                <a:cubicBezTo>
                  <a:pt x="984780" y="715601"/>
                  <a:pt x="1042463" y="691241"/>
                  <a:pt x="1100931" y="689184"/>
                </a:cubicBezTo>
                <a:close/>
                <a:moveTo>
                  <a:pt x="2667513" y="593304"/>
                </a:moveTo>
                <a:cubicBezTo>
                  <a:pt x="2679533" y="592745"/>
                  <a:pt x="2691425" y="593416"/>
                  <a:pt x="2703043" y="595227"/>
                </a:cubicBezTo>
                <a:cubicBezTo>
                  <a:pt x="2772749" y="606094"/>
                  <a:pt x="2832569" y="658019"/>
                  <a:pt x="2850727" y="731750"/>
                </a:cubicBezTo>
                <a:cubicBezTo>
                  <a:pt x="2874938" y="830058"/>
                  <a:pt x="2815913" y="929904"/>
                  <a:pt x="2718892" y="954764"/>
                </a:cubicBezTo>
                <a:cubicBezTo>
                  <a:pt x="2621872" y="979623"/>
                  <a:pt x="2523593" y="920080"/>
                  <a:pt x="2499383" y="821773"/>
                </a:cubicBezTo>
                <a:cubicBezTo>
                  <a:pt x="2475173" y="723466"/>
                  <a:pt x="2534197" y="623618"/>
                  <a:pt x="2631218" y="598759"/>
                </a:cubicBezTo>
                <a:cubicBezTo>
                  <a:pt x="2643346" y="595652"/>
                  <a:pt x="2655493" y="593863"/>
                  <a:pt x="2667513" y="593304"/>
                </a:cubicBezTo>
                <a:close/>
                <a:moveTo>
                  <a:pt x="3206006" y="585079"/>
                </a:moveTo>
                <a:cubicBezTo>
                  <a:pt x="3217988" y="583947"/>
                  <a:pt x="3230257" y="584014"/>
                  <a:pt x="3242678" y="585391"/>
                </a:cubicBezTo>
                <a:cubicBezTo>
                  <a:pt x="3342048" y="596406"/>
                  <a:pt x="3413545" y="687053"/>
                  <a:pt x="3402371" y="787855"/>
                </a:cubicBezTo>
                <a:cubicBezTo>
                  <a:pt x="3391197" y="888657"/>
                  <a:pt x="3301583" y="961443"/>
                  <a:pt x="3202213" y="950428"/>
                </a:cubicBezTo>
                <a:cubicBezTo>
                  <a:pt x="3102843" y="939413"/>
                  <a:pt x="3031346" y="848767"/>
                  <a:pt x="3042520" y="747964"/>
                </a:cubicBezTo>
                <a:cubicBezTo>
                  <a:pt x="3052298" y="659763"/>
                  <a:pt x="3122130" y="593010"/>
                  <a:pt x="3206006" y="585079"/>
                </a:cubicBezTo>
                <a:close/>
                <a:moveTo>
                  <a:pt x="4259796" y="344526"/>
                </a:moveTo>
                <a:cubicBezTo>
                  <a:pt x="4318298" y="344088"/>
                  <a:pt x="4376967" y="365969"/>
                  <a:pt x="4421937" y="410271"/>
                </a:cubicBezTo>
                <a:cubicBezTo>
                  <a:pt x="4511875" y="498876"/>
                  <a:pt x="4512958" y="643613"/>
                  <a:pt x="4424354" y="733551"/>
                </a:cubicBezTo>
                <a:cubicBezTo>
                  <a:pt x="4335750" y="823490"/>
                  <a:pt x="4191013" y="824572"/>
                  <a:pt x="4101074" y="735969"/>
                </a:cubicBezTo>
                <a:cubicBezTo>
                  <a:pt x="4011135" y="647366"/>
                  <a:pt x="4010053" y="502628"/>
                  <a:pt x="4098656" y="412688"/>
                </a:cubicBezTo>
                <a:cubicBezTo>
                  <a:pt x="4142958" y="367719"/>
                  <a:pt x="4201294" y="344964"/>
                  <a:pt x="4259796" y="344526"/>
                </a:cubicBezTo>
                <a:close/>
                <a:moveTo>
                  <a:pt x="1655807" y="289191"/>
                </a:moveTo>
                <a:cubicBezTo>
                  <a:pt x="1729176" y="287701"/>
                  <a:pt x="1801951" y="321497"/>
                  <a:pt x="1847442" y="385972"/>
                </a:cubicBezTo>
                <a:cubicBezTo>
                  <a:pt x="1920228" y="489131"/>
                  <a:pt x="1895606" y="631764"/>
                  <a:pt x="1792447" y="704549"/>
                </a:cubicBezTo>
                <a:cubicBezTo>
                  <a:pt x="1689288" y="777336"/>
                  <a:pt x="1546655" y="752713"/>
                  <a:pt x="1473869" y="649554"/>
                </a:cubicBezTo>
                <a:cubicBezTo>
                  <a:pt x="1401084" y="546395"/>
                  <a:pt x="1425706" y="403762"/>
                  <a:pt x="1528865" y="330976"/>
                </a:cubicBezTo>
                <a:cubicBezTo>
                  <a:pt x="1567549" y="303682"/>
                  <a:pt x="1611785" y="290085"/>
                  <a:pt x="1655807" y="289191"/>
                </a:cubicBezTo>
                <a:close/>
                <a:moveTo>
                  <a:pt x="3627573" y="86188"/>
                </a:moveTo>
                <a:cubicBezTo>
                  <a:pt x="3671567" y="84395"/>
                  <a:pt x="3716550" y="95268"/>
                  <a:pt x="3756827" y="120153"/>
                </a:cubicBezTo>
                <a:cubicBezTo>
                  <a:pt x="3864233" y="186512"/>
                  <a:pt x="3897509" y="327377"/>
                  <a:pt x="3831150" y="434783"/>
                </a:cubicBezTo>
                <a:cubicBezTo>
                  <a:pt x="3764791" y="542190"/>
                  <a:pt x="3623926" y="575466"/>
                  <a:pt x="3516520" y="509106"/>
                </a:cubicBezTo>
                <a:cubicBezTo>
                  <a:pt x="3409114" y="442747"/>
                  <a:pt x="3375838" y="301882"/>
                  <a:pt x="3442197" y="194476"/>
                </a:cubicBezTo>
                <a:cubicBezTo>
                  <a:pt x="3483671" y="127347"/>
                  <a:pt x="3554249" y="89176"/>
                  <a:pt x="3627573" y="86188"/>
                </a:cubicBezTo>
                <a:close/>
                <a:moveTo>
                  <a:pt x="2298622" y="86183"/>
                </a:moveTo>
                <a:cubicBezTo>
                  <a:pt x="2387623" y="90068"/>
                  <a:pt x="2469928" y="146109"/>
                  <a:pt x="2502976" y="234843"/>
                </a:cubicBezTo>
                <a:cubicBezTo>
                  <a:pt x="2547041" y="353156"/>
                  <a:pt x="2486850" y="484789"/>
                  <a:pt x="2368537" y="528854"/>
                </a:cubicBezTo>
                <a:cubicBezTo>
                  <a:pt x="2250225" y="572919"/>
                  <a:pt x="2118591" y="512728"/>
                  <a:pt x="2074527" y="394414"/>
                </a:cubicBezTo>
                <a:cubicBezTo>
                  <a:pt x="2030463" y="276102"/>
                  <a:pt x="2090653" y="144468"/>
                  <a:pt x="2208966" y="100404"/>
                </a:cubicBezTo>
                <a:cubicBezTo>
                  <a:pt x="2238544" y="89388"/>
                  <a:pt x="2268955" y="84888"/>
                  <a:pt x="2298622" y="86183"/>
                </a:cubicBezTo>
                <a:close/>
                <a:moveTo>
                  <a:pt x="2974552" y="0"/>
                </a:moveTo>
                <a:cubicBezTo>
                  <a:pt x="3100804" y="0"/>
                  <a:pt x="3203152" y="102348"/>
                  <a:pt x="3203152" y="228600"/>
                </a:cubicBezTo>
                <a:cubicBezTo>
                  <a:pt x="3203152" y="354852"/>
                  <a:pt x="3100804" y="457200"/>
                  <a:pt x="2974552" y="457200"/>
                </a:cubicBezTo>
                <a:cubicBezTo>
                  <a:pt x="2848300" y="457200"/>
                  <a:pt x="2745952" y="354852"/>
                  <a:pt x="2745952" y="228600"/>
                </a:cubicBezTo>
                <a:cubicBezTo>
                  <a:pt x="2745952" y="102348"/>
                  <a:pt x="2848300" y="0"/>
                  <a:pt x="2974552" y="0"/>
                </a:cubicBezTo>
                <a:close/>
              </a:path>
            </a:pathLst>
          </a:custGeom>
          <a:gradFill>
            <a:gsLst>
              <a:gs pos="61000">
                <a:srgbClr val="1A8D48">
                  <a:lumMod val="0"/>
                </a:srgbClr>
              </a:gs>
              <a:gs pos="76000">
                <a:srgbClr val="1A8D48"/>
              </a:gs>
              <a:gs pos="34000">
                <a:srgbClr val="FF3300"/>
              </a:gs>
              <a:gs pos="14000">
                <a:srgbClr val="FFFF00"/>
              </a:gs>
              <a:gs pos="0">
                <a:srgbClr val="FCD44E"/>
              </a:gs>
            </a:gsLst>
            <a:path path="circle">
              <a:fillToRect l="50000" t="50000" r="50000" b="50000"/>
            </a:path>
          </a:gradFill>
          <a:ln>
            <a:noFill/>
          </a:ln>
          <a:effectLst/>
          <a:scene3d>
            <a:camera prst="orthographicFront"/>
            <a:lightRig rig="flat" dir="t"/>
          </a:scene3d>
          <a:sp3d>
            <a:bevelT w="1016000" h="139700" prst="softRound"/>
            <a:bevelB prst="angle"/>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9" name="8 Forma libre"/>
          <p:cNvSpPr/>
          <p:nvPr/>
        </p:nvSpPr>
        <p:spPr>
          <a:xfrm>
            <a:off x="-15289" y="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0" name="9 Forma libre"/>
          <p:cNvSpPr/>
          <p:nvPr/>
        </p:nvSpPr>
        <p:spPr>
          <a:xfrm rot="10800000">
            <a:off x="-29531" y="5766070"/>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8" name="7 Rectángulo"/>
          <p:cNvSpPr/>
          <p:nvPr/>
        </p:nvSpPr>
        <p:spPr>
          <a:xfrm>
            <a:off x="-38940" y="9770"/>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449742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
                                        </p:tgtEl>
                                        <p:attrNameLst>
                                          <p:attrName>style.opacity</p:attrName>
                                        </p:attrNameLst>
                                      </p:cBhvr>
                                      <p:to>
                                        <p:strVal val="0"/>
                                      </p:to>
                                    </p:set>
                                    <p:animEffect filter="image" prLst="opacity: 0">
                                      <p:cBhvr rctx="IE">
                                        <p:cTn id="7" dur="indefinite"/>
                                        <p:tgtEl>
                                          <p:spTgt spid="8"/>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8" presetClass="emph" presetSubtype="0" fill="hold" grpId="1" nodeType="withEffect">
                                  <p:stCondLst>
                                    <p:cond delay="0"/>
                                  </p:stCondLst>
                                  <p:childTnLst>
                                    <p:animRot by="21600000">
                                      <p:cBhvr>
                                        <p:cTn id="15" dur="3000" fill="hold"/>
                                        <p:tgtEl>
                                          <p:spTgt spid="5"/>
                                        </p:tgtEl>
                                        <p:attrNameLst>
                                          <p:attrName>r</p:attrName>
                                        </p:attrNameLst>
                                      </p:cBhvr>
                                    </p:animRot>
                                  </p:childTnLst>
                                </p:cTn>
                              </p:par>
                              <p:par>
                                <p:cTn id="16" presetID="23" presetClass="entr" presetSubtype="32"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p:cTn id="18" dur="3000" fill="hold"/>
                                        <p:tgtEl>
                                          <p:spTgt spid="6"/>
                                        </p:tgtEl>
                                        <p:attrNameLst>
                                          <p:attrName>ppt_w</p:attrName>
                                        </p:attrNameLst>
                                      </p:cBhvr>
                                      <p:tavLst>
                                        <p:tav tm="0">
                                          <p:val>
                                            <p:strVal val="4*#ppt_w"/>
                                          </p:val>
                                        </p:tav>
                                        <p:tav tm="100000">
                                          <p:val>
                                            <p:strVal val="#ppt_w"/>
                                          </p:val>
                                        </p:tav>
                                      </p:tavLst>
                                    </p:anim>
                                    <p:anim calcmode="lin" valueType="num">
                                      <p:cBhvr>
                                        <p:cTn id="19" dur="3000" fill="hold"/>
                                        <p:tgtEl>
                                          <p:spTgt spid="6"/>
                                        </p:tgtEl>
                                        <p:attrNameLst>
                                          <p:attrName>ppt_h</p:attrName>
                                        </p:attrNameLst>
                                      </p:cBhvr>
                                      <p:tavLst>
                                        <p:tav tm="0">
                                          <p:val>
                                            <p:strVal val="4*#ppt_h"/>
                                          </p:val>
                                        </p:tav>
                                        <p:tav tm="100000">
                                          <p:val>
                                            <p:strVal val="#ppt_h"/>
                                          </p:val>
                                        </p:tav>
                                      </p:tavLst>
                                    </p:anim>
                                  </p:childTnLst>
                                </p:cTn>
                              </p:par>
                            </p:childTnLst>
                          </p:cTn>
                        </p:par>
                        <p:par>
                          <p:cTn id="20" fill="hold">
                            <p:stCondLst>
                              <p:cond delay="3000"/>
                            </p:stCondLst>
                            <p:childTnLst>
                              <p:par>
                                <p:cTn id="21" presetID="23" presetClass="exit" presetSubtype="544" fill="hold" grpId="2" nodeType="afterEffect">
                                  <p:stCondLst>
                                    <p:cond delay="0"/>
                                  </p:stCondLst>
                                  <p:childTnLst>
                                    <p:anim calcmode="lin" valueType="num">
                                      <p:cBhvr>
                                        <p:cTn id="22" dur="3000"/>
                                        <p:tgtEl>
                                          <p:spTgt spid="5"/>
                                        </p:tgtEl>
                                        <p:attrNameLst>
                                          <p:attrName>ppt_w</p:attrName>
                                        </p:attrNameLst>
                                      </p:cBhvr>
                                      <p:tavLst>
                                        <p:tav tm="0">
                                          <p:val>
                                            <p:strVal val="ppt_w"/>
                                          </p:val>
                                        </p:tav>
                                        <p:tav tm="100000">
                                          <p:val>
                                            <p:fltVal val="0"/>
                                          </p:val>
                                        </p:tav>
                                      </p:tavLst>
                                    </p:anim>
                                    <p:anim calcmode="lin" valueType="num">
                                      <p:cBhvr>
                                        <p:cTn id="23" dur="3000"/>
                                        <p:tgtEl>
                                          <p:spTgt spid="5"/>
                                        </p:tgtEl>
                                        <p:attrNameLst>
                                          <p:attrName>ppt_h</p:attrName>
                                        </p:attrNameLst>
                                      </p:cBhvr>
                                      <p:tavLst>
                                        <p:tav tm="0">
                                          <p:val>
                                            <p:strVal val="ppt_h"/>
                                          </p:val>
                                        </p:tav>
                                        <p:tav tm="100000">
                                          <p:val>
                                            <p:fltVal val="0"/>
                                          </p:val>
                                        </p:tav>
                                      </p:tavLst>
                                    </p:anim>
                                    <p:anim calcmode="lin" valueType="num">
                                      <p:cBhvr>
                                        <p:cTn id="24" dur="3000"/>
                                        <p:tgtEl>
                                          <p:spTgt spid="5"/>
                                        </p:tgtEl>
                                        <p:attrNameLst>
                                          <p:attrName>ppt_x</p:attrName>
                                        </p:attrNameLst>
                                      </p:cBhvr>
                                      <p:tavLst>
                                        <p:tav tm="0">
                                          <p:val>
                                            <p:strVal val="ppt_x"/>
                                          </p:val>
                                        </p:tav>
                                        <p:tav tm="100000">
                                          <p:val>
                                            <p:fltVal val="0.5"/>
                                          </p:val>
                                        </p:tav>
                                      </p:tavLst>
                                    </p:anim>
                                    <p:anim calcmode="lin" valueType="num">
                                      <p:cBhvr>
                                        <p:cTn id="25" dur="3000"/>
                                        <p:tgtEl>
                                          <p:spTgt spid="5"/>
                                        </p:tgtEl>
                                        <p:attrNameLst>
                                          <p:attrName>ppt_y</p:attrName>
                                        </p:attrNameLst>
                                      </p:cBhvr>
                                      <p:tavLst>
                                        <p:tav tm="0">
                                          <p:val>
                                            <p:strVal val="ppt_y"/>
                                          </p:val>
                                        </p:tav>
                                        <p:tav tm="100000">
                                          <p:val>
                                            <p:fltVal val="0.5"/>
                                          </p:val>
                                        </p:tav>
                                      </p:tavLst>
                                    </p:anim>
                                    <p:set>
                                      <p:cBhvr>
                                        <p:cTn id="26" dur="1" fill="hold">
                                          <p:stCondLst>
                                            <p:cond delay="2999"/>
                                          </p:stCondLst>
                                        </p:cTn>
                                        <p:tgtEl>
                                          <p:spTgt spid="5"/>
                                        </p:tgtEl>
                                        <p:attrNameLst>
                                          <p:attrName>style.visibility</p:attrName>
                                        </p:attrNameLst>
                                      </p:cBhvr>
                                      <p:to>
                                        <p:strVal val="hidden"/>
                                      </p:to>
                                    </p:set>
                                  </p:childTnLst>
                                </p:cTn>
                              </p:par>
                              <p:par>
                                <p:cTn id="27" presetID="23" presetClass="exit" presetSubtype="16" fill="hold" grpId="1" nodeType="withEffect">
                                  <p:stCondLst>
                                    <p:cond delay="0"/>
                                  </p:stCondLst>
                                  <p:childTnLst>
                                    <p:anim calcmode="lin" valueType="num">
                                      <p:cBhvr>
                                        <p:cTn id="28" dur="3000"/>
                                        <p:tgtEl>
                                          <p:spTgt spid="6"/>
                                        </p:tgtEl>
                                        <p:attrNameLst>
                                          <p:attrName>ppt_w</p:attrName>
                                        </p:attrNameLst>
                                      </p:cBhvr>
                                      <p:tavLst>
                                        <p:tav tm="0">
                                          <p:val>
                                            <p:strVal val="ppt_w"/>
                                          </p:val>
                                        </p:tav>
                                        <p:tav tm="100000">
                                          <p:val>
                                            <p:strVal val="4*ppt_w"/>
                                          </p:val>
                                        </p:tav>
                                      </p:tavLst>
                                    </p:anim>
                                    <p:anim calcmode="lin" valueType="num">
                                      <p:cBhvr>
                                        <p:cTn id="29" dur="3000"/>
                                        <p:tgtEl>
                                          <p:spTgt spid="6"/>
                                        </p:tgtEl>
                                        <p:attrNameLst>
                                          <p:attrName>ppt_h</p:attrName>
                                        </p:attrNameLst>
                                      </p:cBhvr>
                                      <p:tavLst>
                                        <p:tav tm="0">
                                          <p:val>
                                            <p:strVal val="ppt_h"/>
                                          </p:val>
                                        </p:tav>
                                        <p:tav tm="100000">
                                          <p:val>
                                            <p:strVal val="4*ppt_h"/>
                                          </p:val>
                                        </p:tav>
                                      </p:tavLst>
                                    </p:anim>
                                    <p:set>
                                      <p:cBhvr>
                                        <p:cTn id="30" dur="1" fill="hold">
                                          <p:stCondLst>
                                            <p:cond delay="2999"/>
                                          </p:stCondLst>
                                        </p:cTn>
                                        <p:tgtEl>
                                          <p:spTgt spid="6"/>
                                        </p:tgtEl>
                                        <p:attrNameLst>
                                          <p:attrName>style.visibility</p:attrName>
                                        </p:attrNameLst>
                                      </p:cBhvr>
                                      <p:to>
                                        <p:strVal val="hidden"/>
                                      </p:to>
                                    </p:set>
                                  </p:childTnLst>
                                </p:cTn>
                              </p:par>
                              <p:par>
                                <p:cTn id="31" presetID="23" presetClass="entr" presetSubtype="288" fill="hold" nodeType="withEffect">
                                  <p:stCondLst>
                                    <p:cond delay="0"/>
                                  </p:stCondLst>
                                  <p:childTnLst>
                                    <p:set>
                                      <p:cBhvr>
                                        <p:cTn id="32" dur="1" fill="hold">
                                          <p:stCondLst>
                                            <p:cond delay="0"/>
                                          </p:stCondLst>
                                        </p:cTn>
                                        <p:tgtEl>
                                          <p:spTgt spid="7"/>
                                        </p:tgtEl>
                                        <p:attrNameLst>
                                          <p:attrName>style.visibility</p:attrName>
                                        </p:attrNameLst>
                                      </p:cBhvr>
                                      <p:to>
                                        <p:strVal val="visible"/>
                                      </p:to>
                                    </p:set>
                                    <p:anim calcmode="lin" valueType="num">
                                      <p:cBhvr>
                                        <p:cTn id="33" dur="3000" fill="hold"/>
                                        <p:tgtEl>
                                          <p:spTgt spid="7"/>
                                        </p:tgtEl>
                                        <p:attrNameLst>
                                          <p:attrName>ppt_w</p:attrName>
                                        </p:attrNameLst>
                                      </p:cBhvr>
                                      <p:tavLst>
                                        <p:tav tm="0">
                                          <p:val>
                                            <p:strVal val="4/3*#ppt_w"/>
                                          </p:val>
                                        </p:tav>
                                        <p:tav tm="100000">
                                          <p:val>
                                            <p:strVal val="#ppt_w"/>
                                          </p:val>
                                        </p:tav>
                                      </p:tavLst>
                                    </p:anim>
                                    <p:anim calcmode="lin" valueType="num">
                                      <p:cBhvr>
                                        <p:cTn id="34" dur="3000" fill="hold"/>
                                        <p:tgtEl>
                                          <p:spTgt spid="7"/>
                                        </p:tgtEl>
                                        <p:attrNameLst>
                                          <p:attrName>ppt_h</p:attrName>
                                        </p:attrNameLst>
                                      </p:cBhvr>
                                      <p:tavLst>
                                        <p:tav tm="0">
                                          <p:val>
                                            <p:strVal val="4/3*#ppt_h"/>
                                          </p:val>
                                        </p:tav>
                                        <p:tav tm="100000">
                                          <p:val>
                                            <p:strVal val="#ppt_h"/>
                                          </p:val>
                                        </p:tav>
                                      </p:tavLst>
                                    </p:anim>
                                  </p:childTnLst>
                                </p:cTn>
                              </p:par>
                              <p:par>
                                <p:cTn id="35" presetID="10" presetClass="entr" presetSubtype="0" fill="hold"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3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8"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5"/>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Rectángulo"/>
          <p:cNvSpPr/>
          <p:nvPr/>
        </p:nvSpPr>
        <p:spPr>
          <a:xfrm>
            <a:off x="971600" y="980728"/>
            <a:ext cx="5328592" cy="4616648"/>
          </a:xfrm>
          <a:prstGeom prst="rect">
            <a:avLst/>
          </a:prstGeom>
        </p:spPr>
        <p:txBody>
          <a:bodyPr wrap="square">
            <a:spAutoFit/>
            <a:scene3d>
              <a:camera prst="obliqueBottomLeft"/>
              <a:lightRig rig="threePt" dir="t"/>
            </a:scene3d>
            <a:sp3d extrusionH="50800">
              <a:extrusionClr>
                <a:schemeClr val="accent2">
                  <a:lumMod val="50000"/>
                </a:schemeClr>
              </a:extrusionClr>
            </a:sp3d>
          </a:bodyPr>
          <a:lstStyle/>
          <a:p>
            <a:pPr algn="ctr"/>
            <a:r>
              <a:rPr lang="es-ES" sz="1400" dirty="0" smtClean="0">
                <a:solidFill>
                  <a:schemeClr val="bg1"/>
                </a:solidFill>
                <a:effectLst>
                  <a:glow rad="406400">
                    <a:srgbClr val="FF3300">
                      <a:alpha val="44000"/>
                    </a:srgbClr>
                  </a:glow>
                  <a:outerShdw dist="50800" algn="ctr" rotWithShape="0">
                    <a:srgbClr val="48001B"/>
                  </a:outerShdw>
                </a:effectLst>
                <a:latin typeface="Hobo Std" pitchFamily="34" charset="0"/>
              </a:rPr>
              <a:t>Otras </a:t>
            </a:r>
            <a:r>
              <a:rPr lang="es-ES" sz="1400" dirty="0">
                <a:solidFill>
                  <a:schemeClr val="bg1"/>
                </a:solidFill>
                <a:effectLst>
                  <a:glow rad="406400">
                    <a:srgbClr val="FF3300">
                      <a:alpha val="44000"/>
                    </a:srgbClr>
                  </a:glow>
                  <a:outerShdw dist="50800" algn="ctr" rotWithShape="0">
                    <a:srgbClr val="48001B"/>
                  </a:outerShdw>
                </a:effectLst>
                <a:latin typeface="Hobo Std" pitchFamily="34" charset="0"/>
              </a:rPr>
              <a:t>frutas otoñales</a:t>
            </a:r>
          </a:p>
          <a:p>
            <a:pPr algn="ctr"/>
            <a:r>
              <a:rPr lang="es-ES" sz="1400" dirty="0">
                <a:solidFill>
                  <a:schemeClr val="bg1"/>
                </a:solidFill>
                <a:effectLst>
                  <a:glow rad="406400">
                    <a:srgbClr val="FF3300">
                      <a:alpha val="44000"/>
                    </a:srgbClr>
                  </a:glow>
                  <a:outerShdw dist="50800" algn="ctr" rotWithShape="0">
                    <a:srgbClr val="48001B"/>
                  </a:outerShdw>
                </a:effectLst>
                <a:latin typeface="Hobo Std" pitchFamily="34" charset="0"/>
              </a:rPr>
              <a:t>Caqui: Se trata de una de las frutas de otoño por </a:t>
            </a:r>
            <a:endParaRPr lang="es-ES" sz="1400" dirty="0" smtClean="0">
              <a:solidFill>
                <a:schemeClr val="bg1"/>
              </a:solidFill>
              <a:effectLst>
                <a:glow rad="406400">
                  <a:srgbClr val="FF3300">
                    <a:alpha val="44000"/>
                  </a:srgbClr>
                </a:glow>
                <a:outerShdw dist="50800" algn="ctr" rotWithShape="0">
                  <a:srgbClr val="48001B"/>
                </a:outerShdw>
              </a:effectLst>
              <a:latin typeface="Hobo Std" pitchFamily="34" charset="0"/>
            </a:endParaRPr>
          </a:p>
          <a:p>
            <a:pPr algn="ctr"/>
            <a:r>
              <a:rPr lang="es-ES" sz="1400" dirty="0" smtClean="0">
                <a:solidFill>
                  <a:schemeClr val="bg1"/>
                </a:solidFill>
                <a:effectLst>
                  <a:glow rad="406400">
                    <a:srgbClr val="FF3300">
                      <a:alpha val="44000"/>
                    </a:srgbClr>
                  </a:glow>
                  <a:outerShdw dist="50800" algn="ctr" rotWithShape="0">
                    <a:srgbClr val="48001B"/>
                  </a:outerShdw>
                </a:effectLst>
                <a:latin typeface="Hobo Std" pitchFamily="34" charset="0"/>
              </a:rPr>
              <a:t>excelencia</a:t>
            </a:r>
            <a:r>
              <a:rPr lang="es-ES" sz="1400" dirty="0">
                <a:solidFill>
                  <a:schemeClr val="bg1"/>
                </a:solidFill>
                <a:effectLst>
                  <a:glow rad="406400">
                    <a:srgbClr val="FF3300">
                      <a:alpha val="44000"/>
                    </a:srgbClr>
                  </a:glow>
                  <a:outerShdw dist="50800" algn="ctr" rotWithShape="0">
                    <a:srgbClr val="48001B"/>
                  </a:outerShdw>
                </a:effectLst>
                <a:latin typeface="Hobo Std" pitchFamily="34" charset="0"/>
              </a:rPr>
              <a:t>. Es casi imposible encontrarla fuera de temporada. Es una fruta rica en azúcares, sales minerales y vitaminas. </a:t>
            </a:r>
            <a:endParaRPr lang="es-ES" sz="1400" dirty="0" smtClean="0">
              <a:solidFill>
                <a:schemeClr val="bg1"/>
              </a:solidFill>
              <a:effectLst>
                <a:glow rad="406400">
                  <a:srgbClr val="FF3300">
                    <a:alpha val="44000"/>
                  </a:srgbClr>
                </a:glow>
                <a:outerShdw dist="50800" algn="ctr" rotWithShape="0">
                  <a:srgbClr val="48001B"/>
                </a:outerShdw>
              </a:effectLst>
              <a:latin typeface="Hobo Std" pitchFamily="34" charset="0"/>
            </a:endParaRPr>
          </a:p>
          <a:p>
            <a:pPr algn="ctr"/>
            <a:r>
              <a:rPr lang="es-ES" sz="1400" dirty="0" smtClean="0">
                <a:solidFill>
                  <a:schemeClr val="bg1"/>
                </a:solidFill>
                <a:effectLst>
                  <a:glow rad="406400">
                    <a:srgbClr val="FF3300">
                      <a:alpha val="44000"/>
                    </a:srgbClr>
                  </a:glow>
                  <a:outerShdw dist="50800" algn="ctr" rotWithShape="0">
                    <a:srgbClr val="48001B"/>
                  </a:outerShdw>
                </a:effectLst>
                <a:latin typeface="Hobo Std" pitchFamily="34" charset="0"/>
              </a:rPr>
              <a:t>Es </a:t>
            </a:r>
            <a:r>
              <a:rPr lang="es-ES" sz="1400" dirty="0">
                <a:solidFill>
                  <a:schemeClr val="bg1"/>
                </a:solidFill>
                <a:effectLst>
                  <a:glow rad="406400">
                    <a:srgbClr val="FF3300">
                      <a:alpha val="44000"/>
                    </a:srgbClr>
                  </a:glow>
                  <a:outerShdw dist="50800" algn="ctr" rotWithShape="0">
                    <a:srgbClr val="48001B"/>
                  </a:outerShdw>
                </a:effectLst>
                <a:latin typeface="Hobo Std" pitchFamily="34" charset="0"/>
              </a:rPr>
              <a:t>diurética y descongestiona el hígado.</a:t>
            </a:r>
          </a:p>
          <a:p>
            <a:pPr algn="ctr"/>
            <a:r>
              <a:rPr lang="es-ES" sz="1400" dirty="0">
                <a:solidFill>
                  <a:schemeClr val="bg1"/>
                </a:solidFill>
                <a:effectLst>
                  <a:glow rad="406400">
                    <a:srgbClr val="FF3300">
                      <a:alpha val="44000"/>
                    </a:srgbClr>
                  </a:glow>
                  <a:outerShdw dist="50800" algn="ctr" rotWithShape="0">
                    <a:srgbClr val="48001B"/>
                  </a:outerShdw>
                </a:effectLst>
                <a:latin typeface="Hobo Std" pitchFamily="34" charset="0"/>
              </a:rPr>
              <a:t>Endrina: Otra fruta no demasiado extendida, muy conocida </a:t>
            </a:r>
            <a:r>
              <a:rPr lang="es-ES" sz="1400" dirty="0" smtClean="0">
                <a:solidFill>
                  <a:schemeClr val="bg1"/>
                </a:solidFill>
                <a:effectLst>
                  <a:glow rad="406400">
                    <a:srgbClr val="FF3300">
                      <a:alpha val="44000"/>
                    </a:srgbClr>
                  </a:glow>
                  <a:outerShdw dist="50800" algn="ctr" rotWithShape="0">
                    <a:srgbClr val="48001B"/>
                  </a:outerShdw>
                </a:effectLst>
                <a:latin typeface="Hobo Std" pitchFamily="34" charset="0"/>
              </a:rPr>
              <a:t> </a:t>
            </a:r>
            <a:r>
              <a:rPr lang="es-ES" sz="1400" dirty="0">
                <a:solidFill>
                  <a:schemeClr val="bg1"/>
                </a:solidFill>
                <a:effectLst>
                  <a:glow rad="406400">
                    <a:srgbClr val="FF3300">
                      <a:alpha val="44000"/>
                    </a:srgbClr>
                  </a:glow>
                  <a:outerShdw dist="50800" algn="ctr" rotWithShape="0">
                    <a:srgbClr val="48001B"/>
                  </a:outerShdw>
                </a:effectLst>
                <a:latin typeface="Hobo Std" pitchFamily="34" charset="0"/>
              </a:rPr>
              <a:t>gracias </a:t>
            </a:r>
            <a:r>
              <a:rPr lang="es-ES" sz="1400" dirty="0" smtClean="0">
                <a:solidFill>
                  <a:schemeClr val="bg1"/>
                </a:solidFill>
                <a:effectLst>
                  <a:glow rad="406400">
                    <a:srgbClr val="FF3300">
                      <a:alpha val="44000"/>
                    </a:srgbClr>
                  </a:glow>
                  <a:outerShdw dist="50800" algn="ctr" rotWithShape="0">
                    <a:srgbClr val="48001B"/>
                  </a:outerShdw>
                </a:effectLst>
                <a:latin typeface="Hobo Std" pitchFamily="34" charset="0"/>
              </a:rPr>
              <a:t>al Pacharán</a:t>
            </a:r>
            <a:r>
              <a:rPr lang="es-ES" sz="1400" dirty="0">
                <a:solidFill>
                  <a:schemeClr val="bg1"/>
                </a:solidFill>
                <a:effectLst>
                  <a:glow rad="406400">
                    <a:srgbClr val="FF3300">
                      <a:alpha val="44000"/>
                    </a:srgbClr>
                  </a:glow>
                  <a:outerShdw dist="50800" algn="ctr" rotWithShape="0">
                    <a:srgbClr val="48001B"/>
                  </a:outerShdw>
                </a:effectLst>
                <a:latin typeface="Hobo Std" pitchFamily="34" charset="0"/>
              </a:rPr>
              <a:t>. Solo puede adquirirse durante los meses de septiembre y octubre.</a:t>
            </a:r>
          </a:p>
          <a:p>
            <a:pPr algn="ctr"/>
            <a:r>
              <a:rPr lang="es-ES" sz="1400" dirty="0">
                <a:solidFill>
                  <a:schemeClr val="bg1"/>
                </a:solidFill>
                <a:effectLst>
                  <a:glow rad="406400">
                    <a:srgbClr val="FF3300">
                      <a:alpha val="44000"/>
                    </a:srgbClr>
                  </a:glow>
                  <a:outerShdw dist="50800" algn="ctr" rotWithShape="0">
                    <a:srgbClr val="48001B"/>
                  </a:outerShdw>
                </a:effectLst>
                <a:latin typeface="Hobo Std" pitchFamily="34" charset="0"/>
              </a:rPr>
              <a:t>Granada: Otra fruta típica del otoño. Se pueden adquirir de septiembre a diciembre. Es un alimento digestivo, diurético, astringente y depurativo que contribuye a limpiar nuestro organismo.</a:t>
            </a:r>
          </a:p>
          <a:p>
            <a:pPr algn="ctr"/>
            <a:r>
              <a:rPr lang="es-ES" sz="1400" dirty="0">
                <a:solidFill>
                  <a:schemeClr val="bg1"/>
                </a:solidFill>
                <a:effectLst>
                  <a:glow rad="406400">
                    <a:srgbClr val="FF3300">
                      <a:alpha val="44000"/>
                    </a:srgbClr>
                  </a:glow>
                  <a:outerShdw dist="50800" algn="ctr" rotWithShape="0">
                    <a:srgbClr val="48001B"/>
                  </a:outerShdw>
                </a:effectLst>
                <a:latin typeface="Hobo Std" pitchFamily="34" charset="0"/>
              </a:rPr>
              <a:t>Kiwi: Fruta de otoño e invierno. Se cosecha durante los meses de octubre a marzo.</a:t>
            </a:r>
          </a:p>
          <a:p>
            <a:pPr algn="ctr"/>
            <a:r>
              <a:rPr lang="es-ES" sz="1400" dirty="0">
                <a:solidFill>
                  <a:schemeClr val="bg1"/>
                </a:solidFill>
                <a:effectLst>
                  <a:glow rad="406400">
                    <a:srgbClr val="FF3300">
                      <a:alpha val="44000"/>
                    </a:srgbClr>
                  </a:glow>
                  <a:outerShdw dist="50800" algn="ctr" rotWithShape="0">
                    <a:srgbClr val="48001B"/>
                  </a:outerShdw>
                </a:effectLst>
                <a:latin typeface="Hobo Std" pitchFamily="34" charset="0"/>
              </a:rPr>
              <a:t>Membrillo: Es utilizada, casi exclusivamente, para hacer compotas, mermeladas y los populares bloques de carne dulce de membrillo.</a:t>
            </a:r>
          </a:p>
          <a:p>
            <a:pPr algn="ctr"/>
            <a:r>
              <a:rPr lang="es-ES" sz="1400" dirty="0">
                <a:solidFill>
                  <a:schemeClr val="bg1"/>
                </a:solidFill>
                <a:effectLst>
                  <a:glow rad="406400">
                    <a:srgbClr val="FF3300">
                      <a:alpha val="44000"/>
                    </a:srgbClr>
                  </a:glow>
                  <a:outerShdw dist="50800" algn="ctr" rotWithShape="0">
                    <a:srgbClr val="48001B"/>
                  </a:outerShdw>
                </a:effectLst>
                <a:latin typeface="Hobo Std" pitchFamily="34" charset="0"/>
              </a:rPr>
              <a:t>Higos y brevas: Se suelen saborear frescos en temporada, aunque secos son uno de los postres típicos </a:t>
            </a:r>
            <a:endParaRPr lang="es-ES" sz="1400" dirty="0" smtClean="0">
              <a:solidFill>
                <a:schemeClr val="bg1"/>
              </a:solidFill>
              <a:effectLst>
                <a:glow rad="406400">
                  <a:srgbClr val="FF3300">
                    <a:alpha val="44000"/>
                  </a:srgbClr>
                </a:glow>
                <a:outerShdw dist="50800" algn="ctr" rotWithShape="0">
                  <a:srgbClr val="48001B"/>
                </a:outerShdw>
              </a:effectLst>
              <a:latin typeface="Hobo Std" pitchFamily="34" charset="0"/>
            </a:endParaRPr>
          </a:p>
          <a:p>
            <a:pPr algn="ctr"/>
            <a:r>
              <a:rPr lang="es-ES" sz="1400" dirty="0" smtClean="0">
                <a:solidFill>
                  <a:schemeClr val="bg1"/>
                </a:solidFill>
                <a:effectLst>
                  <a:glow rad="406400">
                    <a:srgbClr val="FF3300">
                      <a:alpha val="44000"/>
                    </a:srgbClr>
                  </a:glow>
                  <a:outerShdw dist="50800" algn="ctr" rotWithShape="0">
                    <a:srgbClr val="48001B"/>
                  </a:outerShdw>
                </a:effectLst>
                <a:latin typeface="Hobo Std" pitchFamily="34" charset="0"/>
              </a:rPr>
              <a:t>de </a:t>
            </a:r>
            <a:r>
              <a:rPr lang="es-ES" sz="1400" dirty="0">
                <a:solidFill>
                  <a:schemeClr val="bg1"/>
                </a:solidFill>
                <a:effectLst>
                  <a:glow rad="406400">
                    <a:srgbClr val="FF3300">
                      <a:alpha val="44000"/>
                    </a:srgbClr>
                  </a:glow>
                  <a:outerShdw dist="50800" algn="ctr" rotWithShape="0">
                    <a:srgbClr val="48001B"/>
                  </a:outerShdw>
                </a:effectLst>
                <a:latin typeface="Hobo Std" pitchFamily="34" charset="0"/>
              </a:rPr>
              <a:t>las Navidades.</a:t>
            </a:r>
          </a:p>
          <a:p>
            <a:pPr algn="ctr"/>
            <a:endParaRPr lang="es-ES" sz="1400" dirty="0">
              <a:solidFill>
                <a:schemeClr val="bg1"/>
              </a:solidFill>
              <a:effectLst>
                <a:glow rad="406400">
                  <a:srgbClr val="FF3300">
                    <a:alpha val="44000"/>
                  </a:srgbClr>
                </a:glow>
                <a:outerShdw dist="50800" algn="ctr" rotWithShape="0">
                  <a:srgbClr val="48001B"/>
                </a:outerShdw>
              </a:effectLst>
              <a:latin typeface="Hobo Std" pitchFamily="34" charset="0"/>
            </a:endParaRPr>
          </a:p>
        </p:txBody>
      </p:sp>
    </p:spTree>
    <p:extLst>
      <p:ext uri="{BB962C8B-B14F-4D97-AF65-F5344CB8AC3E}">
        <p14:creationId xmlns:p14="http://schemas.microsoft.com/office/powerpoint/2010/main" val="930962930"/>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anim calcmode="lin" valueType="num">
                                      <p:cBhvr>
                                        <p:cTn id="8" dur="2000" fill="hold"/>
                                        <p:tgtEl>
                                          <p:spTgt spid="3"/>
                                        </p:tgtEl>
                                        <p:attrNameLst>
                                          <p:attrName>ppt_x</p:attrName>
                                        </p:attrNameLst>
                                      </p:cBhvr>
                                      <p:tavLst>
                                        <p:tav tm="0">
                                          <p:val>
                                            <p:strVal val="#ppt_x"/>
                                          </p:val>
                                        </p:tav>
                                        <p:tav tm="100000">
                                          <p:val>
                                            <p:strVal val="#ppt_x"/>
                                          </p:val>
                                        </p:tav>
                                      </p:tavLst>
                                    </p:anim>
                                    <p:anim calcmode="lin" valueType="num">
                                      <p:cBhvr>
                                        <p:cTn id="9" dur="2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13 Imagen" descr="Diapositiva36.JPG"/>
          <p:cNvPicPr>
            <a:picLocks noGrp="1" noChangeAspect="1"/>
          </p:cNvPicPr>
          <p:nvPr isPhoto="1"/>
        </p:nvPicPr>
        <p:blipFill>
          <a:blip r:embed="rId2" cstate="print">
            <a:lum/>
          </a:blip>
          <a:stretch>
            <a:fillRect/>
          </a:stretch>
        </p:blipFill>
        <p:spPr>
          <a:xfrm>
            <a:off x="28656" y="0"/>
            <a:ext cx="9144000" cy="6858000"/>
          </a:xfrm>
          <a:prstGeom prst="rect">
            <a:avLst/>
          </a:prstGeom>
          <a:noFill/>
          <a:ln>
            <a:noFill/>
          </a:ln>
        </p:spPr>
      </p:pic>
      <p:sp>
        <p:nvSpPr>
          <p:cNvPr id="5" name="Forma libre 16"/>
          <p:cNvSpPr/>
          <p:nvPr/>
        </p:nvSpPr>
        <p:spPr>
          <a:xfrm rot="7614105">
            <a:off x="2915817" y="1861203"/>
            <a:ext cx="1562606" cy="1867945"/>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5" name="Forma libre 16"/>
          <p:cNvSpPr/>
          <p:nvPr/>
        </p:nvSpPr>
        <p:spPr>
          <a:xfrm rot="7614105">
            <a:off x="1356982" y="902770"/>
            <a:ext cx="2208313" cy="2095930"/>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6" name="Forma libre 16"/>
          <p:cNvSpPr/>
          <p:nvPr/>
        </p:nvSpPr>
        <p:spPr>
          <a:xfrm rot="3644981">
            <a:off x="-74768" y="4807677"/>
            <a:ext cx="2275404" cy="2385908"/>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7" name="Forma libre 16"/>
          <p:cNvSpPr/>
          <p:nvPr/>
        </p:nvSpPr>
        <p:spPr>
          <a:xfrm rot="13985895" flipH="1">
            <a:off x="4700468" y="1861204"/>
            <a:ext cx="1293231" cy="1867945"/>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8" name="Forma libre 16"/>
          <p:cNvSpPr/>
          <p:nvPr/>
        </p:nvSpPr>
        <p:spPr>
          <a:xfrm rot="2899191">
            <a:off x="3171659" y="3155629"/>
            <a:ext cx="1293231" cy="1867945"/>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9" name="Forma libre 16"/>
          <p:cNvSpPr/>
          <p:nvPr/>
        </p:nvSpPr>
        <p:spPr>
          <a:xfrm rot="18461330" flipH="1">
            <a:off x="4617375" y="3134326"/>
            <a:ext cx="1293231" cy="1867945"/>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0" name="Forma libre 16"/>
          <p:cNvSpPr/>
          <p:nvPr/>
        </p:nvSpPr>
        <p:spPr>
          <a:xfrm rot="14271279">
            <a:off x="5840574" y="787680"/>
            <a:ext cx="1646334" cy="2021799"/>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1" name="Forma libre 16"/>
          <p:cNvSpPr/>
          <p:nvPr/>
        </p:nvSpPr>
        <p:spPr>
          <a:xfrm rot="18621136">
            <a:off x="5724552" y="3997357"/>
            <a:ext cx="1646334" cy="2021799"/>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2" name="Forma libre 16"/>
          <p:cNvSpPr/>
          <p:nvPr/>
        </p:nvSpPr>
        <p:spPr>
          <a:xfrm rot="3198423">
            <a:off x="1836525" y="3970228"/>
            <a:ext cx="1646334" cy="2021799"/>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3" name="Forma libre 16"/>
          <p:cNvSpPr/>
          <p:nvPr/>
        </p:nvSpPr>
        <p:spPr>
          <a:xfrm rot="14217691">
            <a:off x="6964842" y="-311596"/>
            <a:ext cx="2275404" cy="2385908"/>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4" name="Forma libre 16"/>
          <p:cNvSpPr/>
          <p:nvPr/>
        </p:nvSpPr>
        <p:spPr>
          <a:xfrm rot="7456852">
            <a:off x="-354648" y="-99335"/>
            <a:ext cx="2835163" cy="2448239"/>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3" name="Forma libre 16"/>
          <p:cNvSpPr/>
          <p:nvPr/>
        </p:nvSpPr>
        <p:spPr>
          <a:xfrm rot="18292861">
            <a:off x="7039269" y="4767700"/>
            <a:ext cx="2275404" cy="2385908"/>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5" name="24 Forma libre"/>
          <p:cNvSpPr/>
          <p:nvPr/>
        </p:nvSpPr>
        <p:spPr>
          <a:xfrm>
            <a:off x="-66558" y="0"/>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1000">
                <a:srgbClr val="CC0000">
                  <a:lumMod val="49000"/>
                </a:srgbClr>
              </a:gs>
              <a:gs pos="91000">
                <a:srgbClr val="391B03">
                  <a:lumMod val="0"/>
                </a:srgbClr>
              </a:gs>
              <a:gs pos="27000">
                <a:srgbClr val="FFFF00">
                  <a:lumMod val="54000"/>
                  <a:lumOff val="46000"/>
                </a:srgbClr>
              </a:gs>
              <a:gs pos="50000">
                <a:srgbClr val="AC0056">
                  <a:lumMod val="90000"/>
                  <a:lumOff val="10000"/>
                </a:srgb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26" name="25 Forma libre"/>
          <p:cNvSpPr/>
          <p:nvPr/>
        </p:nvSpPr>
        <p:spPr>
          <a:xfrm rot="10800000">
            <a:off x="-28657" y="5550045"/>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1000">
                <a:srgbClr val="CC0000">
                  <a:lumMod val="49000"/>
                </a:srgbClr>
              </a:gs>
              <a:gs pos="91000">
                <a:srgbClr val="391B03">
                  <a:lumMod val="0"/>
                </a:srgbClr>
              </a:gs>
              <a:gs pos="27000">
                <a:srgbClr val="FFFF00">
                  <a:lumMod val="54000"/>
                  <a:lumOff val="46000"/>
                </a:srgbClr>
              </a:gs>
              <a:gs pos="50000">
                <a:srgbClr val="AC0056">
                  <a:lumMod val="90000"/>
                  <a:lumOff val="10000"/>
                </a:srgb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27" name="26 Rectángulo"/>
          <p:cNvSpPr/>
          <p:nvPr/>
        </p:nvSpPr>
        <p:spPr>
          <a:xfrm>
            <a:off x="-405465" y="-523125"/>
            <a:ext cx="10211688" cy="8099302"/>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81438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7"/>
                                        </p:tgtEl>
                                        <p:attrNameLst>
                                          <p:attrName>style.opacity</p:attrName>
                                        </p:attrNameLst>
                                      </p:cBhvr>
                                      <p:to>
                                        <p:strVal val="0"/>
                                      </p:to>
                                    </p:set>
                                    <p:animEffect filter="image" prLst="opacity: 0">
                                      <p:cBhvr rctx="IE">
                                        <p:cTn id="7" dur="indefinite"/>
                                        <p:tgtEl>
                                          <p:spTgt spid="27"/>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 calcmode="lin" valueType="num">
                                      <p:cBhvr additive="base">
                                        <p:cTn id="10" dur="5000" fill="hold"/>
                                        <p:tgtEl>
                                          <p:spTgt spid="17"/>
                                        </p:tgtEl>
                                        <p:attrNameLst>
                                          <p:attrName>ppt_x</p:attrName>
                                        </p:attrNameLst>
                                      </p:cBhvr>
                                      <p:tavLst>
                                        <p:tav tm="0">
                                          <p:val>
                                            <p:strVal val="0-#ppt_w/2"/>
                                          </p:val>
                                        </p:tav>
                                        <p:tav tm="100000">
                                          <p:val>
                                            <p:strVal val="#ppt_x"/>
                                          </p:val>
                                        </p:tav>
                                      </p:tavLst>
                                    </p:anim>
                                    <p:anim calcmode="lin" valueType="num">
                                      <p:cBhvr additive="base">
                                        <p:cTn id="11" dur="5000" fill="hold"/>
                                        <p:tgtEl>
                                          <p:spTgt spid="17"/>
                                        </p:tgtEl>
                                        <p:attrNameLst>
                                          <p:attrName>ppt_y</p:attrName>
                                        </p:attrNameLst>
                                      </p:cBhvr>
                                      <p:tavLst>
                                        <p:tav tm="0">
                                          <p:val>
                                            <p:strVal val="1+#ppt_h/2"/>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p:cTn id="14" dur="5000" fill="hold"/>
                                        <p:tgtEl>
                                          <p:spTgt spid="17"/>
                                        </p:tgtEl>
                                        <p:attrNameLst>
                                          <p:attrName>ppt_w</p:attrName>
                                        </p:attrNameLst>
                                      </p:cBhvr>
                                      <p:tavLst>
                                        <p:tav tm="0" fmla="#ppt_w*sin(2.5*pi*$)">
                                          <p:val>
                                            <p:fltVal val="0"/>
                                          </p:val>
                                        </p:tav>
                                        <p:tav tm="100000">
                                          <p:val>
                                            <p:fltVal val="1"/>
                                          </p:val>
                                        </p:tav>
                                      </p:tavLst>
                                    </p:anim>
                                    <p:anim calcmode="lin" valueType="num">
                                      <p:cBhvr>
                                        <p:cTn id="15" dur="5000" fill="hold"/>
                                        <p:tgtEl>
                                          <p:spTgt spid="17"/>
                                        </p:tgtEl>
                                        <p:attrNameLst>
                                          <p:attrName>ppt_h</p:attrName>
                                        </p:attrNameLst>
                                      </p:cBhvr>
                                      <p:tavLst>
                                        <p:tav tm="0">
                                          <p:val>
                                            <p:strVal val="#ppt_h"/>
                                          </p:val>
                                        </p:tav>
                                        <p:tav tm="100000">
                                          <p:val>
                                            <p:strVal val="#ppt_h"/>
                                          </p:val>
                                        </p:tav>
                                      </p:tavLst>
                                    </p:anim>
                                  </p:childTnLst>
                                </p:cTn>
                              </p:par>
                              <p:par>
                                <p:cTn id="16" presetID="8" presetClass="emph" presetSubtype="0" fill="hold" grpId="2" nodeType="withEffect">
                                  <p:stCondLst>
                                    <p:cond delay="0"/>
                                  </p:stCondLst>
                                  <p:childTnLst>
                                    <p:animRot by="-21600000">
                                      <p:cBhvr>
                                        <p:cTn id="17" dur="5000" fill="hold"/>
                                        <p:tgtEl>
                                          <p:spTgt spid="17"/>
                                        </p:tgtEl>
                                        <p:attrNameLst>
                                          <p:attrName>r</p:attrName>
                                        </p:attrNameLst>
                                      </p:cBhvr>
                                    </p:animRot>
                                  </p:childTnLst>
                                </p:cTn>
                              </p:par>
                              <p:par>
                                <p:cTn id="18" presetID="2" presetClass="exit" presetSubtype="12" fill="hold" grpId="3" nodeType="withEffect">
                                  <p:stCondLst>
                                    <p:cond delay="0"/>
                                  </p:stCondLst>
                                  <p:childTnLst>
                                    <p:anim calcmode="lin" valueType="num">
                                      <p:cBhvr additive="base">
                                        <p:cTn id="19" dur="5000"/>
                                        <p:tgtEl>
                                          <p:spTgt spid="17"/>
                                        </p:tgtEl>
                                        <p:attrNameLst>
                                          <p:attrName>ppt_x</p:attrName>
                                        </p:attrNameLst>
                                      </p:cBhvr>
                                      <p:tavLst>
                                        <p:tav tm="0">
                                          <p:val>
                                            <p:strVal val="ppt_x"/>
                                          </p:val>
                                        </p:tav>
                                        <p:tav tm="100000">
                                          <p:val>
                                            <p:strVal val="0-ppt_w/2"/>
                                          </p:val>
                                        </p:tav>
                                      </p:tavLst>
                                    </p:anim>
                                    <p:anim calcmode="lin" valueType="num">
                                      <p:cBhvr additive="base">
                                        <p:cTn id="20" dur="5000"/>
                                        <p:tgtEl>
                                          <p:spTgt spid="17"/>
                                        </p:tgtEl>
                                        <p:attrNameLst>
                                          <p:attrName>ppt_y</p:attrName>
                                        </p:attrNameLst>
                                      </p:cBhvr>
                                      <p:tavLst>
                                        <p:tav tm="0">
                                          <p:val>
                                            <p:strVal val="ppt_y"/>
                                          </p:val>
                                        </p:tav>
                                        <p:tav tm="100000">
                                          <p:val>
                                            <p:strVal val="1+ppt_h/2"/>
                                          </p:val>
                                        </p:tav>
                                      </p:tavLst>
                                    </p:anim>
                                    <p:set>
                                      <p:cBhvr>
                                        <p:cTn id="21" dur="1" fill="hold">
                                          <p:stCondLst>
                                            <p:cond delay="4999"/>
                                          </p:stCondLst>
                                        </p:cTn>
                                        <p:tgtEl>
                                          <p:spTgt spid="17"/>
                                        </p:tgtEl>
                                        <p:attrNameLst>
                                          <p:attrName>style.visibility</p:attrName>
                                        </p:attrNameLst>
                                      </p:cBhvr>
                                      <p:to>
                                        <p:strVal val="hidden"/>
                                      </p:to>
                                    </p:set>
                                  </p:childTnLst>
                                </p:cTn>
                              </p:par>
                              <p:par>
                                <p:cTn id="22" presetID="2" presetClass="entr" presetSubtype="3" fill="hold" grpId="0" nodeType="withEffect">
                                  <p:stCondLst>
                                    <p:cond delay="0"/>
                                  </p:stCondLst>
                                  <p:childTnLst>
                                    <p:set>
                                      <p:cBhvr>
                                        <p:cTn id="23" dur="1" fill="hold">
                                          <p:stCondLst>
                                            <p:cond delay="0"/>
                                          </p:stCondLst>
                                        </p:cTn>
                                        <p:tgtEl>
                                          <p:spTgt spid="18"/>
                                        </p:tgtEl>
                                        <p:attrNameLst>
                                          <p:attrName>style.visibility</p:attrName>
                                        </p:attrNameLst>
                                      </p:cBhvr>
                                      <p:to>
                                        <p:strVal val="visible"/>
                                      </p:to>
                                    </p:set>
                                    <p:anim calcmode="lin" valueType="num">
                                      <p:cBhvr additive="base">
                                        <p:cTn id="24" dur="5000" fill="hold"/>
                                        <p:tgtEl>
                                          <p:spTgt spid="18"/>
                                        </p:tgtEl>
                                        <p:attrNameLst>
                                          <p:attrName>ppt_x</p:attrName>
                                        </p:attrNameLst>
                                      </p:cBhvr>
                                      <p:tavLst>
                                        <p:tav tm="0">
                                          <p:val>
                                            <p:strVal val="1+#ppt_w/2"/>
                                          </p:val>
                                        </p:tav>
                                        <p:tav tm="100000">
                                          <p:val>
                                            <p:strVal val="#ppt_x"/>
                                          </p:val>
                                        </p:tav>
                                      </p:tavLst>
                                    </p:anim>
                                    <p:anim calcmode="lin" valueType="num">
                                      <p:cBhvr additive="base">
                                        <p:cTn id="25" dur="5000" fill="hold"/>
                                        <p:tgtEl>
                                          <p:spTgt spid="18"/>
                                        </p:tgtEl>
                                        <p:attrNameLst>
                                          <p:attrName>ppt_y</p:attrName>
                                        </p:attrNameLst>
                                      </p:cBhvr>
                                      <p:tavLst>
                                        <p:tav tm="0">
                                          <p:val>
                                            <p:strVal val="0-#ppt_h/2"/>
                                          </p:val>
                                        </p:tav>
                                        <p:tav tm="100000">
                                          <p:val>
                                            <p:strVal val="#ppt_y"/>
                                          </p:val>
                                        </p:tav>
                                      </p:tavLst>
                                    </p:anim>
                                  </p:childTnLst>
                                </p:cTn>
                              </p:par>
                              <p:par>
                                <p:cTn id="26" presetID="19" presetClass="entr" presetSubtype="10" fill="hold" grpId="1" nodeType="withEffect">
                                  <p:stCondLst>
                                    <p:cond delay="0"/>
                                  </p:stCondLst>
                                  <p:childTnLst>
                                    <p:set>
                                      <p:cBhvr>
                                        <p:cTn id="27" dur="1" fill="hold">
                                          <p:stCondLst>
                                            <p:cond delay="0"/>
                                          </p:stCondLst>
                                        </p:cTn>
                                        <p:tgtEl>
                                          <p:spTgt spid="18"/>
                                        </p:tgtEl>
                                        <p:attrNameLst>
                                          <p:attrName>style.visibility</p:attrName>
                                        </p:attrNameLst>
                                      </p:cBhvr>
                                      <p:to>
                                        <p:strVal val="visible"/>
                                      </p:to>
                                    </p:set>
                                    <p:anim calcmode="lin" valueType="num">
                                      <p:cBhvr>
                                        <p:cTn id="28" dur="5000" fill="hold"/>
                                        <p:tgtEl>
                                          <p:spTgt spid="18"/>
                                        </p:tgtEl>
                                        <p:attrNameLst>
                                          <p:attrName>ppt_w</p:attrName>
                                        </p:attrNameLst>
                                      </p:cBhvr>
                                      <p:tavLst>
                                        <p:tav tm="0" fmla="#ppt_w*sin(2.5*pi*$)">
                                          <p:val>
                                            <p:fltVal val="0"/>
                                          </p:val>
                                        </p:tav>
                                        <p:tav tm="100000">
                                          <p:val>
                                            <p:fltVal val="1"/>
                                          </p:val>
                                        </p:tav>
                                      </p:tavLst>
                                    </p:anim>
                                    <p:anim calcmode="lin" valueType="num">
                                      <p:cBhvr>
                                        <p:cTn id="29" dur="5000" fill="hold"/>
                                        <p:tgtEl>
                                          <p:spTgt spid="18"/>
                                        </p:tgtEl>
                                        <p:attrNameLst>
                                          <p:attrName>ppt_h</p:attrName>
                                        </p:attrNameLst>
                                      </p:cBhvr>
                                      <p:tavLst>
                                        <p:tav tm="0">
                                          <p:val>
                                            <p:strVal val="#ppt_h"/>
                                          </p:val>
                                        </p:tav>
                                        <p:tav tm="100000">
                                          <p:val>
                                            <p:strVal val="#ppt_h"/>
                                          </p:val>
                                        </p:tav>
                                      </p:tavLst>
                                    </p:anim>
                                  </p:childTnLst>
                                </p:cTn>
                              </p:par>
                              <p:par>
                                <p:cTn id="30" presetID="8" presetClass="emph" presetSubtype="0" fill="hold" grpId="2" nodeType="withEffect">
                                  <p:stCondLst>
                                    <p:cond delay="0"/>
                                  </p:stCondLst>
                                  <p:childTnLst>
                                    <p:animRot by="-21600000">
                                      <p:cBhvr>
                                        <p:cTn id="31" dur="5000" fill="hold"/>
                                        <p:tgtEl>
                                          <p:spTgt spid="18"/>
                                        </p:tgtEl>
                                        <p:attrNameLst>
                                          <p:attrName>r</p:attrName>
                                        </p:attrNameLst>
                                      </p:cBhvr>
                                    </p:animRot>
                                  </p:childTnLst>
                                </p:cTn>
                              </p:par>
                              <p:par>
                                <p:cTn id="32" presetID="2" presetClass="exit" presetSubtype="3" fill="hold" grpId="3" nodeType="withEffect">
                                  <p:stCondLst>
                                    <p:cond delay="0"/>
                                  </p:stCondLst>
                                  <p:childTnLst>
                                    <p:anim calcmode="lin" valueType="num">
                                      <p:cBhvr additive="base">
                                        <p:cTn id="33" dur="5000"/>
                                        <p:tgtEl>
                                          <p:spTgt spid="18"/>
                                        </p:tgtEl>
                                        <p:attrNameLst>
                                          <p:attrName>ppt_x</p:attrName>
                                        </p:attrNameLst>
                                      </p:cBhvr>
                                      <p:tavLst>
                                        <p:tav tm="0">
                                          <p:val>
                                            <p:strVal val="ppt_x"/>
                                          </p:val>
                                        </p:tav>
                                        <p:tav tm="100000">
                                          <p:val>
                                            <p:strVal val="1+ppt_w/2"/>
                                          </p:val>
                                        </p:tav>
                                      </p:tavLst>
                                    </p:anim>
                                    <p:anim calcmode="lin" valueType="num">
                                      <p:cBhvr additive="base">
                                        <p:cTn id="34" dur="5000"/>
                                        <p:tgtEl>
                                          <p:spTgt spid="18"/>
                                        </p:tgtEl>
                                        <p:attrNameLst>
                                          <p:attrName>ppt_y</p:attrName>
                                        </p:attrNameLst>
                                      </p:cBhvr>
                                      <p:tavLst>
                                        <p:tav tm="0">
                                          <p:val>
                                            <p:strVal val="ppt_y"/>
                                          </p:val>
                                        </p:tav>
                                        <p:tav tm="100000">
                                          <p:val>
                                            <p:strVal val="0-ppt_h/2"/>
                                          </p:val>
                                        </p:tav>
                                      </p:tavLst>
                                    </p:anim>
                                    <p:set>
                                      <p:cBhvr>
                                        <p:cTn id="35" dur="1" fill="hold">
                                          <p:stCondLst>
                                            <p:cond delay="4999"/>
                                          </p:stCondLst>
                                        </p:cTn>
                                        <p:tgtEl>
                                          <p:spTgt spid="18"/>
                                        </p:tgtEl>
                                        <p:attrNameLst>
                                          <p:attrName>style.visibility</p:attrName>
                                        </p:attrNameLst>
                                      </p:cBhvr>
                                      <p:to>
                                        <p:strVal val="hidden"/>
                                      </p:to>
                                    </p:set>
                                  </p:childTnLst>
                                </p:cTn>
                              </p:par>
                              <p:par>
                                <p:cTn id="36" presetID="2" presetClass="entr" presetSubtype="12" fill="hold" grpId="0" nodeType="withEffect">
                                  <p:stCondLst>
                                    <p:cond delay="0"/>
                                  </p:stCondLst>
                                  <p:childTnLst>
                                    <p:set>
                                      <p:cBhvr>
                                        <p:cTn id="37" dur="1" fill="hold">
                                          <p:stCondLst>
                                            <p:cond delay="0"/>
                                          </p:stCondLst>
                                        </p:cTn>
                                        <p:tgtEl>
                                          <p:spTgt spid="20"/>
                                        </p:tgtEl>
                                        <p:attrNameLst>
                                          <p:attrName>style.visibility</p:attrName>
                                        </p:attrNameLst>
                                      </p:cBhvr>
                                      <p:to>
                                        <p:strVal val="visible"/>
                                      </p:to>
                                    </p:set>
                                    <p:anim calcmode="lin" valueType="num">
                                      <p:cBhvr additive="base">
                                        <p:cTn id="38" dur="6000" fill="hold"/>
                                        <p:tgtEl>
                                          <p:spTgt spid="20"/>
                                        </p:tgtEl>
                                        <p:attrNameLst>
                                          <p:attrName>ppt_x</p:attrName>
                                        </p:attrNameLst>
                                      </p:cBhvr>
                                      <p:tavLst>
                                        <p:tav tm="0">
                                          <p:val>
                                            <p:strVal val="0-#ppt_w/2"/>
                                          </p:val>
                                        </p:tav>
                                        <p:tav tm="100000">
                                          <p:val>
                                            <p:strVal val="#ppt_x"/>
                                          </p:val>
                                        </p:tav>
                                      </p:tavLst>
                                    </p:anim>
                                    <p:anim calcmode="lin" valueType="num">
                                      <p:cBhvr additive="base">
                                        <p:cTn id="39" dur="6000" fill="hold"/>
                                        <p:tgtEl>
                                          <p:spTgt spid="20"/>
                                        </p:tgtEl>
                                        <p:attrNameLst>
                                          <p:attrName>ppt_y</p:attrName>
                                        </p:attrNameLst>
                                      </p:cBhvr>
                                      <p:tavLst>
                                        <p:tav tm="0">
                                          <p:val>
                                            <p:strVal val="1+#ppt_h/2"/>
                                          </p:val>
                                        </p:tav>
                                        <p:tav tm="100000">
                                          <p:val>
                                            <p:strVal val="#ppt_y"/>
                                          </p:val>
                                        </p:tav>
                                      </p:tavLst>
                                    </p:anim>
                                  </p:childTnLst>
                                </p:cTn>
                              </p:par>
                              <p:par>
                                <p:cTn id="40" presetID="19" presetClass="entr" presetSubtype="10" fill="hold" grpId="1" nodeType="withEffect">
                                  <p:stCondLst>
                                    <p:cond delay="0"/>
                                  </p:stCondLst>
                                  <p:childTnLst>
                                    <p:set>
                                      <p:cBhvr>
                                        <p:cTn id="41" dur="1" fill="hold">
                                          <p:stCondLst>
                                            <p:cond delay="0"/>
                                          </p:stCondLst>
                                        </p:cTn>
                                        <p:tgtEl>
                                          <p:spTgt spid="20"/>
                                        </p:tgtEl>
                                        <p:attrNameLst>
                                          <p:attrName>style.visibility</p:attrName>
                                        </p:attrNameLst>
                                      </p:cBhvr>
                                      <p:to>
                                        <p:strVal val="visible"/>
                                      </p:to>
                                    </p:set>
                                    <p:anim calcmode="lin" valueType="num">
                                      <p:cBhvr>
                                        <p:cTn id="42" dur="6000" fill="hold"/>
                                        <p:tgtEl>
                                          <p:spTgt spid="20"/>
                                        </p:tgtEl>
                                        <p:attrNameLst>
                                          <p:attrName>ppt_w</p:attrName>
                                        </p:attrNameLst>
                                      </p:cBhvr>
                                      <p:tavLst>
                                        <p:tav tm="0" fmla="#ppt_w*sin(2.5*pi*$)">
                                          <p:val>
                                            <p:fltVal val="0"/>
                                          </p:val>
                                        </p:tav>
                                        <p:tav tm="100000">
                                          <p:val>
                                            <p:fltVal val="1"/>
                                          </p:val>
                                        </p:tav>
                                      </p:tavLst>
                                    </p:anim>
                                    <p:anim calcmode="lin" valueType="num">
                                      <p:cBhvr>
                                        <p:cTn id="43" dur="6000" fill="hold"/>
                                        <p:tgtEl>
                                          <p:spTgt spid="20"/>
                                        </p:tgtEl>
                                        <p:attrNameLst>
                                          <p:attrName>ppt_h</p:attrName>
                                        </p:attrNameLst>
                                      </p:cBhvr>
                                      <p:tavLst>
                                        <p:tav tm="0">
                                          <p:val>
                                            <p:strVal val="#ppt_h"/>
                                          </p:val>
                                        </p:tav>
                                        <p:tav tm="100000">
                                          <p:val>
                                            <p:strVal val="#ppt_h"/>
                                          </p:val>
                                        </p:tav>
                                      </p:tavLst>
                                    </p:anim>
                                  </p:childTnLst>
                                </p:cTn>
                              </p:par>
                              <p:par>
                                <p:cTn id="44" presetID="8" presetClass="emph" presetSubtype="0" fill="hold" grpId="2" nodeType="withEffect">
                                  <p:stCondLst>
                                    <p:cond delay="0"/>
                                  </p:stCondLst>
                                  <p:childTnLst>
                                    <p:animRot by="-21600000">
                                      <p:cBhvr>
                                        <p:cTn id="45" dur="6000" fill="hold"/>
                                        <p:tgtEl>
                                          <p:spTgt spid="20"/>
                                        </p:tgtEl>
                                        <p:attrNameLst>
                                          <p:attrName>r</p:attrName>
                                        </p:attrNameLst>
                                      </p:cBhvr>
                                    </p:animRot>
                                  </p:childTnLst>
                                </p:cTn>
                              </p:par>
                              <p:par>
                                <p:cTn id="46" presetID="2" presetClass="exit" presetSubtype="12" fill="hold" grpId="3" nodeType="withEffect">
                                  <p:stCondLst>
                                    <p:cond delay="0"/>
                                  </p:stCondLst>
                                  <p:childTnLst>
                                    <p:anim calcmode="lin" valueType="num">
                                      <p:cBhvr additive="base">
                                        <p:cTn id="47" dur="6000"/>
                                        <p:tgtEl>
                                          <p:spTgt spid="20"/>
                                        </p:tgtEl>
                                        <p:attrNameLst>
                                          <p:attrName>ppt_x</p:attrName>
                                        </p:attrNameLst>
                                      </p:cBhvr>
                                      <p:tavLst>
                                        <p:tav tm="0">
                                          <p:val>
                                            <p:strVal val="ppt_x"/>
                                          </p:val>
                                        </p:tav>
                                        <p:tav tm="100000">
                                          <p:val>
                                            <p:strVal val="0-ppt_w/2"/>
                                          </p:val>
                                        </p:tav>
                                      </p:tavLst>
                                    </p:anim>
                                    <p:anim calcmode="lin" valueType="num">
                                      <p:cBhvr additive="base">
                                        <p:cTn id="48" dur="6000"/>
                                        <p:tgtEl>
                                          <p:spTgt spid="20"/>
                                        </p:tgtEl>
                                        <p:attrNameLst>
                                          <p:attrName>ppt_y</p:attrName>
                                        </p:attrNameLst>
                                      </p:cBhvr>
                                      <p:tavLst>
                                        <p:tav tm="0">
                                          <p:val>
                                            <p:strVal val="ppt_y"/>
                                          </p:val>
                                        </p:tav>
                                        <p:tav tm="100000">
                                          <p:val>
                                            <p:strVal val="1+ppt_h/2"/>
                                          </p:val>
                                        </p:tav>
                                      </p:tavLst>
                                    </p:anim>
                                    <p:set>
                                      <p:cBhvr>
                                        <p:cTn id="49" dur="1" fill="hold">
                                          <p:stCondLst>
                                            <p:cond delay="5999"/>
                                          </p:stCondLst>
                                        </p:cTn>
                                        <p:tgtEl>
                                          <p:spTgt spid="20"/>
                                        </p:tgtEl>
                                        <p:attrNameLst>
                                          <p:attrName>style.visibility</p:attrName>
                                        </p:attrNameLst>
                                      </p:cBhvr>
                                      <p:to>
                                        <p:strVal val="hidden"/>
                                      </p:to>
                                    </p:set>
                                  </p:childTnLst>
                                </p:cTn>
                              </p:par>
                              <p:par>
                                <p:cTn id="50" presetID="2" presetClass="entr" presetSubtype="12"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 calcmode="lin" valueType="num">
                                      <p:cBhvr additive="base">
                                        <p:cTn id="52" dur="7000" fill="hold"/>
                                        <p:tgtEl>
                                          <p:spTgt spid="23"/>
                                        </p:tgtEl>
                                        <p:attrNameLst>
                                          <p:attrName>ppt_x</p:attrName>
                                        </p:attrNameLst>
                                      </p:cBhvr>
                                      <p:tavLst>
                                        <p:tav tm="0">
                                          <p:val>
                                            <p:strVal val="0-#ppt_w/2"/>
                                          </p:val>
                                        </p:tav>
                                        <p:tav tm="100000">
                                          <p:val>
                                            <p:strVal val="#ppt_x"/>
                                          </p:val>
                                        </p:tav>
                                      </p:tavLst>
                                    </p:anim>
                                    <p:anim calcmode="lin" valueType="num">
                                      <p:cBhvr additive="base">
                                        <p:cTn id="53" dur="7000" fill="hold"/>
                                        <p:tgtEl>
                                          <p:spTgt spid="23"/>
                                        </p:tgtEl>
                                        <p:attrNameLst>
                                          <p:attrName>ppt_y</p:attrName>
                                        </p:attrNameLst>
                                      </p:cBhvr>
                                      <p:tavLst>
                                        <p:tav tm="0">
                                          <p:val>
                                            <p:strVal val="1+#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23"/>
                                        </p:tgtEl>
                                        <p:attrNameLst>
                                          <p:attrName>style.visibility</p:attrName>
                                        </p:attrNameLst>
                                      </p:cBhvr>
                                      <p:to>
                                        <p:strVal val="visible"/>
                                      </p:to>
                                    </p:set>
                                    <p:anim calcmode="lin" valueType="num">
                                      <p:cBhvr>
                                        <p:cTn id="56" dur="7000" fill="hold"/>
                                        <p:tgtEl>
                                          <p:spTgt spid="23"/>
                                        </p:tgtEl>
                                        <p:attrNameLst>
                                          <p:attrName>ppt_w</p:attrName>
                                        </p:attrNameLst>
                                      </p:cBhvr>
                                      <p:tavLst>
                                        <p:tav tm="0" fmla="#ppt_w*sin(2.5*pi*$)">
                                          <p:val>
                                            <p:fltVal val="0"/>
                                          </p:val>
                                        </p:tav>
                                        <p:tav tm="100000">
                                          <p:val>
                                            <p:fltVal val="1"/>
                                          </p:val>
                                        </p:tav>
                                      </p:tavLst>
                                    </p:anim>
                                    <p:anim calcmode="lin" valueType="num">
                                      <p:cBhvr>
                                        <p:cTn id="57" dur="7000" fill="hold"/>
                                        <p:tgtEl>
                                          <p:spTgt spid="23"/>
                                        </p:tgtEl>
                                        <p:attrNameLst>
                                          <p:attrName>ppt_h</p:attrName>
                                        </p:attrNameLst>
                                      </p:cBhvr>
                                      <p:tavLst>
                                        <p:tav tm="0">
                                          <p:val>
                                            <p:strVal val="#ppt_h"/>
                                          </p:val>
                                        </p:tav>
                                        <p:tav tm="100000">
                                          <p:val>
                                            <p:strVal val="#ppt_h"/>
                                          </p:val>
                                        </p:tav>
                                      </p:tavLst>
                                    </p:anim>
                                  </p:childTnLst>
                                </p:cTn>
                              </p:par>
                              <p:par>
                                <p:cTn id="58" presetID="8" presetClass="emph" presetSubtype="0" fill="hold" grpId="2" nodeType="withEffect">
                                  <p:stCondLst>
                                    <p:cond delay="0"/>
                                  </p:stCondLst>
                                  <p:childTnLst>
                                    <p:animRot by="-21600000">
                                      <p:cBhvr>
                                        <p:cTn id="59" dur="7000" fill="hold"/>
                                        <p:tgtEl>
                                          <p:spTgt spid="23"/>
                                        </p:tgtEl>
                                        <p:attrNameLst>
                                          <p:attrName>r</p:attrName>
                                        </p:attrNameLst>
                                      </p:cBhvr>
                                    </p:animRot>
                                  </p:childTnLst>
                                </p:cTn>
                              </p:par>
                              <p:par>
                                <p:cTn id="60" presetID="2" presetClass="exit" presetSubtype="12" fill="hold" grpId="3" nodeType="withEffect">
                                  <p:stCondLst>
                                    <p:cond delay="0"/>
                                  </p:stCondLst>
                                  <p:childTnLst>
                                    <p:anim calcmode="lin" valueType="num">
                                      <p:cBhvr additive="base">
                                        <p:cTn id="61" dur="7000"/>
                                        <p:tgtEl>
                                          <p:spTgt spid="23"/>
                                        </p:tgtEl>
                                        <p:attrNameLst>
                                          <p:attrName>ppt_x</p:attrName>
                                        </p:attrNameLst>
                                      </p:cBhvr>
                                      <p:tavLst>
                                        <p:tav tm="0">
                                          <p:val>
                                            <p:strVal val="ppt_x"/>
                                          </p:val>
                                        </p:tav>
                                        <p:tav tm="100000">
                                          <p:val>
                                            <p:strVal val="0-ppt_w/2"/>
                                          </p:val>
                                        </p:tav>
                                      </p:tavLst>
                                    </p:anim>
                                    <p:anim calcmode="lin" valueType="num">
                                      <p:cBhvr additive="base">
                                        <p:cTn id="62" dur="7000"/>
                                        <p:tgtEl>
                                          <p:spTgt spid="23"/>
                                        </p:tgtEl>
                                        <p:attrNameLst>
                                          <p:attrName>ppt_y</p:attrName>
                                        </p:attrNameLst>
                                      </p:cBhvr>
                                      <p:tavLst>
                                        <p:tav tm="0">
                                          <p:val>
                                            <p:strVal val="ppt_y"/>
                                          </p:val>
                                        </p:tav>
                                        <p:tav tm="100000">
                                          <p:val>
                                            <p:strVal val="1+ppt_h/2"/>
                                          </p:val>
                                        </p:tav>
                                      </p:tavLst>
                                    </p:anim>
                                    <p:set>
                                      <p:cBhvr>
                                        <p:cTn id="63" dur="1" fill="hold">
                                          <p:stCondLst>
                                            <p:cond delay="6999"/>
                                          </p:stCondLst>
                                        </p:cTn>
                                        <p:tgtEl>
                                          <p:spTgt spid="23"/>
                                        </p:tgtEl>
                                        <p:attrNameLst>
                                          <p:attrName>style.visibility</p:attrName>
                                        </p:attrNameLst>
                                      </p:cBhvr>
                                      <p:to>
                                        <p:strVal val="hidden"/>
                                      </p:to>
                                    </p:set>
                                  </p:childTnLst>
                                </p:cTn>
                              </p:par>
                              <p:par>
                                <p:cTn id="64" presetID="2" presetClass="entr" presetSubtype="3" fill="hold" grpId="0" nodeType="withEffect">
                                  <p:stCondLst>
                                    <p:cond delay="0"/>
                                  </p:stCondLst>
                                  <p:childTnLst>
                                    <p:set>
                                      <p:cBhvr>
                                        <p:cTn id="65" dur="1" fill="hold">
                                          <p:stCondLst>
                                            <p:cond delay="0"/>
                                          </p:stCondLst>
                                        </p:cTn>
                                        <p:tgtEl>
                                          <p:spTgt spid="22"/>
                                        </p:tgtEl>
                                        <p:attrNameLst>
                                          <p:attrName>style.visibility</p:attrName>
                                        </p:attrNameLst>
                                      </p:cBhvr>
                                      <p:to>
                                        <p:strVal val="visible"/>
                                      </p:to>
                                    </p:set>
                                    <p:anim calcmode="lin" valueType="num">
                                      <p:cBhvr additive="base">
                                        <p:cTn id="66" dur="6000" fill="hold"/>
                                        <p:tgtEl>
                                          <p:spTgt spid="22"/>
                                        </p:tgtEl>
                                        <p:attrNameLst>
                                          <p:attrName>ppt_x</p:attrName>
                                        </p:attrNameLst>
                                      </p:cBhvr>
                                      <p:tavLst>
                                        <p:tav tm="0">
                                          <p:val>
                                            <p:strVal val="1+#ppt_w/2"/>
                                          </p:val>
                                        </p:tav>
                                        <p:tav tm="100000">
                                          <p:val>
                                            <p:strVal val="#ppt_x"/>
                                          </p:val>
                                        </p:tav>
                                      </p:tavLst>
                                    </p:anim>
                                    <p:anim calcmode="lin" valueType="num">
                                      <p:cBhvr additive="base">
                                        <p:cTn id="67" dur="6000" fill="hold"/>
                                        <p:tgtEl>
                                          <p:spTgt spid="22"/>
                                        </p:tgtEl>
                                        <p:attrNameLst>
                                          <p:attrName>ppt_y</p:attrName>
                                        </p:attrNameLst>
                                      </p:cBhvr>
                                      <p:tavLst>
                                        <p:tav tm="0">
                                          <p:val>
                                            <p:strVal val="0-#ppt_h/2"/>
                                          </p:val>
                                        </p:tav>
                                        <p:tav tm="100000">
                                          <p:val>
                                            <p:strVal val="#ppt_y"/>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22"/>
                                        </p:tgtEl>
                                        <p:attrNameLst>
                                          <p:attrName>style.visibility</p:attrName>
                                        </p:attrNameLst>
                                      </p:cBhvr>
                                      <p:to>
                                        <p:strVal val="visible"/>
                                      </p:to>
                                    </p:set>
                                    <p:anim calcmode="lin" valueType="num">
                                      <p:cBhvr>
                                        <p:cTn id="70" dur="6000" fill="hold"/>
                                        <p:tgtEl>
                                          <p:spTgt spid="22"/>
                                        </p:tgtEl>
                                        <p:attrNameLst>
                                          <p:attrName>ppt_w</p:attrName>
                                        </p:attrNameLst>
                                      </p:cBhvr>
                                      <p:tavLst>
                                        <p:tav tm="0" fmla="#ppt_w*sin(2.5*pi*$)">
                                          <p:val>
                                            <p:fltVal val="0"/>
                                          </p:val>
                                        </p:tav>
                                        <p:tav tm="100000">
                                          <p:val>
                                            <p:fltVal val="1"/>
                                          </p:val>
                                        </p:tav>
                                      </p:tavLst>
                                    </p:anim>
                                    <p:anim calcmode="lin" valueType="num">
                                      <p:cBhvr>
                                        <p:cTn id="71" dur="6000" fill="hold"/>
                                        <p:tgtEl>
                                          <p:spTgt spid="22"/>
                                        </p:tgtEl>
                                        <p:attrNameLst>
                                          <p:attrName>ppt_h</p:attrName>
                                        </p:attrNameLst>
                                      </p:cBhvr>
                                      <p:tavLst>
                                        <p:tav tm="0">
                                          <p:val>
                                            <p:strVal val="#ppt_h"/>
                                          </p:val>
                                        </p:tav>
                                        <p:tav tm="100000">
                                          <p:val>
                                            <p:strVal val="#ppt_h"/>
                                          </p:val>
                                        </p:tav>
                                      </p:tavLst>
                                    </p:anim>
                                  </p:childTnLst>
                                </p:cTn>
                              </p:par>
                              <p:par>
                                <p:cTn id="72" presetID="8" presetClass="emph" presetSubtype="0" fill="hold" grpId="2" nodeType="withEffect">
                                  <p:stCondLst>
                                    <p:cond delay="0"/>
                                  </p:stCondLst>
                                  <p:childTnLst>
                                    <p:animRot by="-21600000">
                                      <p:cBhvr>
                                        <p:cTn id="73" dur="6000" fill="hold"/>
                                        <p:tgtEl>
                                          <p:spTgt spid="22"/>
                                        </p:tgtEl>
                                        <p:attrNameLst>
                                          <p:attrName>r</p:attrName>
                                        </p:attrNameLst>
                                      </p:cBhvr>
                                    </p:animRot>
                                  </p:childTnLst>
                                </p:cTn>
                              </p:par>
                              <p:par>
                                <p:cTn id="74" presetID="2" presetClass="exit" presetSubtype="3" fill="hold" grpId="3" nodeType="withEffect">
                                  <p:stCondLst>
                                    <p:cond delay="0"/>
                                  </p:stCondLst>
                                  <p:childTnLst>
                                    <p:anim calcmode="lin" valueType="num">
                                      <p:cBhvr additive="base">
                                        <p:cTn id="75" dur="6000"/>
                                        <p:tgtEl>
                                          <p:spTgt spid="22"/>
                                        </p:tgtEl>
                                        <p:attrNameLst>
                                          <p:attrName>ppt_x</p:attrName>
                                        </p:attrNameLst>
                                      </p:cBhvr>
                                      <p:tavLst>
                                        <p:tav tm="0">
                                          <p:val>
                                            <p:strVal val="ppt_x"/>
                                          </p:val>
                                        </p:tav>
                                        <p:tav tm="100000">
                                          <p:val>
                                            <p:strVal val="1+ppt_w/2"/>
                                          </p:val>
                                        </p:tav>
                                      </p:tavLst>
                                    </p:anim>
                                    <p:anim calcmode="lin" valueType="num">
                                      <p:cBhvr additive="base">
                                        <p:cTn id="76" dur="6000"/>
                                        <p:tgtEl>
                                          <p:spTgt spid="22"/>
                                        </p:tgtEl>
                                        <p:attrNameLst>
                                          <p:attrName>ppt_y</p:attrName>
                                        </p:attrNameLst>
                                      </p:cBhvr>
                                      <p:tavLst>
                                        <p:tav tm="0">
                                          <p:val>
                                            <p:strVal val="ppt_y"/>
                                          </p:val>
                                        </p:tav>
                                        <p:tav tm="100000">
                                          <p:val>
                                            <p:strVal val="0-ppt_h/2"/>
                                          </p:val>
                                        </p:tav>
                                      </p:tavLst>
                                    </p:anim>
                                    <p:set>
                                      <p:cBhvr>
                                        <p:cTn id="77" dur="1" fill="hold">
                                          <p:stCondLst>
                                            <p:cond delay="5999"/>
                                          </p:stCondLst>
                                        </p:cTn>
                                        <p:tgtEl>
                                          <p:spTgt spid="22"/>
                                        </p:tgtEl>
                                        <p:attrNameLst>
                                          <p:attrName>style.visibility</p:attrName>
                                        </p:attrNameLst>
                                      </p:cBhvr>
                                      <p:to>
                                        <p:strVal val="hidden"/>
                                      </p:to>
                                    </p:set>
                                  </p:childTnLst>
                                </p:cTn>
                              </p:par>
                              <p:par>
                                <p:cTn id="78" presetID="2" presetClass="entr" presetSubtype="3" fill="hold" grpId="0" nodeType="withEffect">
                                  <p:stCondLst>
                                    <p:cond delay="0"/>
                                  </p:stCondLst>
                                  <p:childTnLst>
                                    <p:set>
                                      <p:cBhvr>
                                        <p:cTn id="79" dur="1" fill="hold">
                                          <p:stCondLst>
                                            <p:cond delay="0"/>
                                          </p:stCondLst>
                                        </p:cTn>
                                        <p:tgtEl>
                                          <p:spTgt spid="16"/>
                                        </p:tgtEl>
                                        <p:attrNameLst>
                                          <p:attrName>style.visibility</p:attrName>
                                        </p:attrNameLst>
                                      </p:cBhvr>
                                      <p:to>
                                        <p:strVal val="visible"/>
                                      </p:to>
                                    </p:set>
                                    <p:anim calcmode="lin" valueType="num">
                                      <p:cBhvr additive="base">
                                        <p:cTn id="80" dur="7000" fill="hold"/>
                                        <p:tgtEl>
                                          <p:spTgt spid="16"/>
                                        </p:tgtEl>
                                        <p:attrNameLst>
                                          <p:attrName>ppt_x</p:attrName>
                                        </p:attrNameLst>
                                      </p:cBhvr>
                                      <p:tavLst>
                                        <p:tav tm="0">
                                          <p:val>
                                            <p:strVal val="1+#ppt_w/2"/>
                                          </p:val>
                                        </p:tav>
                                        <p:tav tm="100000">
                                          <p:val>
                                            <p:strVal val="#ppt_x"/>
                                          </p:val>
                                        </p:tav>
                                      </p:tavLst>
                                    </p:anim>
                                    <p:anim calcmode="lin" valueType="num">
                                      <p:cBhvr additive="base">
                                        <p:cTn id="81" dur="7000" fill="hold"/>
                                        <p:tgtEl>
                                          <p:spTgt spid="16"/>
                                        </p:tgtEl>
                                        <p:attrNameLst>
                                          <p:attrName>ppt_y</p:attrName>
                                        </p:attrNameLst>
                                      </p:cBhvr>
                                      <p:tavLst>
                                        <p:tav tm="0">
                                          <p:val>
                                            <p:strVal val="0-#ppt_h/2"/>
                                          </p:val>
                                        </p:tav>
                                        <p:tav tm="100000">
                                          <p:val>
                                            <p:strVal val="#ppt_y"/>
                                          </p:val>
                                        </p:tav>
                                      </p:tavLst>
                                    </p:anim>
                                  </p:childTnLst>
                                </p:cTn>
                              </p:par>
                              <p:par>
                                <p:cTn id="82" presetID="19" presetClass="entr" presetSubtype="10" fill="hold" grpId="1" nodeType="withEffect">
                                  <p:stCondLst>
                                    <p:cond delay="0"/>
                                  </p:stCondLst>
                                  <p:childTnLst>
                                    <p:set>
                                      <p:cBhvr>
                                        <p:cTn id="83" dur="1" fill="hold">
                                          <p:stCondLst>
                                            <p:cond delay="0"/>
                                          </p:stCondLst>
                                        </p:cTn>
                                        <p:tgtEl>
                                          <p:spTgt spid="16"/>
                                        </p:tgtEl>
                                        <p:attrNameLst>
                                          <p:attrName>style.visibility</p:attrName>
                                        </p:attrNameLst>
                                      </p:cBhvr>
                                      <p:to>
                                        <p:strVal val="visible"/>
                                      </p:to>
                                    </p:set>
                                    <p:anim calcmode="lin" valueType="num">
                                      <p:cBhvr>
                                        <p:cTn id="84" dur="7000" fill="hold"/>
                                        <p:tgtEl>
                                          <p:spTgt spid="16"/>
                                        </p:tgtEl>
                                        <p:attrNameLst>
                                          <p:attrName>ppt_w</p:attrName>
                                        </p:attrNameLst>
                                      </p:cBhvr>
                                      <p:tavLst>
                                        <p:tav tm="0" fmla="#ppt_w*sin(2.5*pi*$)">
                                          <p:val>
                                            <p:fltVal val="0"/>
                                          </p:val>
                                        </p:tav>
                                        <p:tav tm="100000">
                                          <p:val>
                                            <p:fltVal val="1"/>
                                          </p:val>
                                        </p:tav>
                                      </p:tavLst>
                                    </p:anim>
                                    <p:anim calcmode="lin" valueType="num">
                                      <p:cBhvr>
                                        <p:cTn id="85" dur="7000" fill="hold"/>
                                        <p:tgtEl>
                                          <p:spTgt spid="16"/>
                                        </p:tgtEl>
                                        <p:attrNameLst>
                                          <p:attrName>ppt_h</p:attrName>
                                        </p:attrNameLst>
                                      </p:cBhvr>
                                      <p:tavLst>
                                        <p:tav tm="0">
                                          <p:val>
                                            <p:strVal val="#ppt_h"/>
                                          </p:val>
                                        </p:tav>
                                        <p:tav tm="100000">
                                          <p:val>
                                            <p:strVal val="#ppt_h"/>
                                          </p:val>
                                        </p:tav>
                                      </p:tavLst>
                                    </p:anim>
                                  </p:childTnLst>
                                </p:cTn>
                              </p:par>
                              <p:par>
                                <p:cTn id="86" presetID="8" presetClass="emph" presetSubtype="0" fill="hold" grpId="2" nodeType="withEffect">
                                  <p:stCondLst>
                                    <p:cond delay="0"/>
                                  </p:stCondLst>
                                  <p:childTnLst>
                                    <p:animRot by="-21600000">
                                      <p:cBhvr>
                                        <p:cTn id="87" dur="7000" fill="hold"/>
                                        <p:tgtEl>
                                          <p:spTgt spid="16"/>
                                        </p:tgtEl>
                                        <p:attrNameLst>
                                          <p:attrName>r</p:attrName>
                                        </p:attrNameLst>
                                      </p:cBhvr>
                                    </p:animRot>
                                  </p:childTnLst>
                                </p:cTn>
                              </p:par>
                              <p:par>
                                <p:cTn id="88" presetID="2" presetClass="exit" presetSubtype="3" fill="hold" grpId="3" nodeType="withEffect">
                                  <p:stCondLst>
                                    <p:cond delay="0"/>
                                  </p:stCondLst>
                                  <p:childTnLst>
                                    <p:anim calcmode="lin" valueType="num">
                                      <p:cBhvr additive="base">
                                        <p:cTn id="89" dur="7000"/>
                                        <p:tgtEl>
                                          <p:spTgt spid="16"/>
                                        </p:tgtEl>
                                        <p:attrNameLst>
                                          <p:attrName>ppt_x</p:attrName>
                                        </p:attrNameLst>
                                      </p:cBhvr>
                                      <p:tavLst>
                                        <p:tav tm="0">
                                          <p:val>
                                            <p:strVal val="ppt_x"/>
                                          </p:val>
                                        </p:tav>
                                        <p:tav tm="100000">
                                          <p:val>
                                            <p:strVal val="1+ppt_w/2"/>
                                          </p:val>
                                        </p:tav>
                                      </p:tavLst>
                                    </p:anim>
                                    <p:anim calcmode="lin" valueType="num">
                                      <p:cBhvr additive="base">
                                        <p:cTn id="90" dur="7000"/>
                                        <p:tgtEl>
                                          <p:spTgt spid="16"/>
                                        </p:tgtEl>
                                        <p:attrNameLst>
                                          <p:attrName>ppt_y</p:attrName>
                                        </p:attrNameLst>
                                      </p:cBhvr>
                                      <p:tavLst>
                                        <p:tav tm="0">
                                          <p:val>
                                            <p:strVal val="ppt_y"/>
                                          </p:val>
                                        </p:tav>
                                        <p:tav tm="100000">
                                          <p:val>
                                            <p:strVal val="0-ppt_h/2"/>
                                          </p:val>
                                        </p:tav>
                                      </p:tavLst>
                                    </p:anim>
                                    <p:set>
                                      <p:cBhvr>
                                        <p:cTn id="91" dur="1" fill="hold">
                                          <p:stCondLst>
                                            <p:cond delay="6999"/>
                                          </p:stCondLst>
                                        </p:cTn>
                                        <p:tgtEl>
                                          <p:spTgt spid="16"/>
                                        </p:tgtEl>
                                        <p:attrNameLst>
                                          <p:attrName>style.visibility</p:attrName>
                                        </p:attrNameLst>
                                      </p:cBhvr>
                                      <p:to>
                                        <p:strVal val="hidden"/>
                                      </p:to>
                                    </p:set>
                                  </p:childTnLst>
                                </p:cTn>
                              </p:par>
                              <p:par>
                                <p:cTn id="92" presetID="2" presetClass="entr" presetSubtype="9" fill="hold" grpId="0" nodeType="withEffect">
                                  <p:stCondLst>
                                    <p:cond delay="0"/>
                                  </p:stCondLst>
                                  <p:childTnLst>
                                    <p:set>
                                      <p:cBhvr>
                                        <p:cTn id="93" dur="1" fill="hold">
                                          <p:stCondLst>
                                            <p:cond delay="0"/>
                                          </p:stCondLst>
                                        </p:cTn>
                                        <p:tgtEl>
                                          <p:spTgt spid="13"/>
                                        </p:tgtEl>
                                        <p:attrNameLst>
                                          <p:attrName>style.visibility</p:attrName>
                                        </p:attrNameLst>
                                      </p:cBhvr>
                                      <p:to>
                                        <p:strVal val="visible"/>
                                      </p:to>
                                    </p:set>
                                    <p:anim calcmode="lin" valueType="num">
                                      <p:cBhvr additive="base">
                                        <p:cTn id="94" dur="7000" fill="hold"/>
                                        <p:tgtEl>
                                          <p:spTgt spid="13"/>
                                        </p:tgtEl>
                                        <p:attrNameLst>
                                          <p:attrName>ppt_x</p:attrName>
                                        </p:attrNameLst>
                                      </p:cBhvr>
                                      <p:tavLst>
                                        <p:tav tm="0">
                                          <p:val>
                                            <p:strVal val="0-#ppt_w/2"/>
                                          </p:val>
                                        </p:tav>
                                        <p:tav tm="100000">
                                          <p:val>
                                            <p:strVal val="#ppt_x"/>
                                          </p:val>
                                        </p:tav>
                                      </p:tavLst>
                                    </p:anim>
                                    <p:anim calcmode="lin" valueType="num">
                                      <p:cBhvr additive="base">
                                        <p:cTn id="95" dur="7000" fill="hold"/>
                                        <p:tgtEl>
                                          <p:spTgt spid="13"/>
                                        </p:tgtEl>
                                        <p:attrNameLst>
                                          <p:attrName>ppt_y</p:attrName>
                                        </p:attrNameLst>
                                      </p:cBhvr>
                                      <p:tavLst>
                                        <p:tav tm="0">
                                          <p:val>
                                            <p:strVal val="0-#ppt_h/2"/>
                                          </p:val>
                                        </p:tav>
                                        <p:tav tm="100000">
                                          <p:val>
                                            <p:strVal val="#ppt_y"/>
                                          </p:val>
                                        </p:tav>
                                      </p:tavLst>
                                    </p:anim>
                                  </p:childTnLst>
                                </p:cTn>
                              </p:par>
                              <p:par>
                                <p:cTn id="96" presetID="19" presetClass="entr" presetSubtype="10" fill="hold" grpId="1" nodeType="withEffect">
                                  <p:stCondLst>
                                    <p:cond delay="0"/>
                                  </p:stCondLst>
                                  <p:childTnLst>
                                    <p:set>
                                      <p:cBhvr>
                                        <p:cTn id="97" dur="1" fill="hold">
                                          <p:stCondLst>
                                            <p:cond delay="0"/>
                                          </p:stCondLst>
                                        </p:cTn>
                                        <p:tgtEl>
                                          <p:spTgt spid="13"/>
                                        </p:tgtEl>
                                        <p:attrNameLst>
                                          <p:attrName>style.visibility</p:attrName>
                                        </p:attrNameLst>
                                      </p:cBhvr>
                                      <p:to>
                                        <p:strVal val="visible"/>
                                      </p:to>
                                    </p:set>
                                    <p:anim calcmode="lin" valueType="num">
                                      <p:cBhvr>
                                        <p:cTn id="98" dur="7000" fill="hold"/>
                                        <p:tgtEl>
                                          <p:spTgt spid="13"/>
                                        </p:tgtEl>
                                        <p:attrNameLst>
                                          <p:attrName>ppt_w</p:attrName>
                                        </p:attrNameLst>
                                      </p:cBhvr>
                                      <p:tavLst>
                                        <p:tav tm="0" fmla="#ppt_w*sin(2.5*pi*$)">
                                          <p:val>
                                            <p:fltVal val="0"/>
                                          </p:val>
                                        </p:tav>
                                        <p:tav tm="100000">
                                          <p:val>
                                            <p:fltVal val="1"/>
                                          </p:val>
                                        </p:tav>
                                      </p:tavLst>
                                    </p:anim>
                                    <p:anim calcmode="lin" valueType="num">
                                      <p:cBhvr>
                                        <p:cTn id="99" dur="7000" fill="hold"/>
                                        <p:tgtEl>
                                          <p:spTgt spid="13"/>
                                        </p:tgtEl>
                                        <p:attrNameLst>
                                          <p:attrName>ppt_h</p:attrName>
                                        </p:attrNameLst>
                                      </p:cBhvr>
                                      <p:tavLst>
                                        <p:tav tm="0">
                                          <p:val>
                                            <p:strVal val="#ppt_h"/>
                                          </p:val>
                                        </p:tav>
                                        <p:tav tm="100000">
                                          <p:val>
                                            <p:strVal val="#ppt_h"/>
                                          </p:val>
                                        </p:tav>
                                      </p:tavLst>
                                    </p:anim>
                                  </p:childTnLst>
                                </p:cTn>
                              </p:par>
                              <p:par>
                                <p:cTn id="100" presetID="8" presetClass="emph" presetSubtype="0" repeatCount="indefinite" fill="hold" grpId="2" nodeType="withEffect">
                                  <p:stCondLst>
                                    <p:cond delay="0"/>
                                  </p:stCondLst>
                                  <p:childTnLst>
                                    <p:animRot by="21600000">
                                      <p:cBhvr>
                                        <p:cTn id="101" dur="7000" fill="hold"/>
                                        <p:tgtEl>
                                          <p:spTgt spid="13"/>
                                        </p:tgtEl>
                                        <p:attrNameLst>
                                          <p:attrName>r</p:attrName>
                                        </p:attrNameLst>
                                      </p:cBhvr>
                                    </p:animRot>
                                  </p:childTnLst>
                                </p:cTn>
                              </p:par>
                              <p:par>
                                <p:cTn id="102" presetID="2" presetClass="exit" presetSubtype="9" fill="hold" grpId="3" nodeType="withEffect">
                                  <p:stCondLst>
                                    <p:cond delay="0"/>
                                  </p:stCondLst>
                                  <p:childTnLst>
                                    <p:anim calcmode="lin" valueType="num">
                                      <p:cBhvr additive="base">
                                        <p:cTn id="103" dur="7000"/>
                                        <p:tgtEl>
                                          <p:spTgt spid="13"/>
                                        </p:tgtEl>
                                        <p:attrNameLst>
                                          <p:attrName>ppt_x</p:attrName>
                                        </p:attrNameLst>
                                      </p:cBhvr>
                                      <p:tavLst>
                                        <p:tav tm="0">
                                          <p:val>
                                            <p:strVal val="ppt_x"/>
                                          </p:val>
                                        </p:tav>
                                        <p:tav tm="100000">
                                          <p:val>
                                            <p:strVal val="0-ppt_w/2"/>
                                          </p:val>
                                        </p:tav>
                                      </p:tavLst>
                                    </p:anim>
                                    <p:anim calcmode="lin" valueType="num">
                                      <p:cBhvr additive="base">
                                        <p:cTn id="104" dur="7000"/>
                                        <p:tgtEl>
                                          <p:spTgt spid="13"/>
                                        </p:tgtEl>
                                        <p:attrNameLst>
                                          <p:attrName>ppt_y</p:attrName>
                                        </p:attrNameLst>
                                      </p:cBhvr>
                                      <p:tavLst>
                                        <p:tav tm="0">
                                          <p:val>
                                            <p:strVal val="ppt_y"/>
                                          </p:val>
                                        </p:tav>
                                        <p:tav tm="100000">
                                          <p:val>
                                            <p:strVal val="0-ppt_h/2"/>
                                          </p:val>
                                        </p:tav>
                                      </p:tavLst>
                                    </p:anim>
                                    <p:set>
                                      <p:cBhvr>
                                        <p:cTn id="105" dur="1" fill="hold">
                                          <p:stCondLst>
                                            <p:cond delay="6999"/>
                                          </p:stCondLst>
                                        </p:cTn>
                                        <p:tgtEl>
                                          <p:spTgt spid="13"/>
                                        </p:tgtEl>
                                        <p:attrNameLst>
                                          <p:attrName>style.visibility</p:attrName>
                                        </p:attrNameLst>
                                      </p:cBhvr>
                                      <p:to>
                                        <p:strVal val="hidden"/>
                                      </p:to>
                                    </p:set>
                                  </p:childTnLst>
                                </p:cTn>
                              </p:par>
                              <p:par>
                                <p:cTn id="106" presetID="2" presetClass="entr" presetSubtype="9" fill="hold" grpId="0" nodeType="withEffect">
                                  <p:stCondLst>
                                    <p:cond delay="0"/>
                                  </p:stCondLst>
                                  <p:childTnLst>
                                    <p:set>
                                      <p:cBhvr>
                                        <p:cTn id="107" dur="1" fill="hold">
                                          <p:stCondLst>
                                            <p:cond delay="0"/>
                                          </p:stCondLst>
                                        </p:cTn>
                                        <p:tgtEl>
                                          <p:spTgt spid="21"/>
                                        </p:tgtEl>
                                        <p:attrNameLst>
                                          <p:attrName>style.visibility</p:attrName>
                                        </p:attrNameLst>
                                      </p:cBhvr>
                                      <p:to>
                                        <p:strVal val="visible"/>
                                      </p:to>
                                    </p:set>
                                    <p:anim calcmode="lin" valueType="num">
                                      <p:cBhvr additive="base">
                                        <p:cTn id="108" dur="6000" fill="hold"/>
                                        <p:tgtEl>
                                          <p:spTgt spid="21"/>
                                        </p:tgtEl>
                                        <p:attrNameLst>
                                          <p:attrName>ppt_x</p:attrName>
                                        </p:attrNameLst>
                                      </p:cBhvr>
                                      <p:tavLst>
                                        <p:tav tm="0">
                                          <p:val>
                                            <p:strVal val="0-#ppt_w/2"/>
                                          </p:val>
                                        </p:tav>
                                        <p:tav tm="100000">
                                          <p:val>
                                            <p:strVal val="#ppt_x"/>
                                          </p:val>
                                        </p:tav>
                                      </p:tavLst>
                                    </p:anim>
                                    <p:anim calcmode="lin" valueType="num">
                                      <p:cBhvr additive="base">
                                        <p:cTn id="109" dur="6000" fill="hold"/>
                                        <p:tgtEl>
                                          <p:spTgt spid="21"/>
                                        </p:tgtEl>
                                        <p:attrNameLst>
                                          <p:attrName>ppt_y</p:attrName>
                                        </p:attrNameLst>
                                      </p:cBhvr>
                                      <p:tavLst>
                                        <p:tav tm="0">
                                          <p:val>
                                            <p:strVal val="0-#ppt_h/2"/>
                                          </p:val>
                                        </p:tav>
                                        <p:tav tm="100000">
                                          <p:val>
                                            <p:strVal val="#ppt_y"/>
                                          </p:val>
                                        </p:tav>
                                      </p:tavLst>
                                    </p:anim>
                                  </p:childTnLst>
                                </p:cTn>
                              </p:par>
                              <p:par>
                                <p:cTn id="110" presetID="19" presetClass="entr" presetSubtype="10" fill="hold" grpId="1" nodeType="withEffect">
                                  <p:stCondLst>
                                    <p:cond delay="0"/>
                                  </p:stCondLst>
                                  <p:childTnLst>
                                    <p:set>
                                      <p:cBhvr>
                                        <p:cTn id="111" dur="1" fill="hold">
                                          <p:stCondLst>
                                            <p:cond delay="0"/>
                                          </p:stCondLst>
                                        </p:cTn>
                                        <p:tgtEl>
                                          <p:spTgt spid="21"/>
                                        </p:tgtEl>
                                        <p:attrNameLst>
                                          <p:attrName>style.visibility</p:attrName>
                                        </p:attrNameLst>
                                      </p:cBhvr>
                                      <p:to>
                                        <p:strVal val="visible"/>
                                      </p:to>
                                    </p:set>
                                    <p:anim calcmode="lin" valueType="num">
                                      <p:cBhvr>
                                        <p:cTn id="112" dur="6000" fill="hold"/>
                                        <p:tgtEl>
                                          <p:spTgt spid="21"/>
                                        </p:tgtEl>
                                        <p:attrNameLst>
                                          <p:attrName>ppt_w</p:attrName>
                                        </p:attrNameLst>
                                      </p:cBhvr>
                                      <p:tavLst>
                                        <p:tav tm="0" fmla="#ppt_w*sin(2.5*pi*$)">
                                          <p:val>
                                            <p:fltVal val="0"/>
                                          </p:val>
                                        </p:tav>
                                        <p:tav tm="100000">
                                          <p:val>
                                            <p:fltVal val="1"/>
                                          </p:val>
                                        </p:tav>
                                      </p:tavLst>
                                    </p:anim>
                                    <p:anim calcmode="lin" valueType="num">
                                      <p:cBhvr>
                                        <p:cTn id="113" dur="6000" fill="hold"/>
                                        <p:tgtEl>
                                          <p:spTgt spid="21"/>
                                        </p:tgtEl>
                                        <p:attrNameLst>
                                          <p:attrName>ppt_h</p:attrName>
                                        </p:attrNameLst>
                                      </p:cBhvr>
                                      <p:tavLst>
                                        <p:tav tm="0">
                                          <p:val>
                                            <p:strVal val="#ppt_h"/>
                                          </p:val>
                                        </p:tav>
                                        <p:tav tm="100000">
                                          <p:val>
                                            <p:strVal val="#ppt_h"/>
                                          </p:val>
                                        </p:tav>
                                      </p:tavLst>
                                    </p:anim>
                                  </p:childTnLst>
                                </p:cTn>
                              </p:par>
                              <p:par>
                                <p:cTn id="114" presetID="8" presetClass="emph" presetSubtype="0" repeatCount="indefinite" fill="hold" grpId="2" nodeType="withEffect">
                                  <p:stCondLst>
                                    <p:cond delay="0"/>
                                  </p:stCondLst>
                                  <p:childTnLst>
                                    <p:animRot by="21600000">
                                      <p:cBhvr>
                                        <p:cTn id="115" dur="6000" fill="hold"/>
                                        <p:tgtEl>
                                          <p:spTgt spid="21"/>
                                        </p:tgtEl>
                                        <p:attrNameLst>
                                          <p:attrName>r</p:attrName>
                                        </p:attrNameLst>
                                      </p:cBhvr>
                                    </p:animRot>
                                  </p:childTnLst>
                                </p:cTn>
                              </p:par>
                              <p:par>
                                <p:cTn id="116" presetID="2" presetClass="exit" presetSubtype="9" fill="hold" grpId="3" nodeType="withEffect">
                                  <p:stCondLst>
                                    <p:cond delay="0"/>
                                  </p:stCondLst>
                                  <p:childTnLst>
                                    <p:anim calcmode="lin" valueType="num">
                                      <p:cBhvr additive="base">
                                        <p:cTn id="117" dur="6000"/>
                                        <p:tgtEl>
                                          <p:spTgt spid="21"/>
                                        </p:tgtEl>
                                        <p:attrNameLst>
                                          <p:attrName>ppt_x</p:attrName>
                                        </p:attrNameLst>
                                      </p:cBhvr>
                                      <p:tavLst>
                                        <p:tav tm="0">
                                          <p:val>
                                            <p:strVal val="ppt_x"/>
                                          </p:val>
                                        </p:tav>
                                        <p:tav tm="100000">
                                          <p:val>
                                            <p:strVal val="0-ppt_w/2"/>
                                          </p:val>
                                        </p:tav>
                                      </p:tavLst>
                                    </p:anim>
                                    <p:anim calcmode="lin" valueType="num">
                                      <p:cBhvr additive="base">
                                        <p:cTn id="118" dur="6000"/>
                                        <p:tgtEl>
                                          <p:spTgt spid="21"/>
                                        </p:tgtEl>
                                        <p:attrNameLst>
                                          <p:attrName>ppt_y</p:attrName>
                                        </p:attrNameLst>
                                      </p:cBhvr>
                                      <p:tavLst>
                                        <p:tav tm="0">
                                          <p:val>
                                            <p:strVal val="ppt_y"/>
                                          </p:val>
                                        </p:tav>
                                        <p:tav tm="100000">
                                          <p:val>
                                            <p:strVal val="0-ppt_h/2"/>
                                          </p:val>
                                        </p:tav>
                                      </p:tavLst>
                                    </p:anim>
                                    <p:set>
                                      <p:cBhvr>
                                        <p:cTn id="119" dur="1" fill="hold">
                                          <p:stCondLst>
                                            <p:cond delay="5999"/>
                                          </p:stCondLst>
                                        </p:cTn>
                                        <p:tgtEl>
                                          <p:spTgt spid="21"/>
                                        </p:tgtEl>
                                        <p:attrNameLst>
                                          <p:attrName>style.visibility</p:attrName>
                                        </p:attrNameLst>
                                      </p:cBhvr>
                                      <p:to>
                                        <p:strVal val="hidden"/>
                                      </p:to>
                                    </p:set>
                                  </p:childTnLst>
                                </p:cTn>
                              </p:par>
                              <p:par>
                                <p:cTn id="120" presetID="2" presetClass="entr" presetSubtype="9" fill="hold" grpId="0" nodeType="withEffect">
                                  <p:stCondLst>
                                    <p:cond delay="0"/>
                                  </p:stCondLst>
                                  <p:childTnLst>
                                    <p:set>
                                      <p:cBhvr>
                                        <p:cTn id="121" dur="1" fill="hold">
                                          <p:stCondLst>
                                            <p:cond delay="0"/>
                                          </p:stCondLst>
                                        </p:cTn>
                                        <p:tgtEl>
                                          <p:spTgt spid="19"/>
                                        </p:tgtEl>
                                        <p:attrNameLst>
                                          <p:attrName>style.visibility</p:attrName>
                                        </p:attrNameLst>
                                      </p:cBhvr>
                                      <p:to>
                                        <p:strVal val="visible"/>
                                      </p:to>
                                    </p:set>
                                    <p:anim calcmode="lin" valueType="num">
                                      <p:cBhvr additive="base">
                                        <p:cTn id="122" dur="5000" fill="hold"/>
                                        <p:tgtEl>
                                          <p:spTgt spid="19"/>
                                        </p:tgtEl>
                                        <p:attrNameLst>
                                          <p:attrName>ppt_x</p:attrName>
                                        </p:attrNameLst>
                                      </p:cBhvr>
                                      <p:tavLst>
                                        <p:tav tm="0">
                                          <p:val>
                                            <p:strVal val="0-#ppt_w/2"/>
                                          </p:val>
                                        </p:tav>
                                        <p:tav tm="100000">
                                          <p:val>
                                            <p:strVal val="#ppt_x"/>
                                          </p:val>
                                        </p:tav>
                                      </p:tavLst>
                                    </p:anim>
                                    <p:anim calcmode="lin" valueType="num">
                                      <p:cBhvr additive="base">
                                        <p:cTn id="123" dur="5000" fill="hold"/>
                                        <p:tgtEl>
                                          <p:spTgt spid="19"/>
                                        </p:tgtEl>
                                        <p:attrNameLst>
                                          <p:attrName>ppt_y</p:attrName>
                                        </p:attrNameLst>
                                      </p:cBhvr>
                                      <p:tavLst>
                                        <p:tav tm="0">
                                          <p:val>
                                            <p:strVal val="0-#ppt_h/2"/>
                                          </p:val>
                                        </p:tav>
                                        <p:tav tm="100000">
                                          <p:val>
                                            <p:strVal val="#ppt_y"/>
                                          </p:val>
                                        </p:tav>
                                      </p:tavLst>
                                    </p:anim>
                                  </p:childTnLst>
                                </p:cTn>
                              </p:par>
                              <p:par>
                                <p:cTn id="124" presetID="19" presetClass="entr" presetSubtype="10" fill="hold" grpId="1" nodeType="withEffect">
                                  <p:stCondLst>
                                    <p:cond delay="0"/>
                                  </p:stCondLst>
                                  <p:childTnLst>
                                    <p:set>
                                      <p:cBhvr>
                                        <p:cTn id="125" dur="1" fill="hold">
                                          <p:stCondLst>
                                            <p:cond delay="0"/>
                                          </p:stCondLst>
                                        </p:cTn>
                                        <p:tgtEl>
                                          <p:spTgt spid="19"/>
                                        </p:tgtEl>
                                        <p:attrNameLst>
                                          <p:attrName>style.visibility</p:attrName>
                                        </p:attrNameLst>
                                      </p:cBhvr>
                                      <p:to>
                                        <p:strVal val="visible"/>
                                      </p:to>
                                    </p:set>
                                    <p:anim calcmode="lin" valueType="num">
                                      <p:cBhvr>
                                        <p:cTn id="126" dur="5000" fill="hold"/>
                                        <p:tgtEl>
                                          <p:spTgt spid="19"/>
                                        </p:tgtEl>
                                        <p:attrNameLst>
                                          <p:attrName>ppt_w</p:attrName>
                                        </p:attrNameLst>
                                      </p:cBhvr>
                                      <p:tavLst>
                                        <p:tav tm="0" fmla="#ppt_w*sin(2.5*pi*$)">
                                          <p:val>
                                            <p:fltVal val="0"/>
                                          </p:val>
                                        </p:tav>
                                        <p:tav tm="100000">
                                          <p:val>
                                            <p:fltVal val="1"/>
                                          </p:val>
                                        </p:tav>
                                      </p:tavLst>
                                    </p:anim>
                                    <p:anim calcmode="lin" valueType="num">
                                      <p:cBhvr>
                                        <p:cTn id="127" dur="5000" fill="hold"/>
                                        <p:tgtEl>
                                          <p:spTgt spid="19"/>
                                        </p:tgtEl>
                                        <p:attrNameLst>
                                          <p:attrName>ppt_h</p:attrName>
                                        </p:attrNameLst>
                                      </p:cBhvr>
                                      <p:tavLst>
                                        <p:tav tm="0">
                                          <p:val>
                                            <p:strVal val="#ppt_h"/>
                                          </p:val>
                                        </p:tav>
                                        <p:tav tm="100000">
                                          <p:val>
                                            <p:strVal val="#ppt_h"/>
                                          </p:val>
                                        </p:tav>
                                      </p:tavLst>
                                    </p:anim>
                                  </p:childTnLst>
                                </p:cTn>
                              </p:par>
                              <p:par>
                                <p:cTn id="128" presetID="8" presetClass="emph" presetSubtype="0" repeatCount="indefinite" fill="hold" grpId="2" nodeType="withEffect">
                                  <p:stCondLst>
                                    <p:cond delay="0"/>
                                  </p:stCondLst>
                                  <p:childTnLst>
                                    <p:animRot by="21600000">
                                      <p:cBhvr>
                                        <p:cTn id="129" dur="5000" fill="hold"/>
                                        <p:tgtEl>
                                          <p:spTgt spid="19"/>
                                        </p:tgtEl>
                                        <p:attrNameLst>
                                          <p:attrName>r</p:attrName>
                                        </p:attrNameLst>
                                      </p:cBhvr>
                                    </p:animRot>
                                  </p:childTnLst>
                                </p:cTn>
                              </p:par>
                              <p:par>
                                <p:cTn id="130" presetID="2" presetClass="exit" presetSubtype="9" fill="hold" grpId="3" nodeType="withEffect">
                                  <p:stCondLst>
                                    <p:cond delay="0"/>
                                  </p:stCondLst>
                                  <p:childTnLst>
                                    <p:anim calcmode="lin" valueType="num">
                                      <p:cBhvr additive="base">
                                        <p:cTn id="131" dur="5000"/>
                                        <p:tgtEl>
                                          <p:spTgt spid="19"/>
                                        </p:tgtEl>
                                        <p:attrNameLst>
                                          <p:attrName>ppt_x</p:attrName>
                                        </p:attrNameLst>
                                      </p:cBhvr>
                                      <p:tavLst>
                                        <p:tav tm="0">
                                          <p:val>
                                            <p:strVal val="ppt_x"/>
                                          </p:val>
                                        </p:tav>
                                        <p:tav tm="100000">
                                          <p:val>
                                            <p:strVal val="0-ppt_w/2"/>
                                          </p:val>
                                        </p:tav>
                                      </p:tavLst>
                                    </p:anim>
                                    <p:anim calcmode="lin" valueType="num">
                                      <p:cBhvr additive="base">
                                        <p:cTn id="132" dur="5000"/>
                                        <p:tgtEl>
                                          <p:spTgt spid="19"/>
                                        </p:tgtEl>
                                        <p:attrNameLst>
                                          <p:attrName>ppt_y</p:attrName>
                                        </p:attrNameLst>
                                      </p:cBhvr>
                                      <p:tavLst>
                                        <p:tav tm="0">
                                          <p:val>
                                            <p:strVal val="ppt_y"/>
                                          </p:val>
                                        </p:tav>
                                        <p:tav tm="100000">
                                          <p:val>
                                            <p:strVal val="0-ppt_h/2"/>
                                          </p:val>
                                        </p:tav>
                                      </p:tavLst>
                                    </p:anim>
                                    <p:set>
                                      <p:cBhvr>
                                        <p:cTn id="133" dur="1" fill="hold">
                                          <p:stCondLst>
                                            <p:cond delay="4999"/>
                                          </p:stCondLst>
                                        </p:cTn>
                                        <p:tgtEl>
                                          <p:spTgt spid="19"/>
                                        </p:tgtEl>
                                        <p:attrNameLst>
                                          <p:attrName>style.visibility</p:attrName>
                                        </p:attrNameLst>
                                      </p:cBhvr>
                                      <p:to>
                                        <p:strVal val="hidden"/>
                                      </p:to>
                                    </p:set>
                                  </p:childTnLst>
                                </p:cTn>
                              </p:par>
                              <p:par>
                                <p:cTn id="134" presetID="2" presetClass="entr" presetSubtype="6" fill="hold" grpId="0" nodeType="withEffect">
                                  <p:stCondLst>
                                    <p:cond delay="0"/>
                                  </p:stCondLst>
                                  <p:childTnLst>
                                    <p:set>
                                      <p:cBhvr>
                                        <p:cTn id="135" dur="1" fill="hold">
                                          <p:stCondLst>
                                            <p:cond delay="0"/>
                                          </p:stCondLst>
                                        </p:cTn>
                                        <p:tgtEl>
                                          <p:spTgt spid="24"/>
                                        </p:tgtEl>
                                        <p:attrNameLst>
                                          <p:attrName>style.visibility</p:attrName>
                                        </p:attrNameLst>
                                      </p:cBhvr>
                                      <p:to>
                                        <p:strVal val="visible"/>
                                      </p:to>
                                    </p:set>
                                    <p:anim calcmode="lin" valueType="num">
                                      <p:cBhvr additive="base">
                                        <p:cTn id="136" dur="7000" fill="hold"/>
                                        <p:tgtEl>
                                          <p:spTgt spid="24"/>
                                        </p:tgtEl>
                                        <p:attrNameLst>
                                          <p:attrName>ppt_x</p:attrName>
                                        </p:attrNameLst>
                                      </p:cBhvr>
                                      <p:tavLst>
                                        <p:tav tm="0">
                                          <p:val>
                                            <p:strVal val="1+#ppt_w/2"/>
                                          </p:val>
                                        </p:tav>
                                        <p:tav tm="100000">
                                          <p:val>
                                            <p:strVal val="#ppt_x"/>
                                          </p:val>
                                        </p:tav>
                                      </p:tavLst>
                                    </p:anim>
                                    <p:anim calcmode="lin" valueType="num">
                                      <p:cBhvr additive="base">
                                        <p:cTn id="137" dur="7000" fill="hold"/>
                                        <p:tgtEl>
                                          <p:spTgt spid="24"/>
                                        </p:tgtEl>
                                        <p:attrNameLst>
                                          <p:attrName>ppt_y</p:attrName>
                                        </p:attrNameLst>
                                      </p:cBhvr>
                                      <p:tavLst>
                                        <p:tav tm="0">
                                          <p:val>
                                            <p:strVal val="1+#ppt_h/2"/>
                                          </p:val>
                                        </p:tav>
                                        <p:tav tm="100000">
                                          <p:val>
                                            <p:strVal val="#ppt_y"/>
                                          </p:val>
                                        </p:tav>
                                      </p:tavLst>
                                    </p:anim>
                                  </p:childTnLst>
                                </p:cTn>
                              </p:par>
                              <p:par>
                                <p:cTn id="138" presetID="19" presetClass="entr" presetSubtype="10" fill="hold" grpId="1" nodeType="withEffect">
                                  <p:stCondLst>
                                    <p:cond delay="0"/>
                                  </p:stCondLst>
                                  <p:childTnLst>
                                    <p:set>
                                      <p:cBhvr>
                                        <p:cTn id="139" dur="1" fill="hold">
                                          <p:stCondLst>
                                            <p:cond delay="0"/>
                                          </p:stCondLst>
                                        </p:cTn>
                                        <p:tgtEl>
                                          <p:spTgt spid="24"/>
                                        </p:tgtEl>
                                        <p:attrNameLst>
                                          <p:attrName>style.visibility</p:attrName>
                                        </p:attrNameLst>
                                      </p:cBhvr>
                                      <p:to>
                                        <p:strVal val="visible"/>
                                      </p:to>
                                    </p:set>
                                    <p:anim calcmode="lin" valueType="num">
                                      <p:cBhvr>
                                        <p:cTn id="140" dur="7000" fill="hold"/>
                                        <p:tgtEl>
                                          <p:spTgt spid="24"/>
                                        </p:tgtEl>
                                        <p:attrNameLst>
                                          <p:attrName>ppt_w</p:attrName>
                                        </p:attrNameLst>
                                      </p:cBhvr>
                                      <p:tavLst>
                                        <p:tav tm="0" fmla="#ppt_w*sin(2.5*pi*$)">
                                          <p:val>
                                            <p:fltVal val="0"/>
                                          </p:val>
                                        </p:tav>
                                        <p:tav tm="100000">
                                          <p:val>
                                            <p:fltVal val="1"/>
                                          </p:val>
                                        </p:tav>
                                      </p:tavLst>
                                    </p:anim>
                                    <p:anim calcmode="lin" valueType="num">
                                      <p:cBhvr>
                                        <p:cTn id="141" dur="7000" fill="hold"/>
                                        <p:tgtEl>
                                          <p:spTgt spid="24"/>
                                        </p:tgtEl>
                                        <p:attrNameLst>
                                          <p:attrName>ppt_h</p:attrName>
                                        </p:attrNameLst>
                                      </p:cBhvr>
                                      <p:tavLst>
                                        <p:tav tm="0">
                                          <p:val>
                                            <p:strVal val="#ppt_h"/>
                                          </p:val>
                                        </p:tav>
                                        <p:tav tm="100000">
                                          <p:val>
                                            <p:strVal val="#ppt_h"/>
                                          </p:val>
                                        </p:tav>
                                      </p:tavLst>
                                    </p:anim>
                                  </p:childTnLst>
                                </p:cTn>
                              </p:par>
                              <p:par>
                                <p:cTn id="142" presetID="8" presetClass="emph" presetSubtype="0" repeatCount="indefinite" fill="hold" grpId="2" nodeType="withEffect">
                                  <p:stCondLst>
                                    <p:cond delay="0"/>
                                  </p:stCondLst>
                                  <p:childTnLst>
                                    <p:animRot by="21600000">
                                      <p:cBhvr>
                                        <p:cTn id="143" dur="7000" fill="hold"/>
                                        <p:tgtEl>
                                          <p:spTgt spid="24"/>
                                        </p:tgtEl>
                                        <p:attrNameLst>
                                          <p:attrName>r</p:attrName>
                                        </p:attrNameLst>
                                      </p:cBhvr>
                                    </p:animRot>
                                  </p:childTnLst>
                                </p:cTn>
                              </p:par>
                              <p:par>
                                <p:cTn id="144" presetID="2" presetClass="exit" presetSubtype="6" fill="hold" grpId="3" nodeType="withEffect">
                                  <p:stCondLst>
                                    <p:cond delay="0"/>
                                  </p:stCondLst>
                                  <p:childTnLst>
                                    <p:anim calcmode="lin" valueType="num">
                                      <p:cBhvr additive="base">
                                        <p:cTn id="145" dur="7000"/>
                                        <p:tgtEl>
                                          <p:spTgt spid="24"/>
                                        </p:tgtEl>
                                        <p:attrNameLst>
                                          <p:attrName>ppt_x</p:attrName>
                                        </p:attrNameLst>
                                      </p:cBhvr>
                                      <p:tavLst>
                                        <p:tav tm="0">
                                          <p:val>
                                            <p:strVal val="ppt_x"/>
                                          </p:val>
                                        </p:tav>
                                        <p:tav tm="100000">
                                          <p:val>
                                            <p:strVal val="1+ppt_w/2"/>
                                          </p:val>
                                        </p:tav>
                                      </p:tavLst>
                                    </p:anim>
                                    <p:anim calcmode="lin" valueType="num">
                                      <p:cBhvr additive="base">
                                        <p:cTn id="146" dur="7000"/>
                                        <p:tgtEl>
                                          <p:spTgt spid="24"/>
                                        </p:tgtEl>
                                        <p:attrNameLst>
                                          <p:attrName>ppt_y</p:attrName>
                                        </p:attrNameLst>
                                      </p:cBhvr>
                                      <p:tavLst>
                                        <p:tav tm="0">
                                          <p:val>
                                            <p:strVal val="ppt_y"/>
                                          </p:val>
                                        </p:tav>
                                        <p:tav tm="100000">
                                          <p:val>
                                            <p:strVal val="1+ppt_h/2"/>
                                          </p:val>
                                        </p:tav>
                                      </p:tavLst>
                                    </p:anim>
                                    <p:set>
                                      <p:cBhvr>
                                        <p:cTn id="147" dur="1" fill="hold">
                                          <p:stCondLst>
                                            <p:cond delay="6999"/>
                                          </p:stCondLst>
                                        </p:cTn>
                                        <p:tgtEl>
                                          <p:spTgt spid="24"/>
                                        </p:tgtEl>
                                        <p:attrNameLst>
                                          <p:attrName>style.visibility</p:attrName>
                                        </p:attrNameLst>
                                      </p:cBhvr>
                                      <p:to>
                                        <p:strVal val="hidden"/>
                                      </p:to>
                                    </p:set>
                                  </p:childTnLst>
                                </p:cTn>
                              </p:par>
                              <p:par>
                                <p:cTn id="148" presetID="2" presetClass="entr" presetSubtype="6" fill="hold" grpId="0" nodeType="withEffect">
                                  <p:stCondLst>
                                    <p:cond delay="0"/>
                                  </p:stCondLst>
                                  <p:childTnLst>
                                    <p:set>
                                      <p:cBhvr>
                                        <p:cTn id="149" dur="1" fill="hold">
                                          <p:stCondLst>
                                            <p:cond delay="0"/>
                                          </p:stCondLst>
                                        </p:cTn>
                                        <p:tgtEl>
                                          <p:spTgt spid="15"/>
                                        </p:tgtEl>
                                        <p:attrNameLst>
                                          <p:attrName>style.visibility</p:attrName>
                                        </p:attrNameLst>
                                      </p:cBhvr>
                                      <p:to>
                                        <p:strVal val="visible"/>
                                      </p:to>
                                    </p:set>
                                    <p:anim calcmode="lin" valueType="num">
                                      <p:cBhvr additive="base">
                                        <p:cTn id="150" dur="6000" fill="hold"/>
                                        <p:tgtEl>
                                          <p:spTgt spid="15"/>
                                        </p:tgtEl>
                                        <p:attrNameLst>
                                          <p:attrName>ppt_x</p:attrName>
                                        </p:attrNameLst>
                                      </p:cBhvr>
                                      <p:tavLst>
                                        <p:tav tm="0">
                                          <p:val>
                                            <p:strVal val="1+#ppt_w/2"/>
                                          </p:val>
                                        </p:tav>
                                        <p:tav tm="100000">
                                          <p:val>
                                            <p:strVal val="#ppt_x"/>
                                          </p:val>
                                        </p:tav>
                                      </p:tavLst>
                                    </p:anim>
                                    <p:anim calcmode="lin" valueType="num">
                                      <p:cBhvr additive="base">
                                        <p:cTn id="151" dur="6000" fill="hold"/>
                                        <p:tgtEl>
                                          <p:spTgt spid="15"/>
                                        </p:tgtEl>
                                        <p:attrNameLst>
                                          <p:attrName>ppt_y</p:attrName>
                                        </p:attrNameLst>
                                      </p:cBhvr>
                                      <p:tavLst>
                                        <p:tav tm="0">
                                          <p:val>
                                            <p:strVal val="1+#ppt_h/2"/>
                                          </p:val>
                                        </p:tav>
                                        <p:tav tm="100000">
                                          <p:val>
                                            <p:strVal val="#ppt_y"/>
                                          </p:val>
                                        </p:tav>
                                      </p:tavLst>
                                    </p:anim>
                                  </p:childTnLst>
                                </p:cTn>
                              </p:par>
                              <p:par>
                                <p:cTn id="152" presetID="19" presetClass="entr" presetSubtype="10" fill="hold" grpId="1" nodeType="withEffect">
                                  <p:stCondLst>
                                    <p:cond delay="0"/>
                                  </p:stCondLst>
                                  <p:childTnLst>
                                    <p:set>
                                      <p:cBhvr>
                                        <p:cTn id="153" dur="1" fill="hold">
                                          <p:stCondLst>
                                            <p:cond delay="0"/>
                                          </p:stCondLst>
                                        </p:cTn>
                                        <p:tgtEl>
                                          <p:spTgt spid="15"/>
                                        </p:tgtEl>
                                        <p:attrNameLst>
                                          <p:attrName>style.visibility</p:attrName>
                                        </p:attrNameLst>
                                      </p:cBhvr>
                                      <p:to>
                                        <p:strVal val="visible"/>
                                      </p:to>
                                    </p:set>
                                    <p:anim calcmode="lin" valueType="num">
                                      <p:cBhvr>
                                        <p:cTn id="154" dur="6000" fill="hold"/>
                                        <p:tgtEl>
                                          <p:spTgt spid="15"/>
                                        </p:tgtEl>
                                        <p:attrNameLst>
                                          <p:attrName>ppt_w</p:attrName>
                                        </p:attrNameLst>
                                      </p:cBhvr>
                                      <p:tavLst>
                                        <p:tav tm="0" fmla="#ppt_w*sin(2.5*pi*$)">
                                          <p:val>
                                            <p:fltVal val="0"/>
                                          </p:val>
                                        </p:tav>
                                        <p:tav tm="100000">
                                          <p:val>
                                            <p:fltVal val="1"/>
                                          </p:val>
                                        </p:tav>
                                      </p:tavLst>
                                    </p:anim>
                                    <p:anim calcmode="lin" valueType="num">
                                      <p:cBhvr>
                                        <p:cTn id="155" dur="6000" fill="hold"/>
                                        <p:tgtEl>
                                          <p:spTgt spid="15"/>
                                        </p:tgtEl>
                                        <p:attrNameLst>
                                          <p:attrName>ppt_h</p:attrName>
                                        </p:attrNameLst>
                                      </p:cBhvr>
                                      <p:tavLst>
                                        <p:tav tm="0">
                                          <p:val>
                                            <p:strVal val="#ppt_h"/>
                                          </p:val>
                                        </p:tav>
                                        <p:tav tm="100000">
                                          <p:val>
                                            <p:strVal val="#ppt_h"/>
                                          </p:val>
                                        </p:tav>
                                      </p:tavLst>
                                    </p:anim>
                                  </p:childTnLst>
                                </p:cTn>
                              </p:par>
                              <p:par>
                                <p:cTn id="156" presetID="8" presetClass="emph" presetSubtype="0" repeatCount="indefinite" fill="hold" grpId="2" nodeType="withEffect">
                                  <p:stCondLst>
                                    <p:cond delay="0"/>
                                  </p:stCondLst>
                                  <p:childTnLst>
                                    <p:animRot by="21600000">
                                      <p:cBhvr>
                                        <p:cTn id="157" dur="6000" fill="hold"/>
                                        <p:tgtEl>
                                          <p:spTgt spid="15"/>
                                        </p:tgtEl>
                                        <p:attrNameLst>
                                          <p:attrName>r</p:attrName>
                                        </p:attrNameLst>
                                      </p:cBhvr>
                                    </p:animRot>
                                  </p:childTnLst>
                                </p:cTn>
                              </p:par>
                              <p:par>
                                <p:cTn id="158" presetID="2" presetClass="exit" presetSubtype="6" fill="hold" grpId="3" nodeType="withEffect">
                                  <p:stCondLst>
                                    <p:cond delay="0"/>
                                  </p:stCondLst>
                                  <p:childTnLst>
                                    <p:anim calcmode="lin" valueType="num">
                                      <p:cBhvr additive="base">
                                        <p:cTn id="159" dur="6000"/>
                                        <p:tgtEl>
                                          <p:spTgt spid="15"/>
                                        </p:tgtEl>
                                        <p:attrNameLst>
                                          <p:attrName>ppt_x</p:attrName>
                                        </p:attrNameLst>
                                      </p:cBhvr>
                                      <p:tavLst>
                                        <p:tav tm="0">
                                          <p:val>
                                            <p:strVal val="ppt_x"/>
                                          </p:val>
                                        </p:tav>
                                        <p:tav tm="100000">
                                          <p:val>
                                            <p:strVal val="1+ppt_w/2"/>
                                          </p:val>
                                        </p:tav>
                                      </p:tavLst>
                                    </p:anim>
                                    <p:anim calcmode="lin" valueType="num">
                                      <p:cBhvr additive="base">
                                        <p:cTn id="160" dur="6000"/>
                                        <p:tgtEl>
                                          <p:spTgt spid="15"/>
                                        </p:tgtEl>
                                        <p:attrNameLst>
                                          <p:attrName>ppt_y</p:attrName>
                                        </p:attrNameLst>
                                      </p:cBhvr>
                                      <p:tavLst>
                                        <p:tav tm="0">
                                          <p:val>
                                            <p:strVal val="ppt_y"/>
                                          </p:val>
                                        </p:tav>
                                        <p:tav tm="100000">
                                          <p:val>
                                            <p:strVal val="1+ppt_h/2"/>
                                          </p:val>
                                        </p:tav>
                                      </p:tavLst>
                                    </p:anim>
                                    <p:set>
                                      <p:cBhvr>
                                        <p:cTn id="161" dur="1" fill="hold">
                                          <p:stCondLst>
                                            <p:cond delay="5999"/>
                                          </p:stCondLst>
                                        </p:cTn>
                                        <p:tgtEl>
                                          <p:spTgt spid="15"/>
                                        </p:tgtEl>
                                        <p:attrNameLst>
                                          <p:attrName>style.visibility</p:attrName>
                                        </p:attrNameLst>
                                      </p:cBhvr>
                                      <p:to>
                                        <p:strVal val="hidden"/>
                                      </p:to>
                                    </p:set>
                                  </p:childTnLst>
                                </p:cTn>
                              </p:par>
                              <p:par>
                                <p:cTn id="162" presetID="2" presetClass="entr" presetSubtype="6" fill="hold" grpId="0" nodeType="withEffect">
                                  <p:stCondLst>
                                    <p:cond delay="0"/>
                                  </p:stCondLst>
                                  <p:childTnLst>
                                    <p:set>
                                      <p:cBhvr>
                                        <p:cTn id="163" dur="1" fill="hold">
                                          <p:stCondLst>
                                            <p:cond delay="0"/>
                                          </p:stCondLst>
                                        </p:cTn>
                                        <p:tgtEl>
                                          <p:spTgt spid="5"/>
                                        </p:tgtEl>
                                        <p:attrNameLst>
                                          <p:attrName>style.visibility</p:attrName>
                                        </p:attrNameLst>
                                      </p:cBhvr>
                                      <p:to>
                                        <p:strVal val="visible"/>
                                      </p:to>
                                    </p:set>
                                    <p:anim calcmode="lin" valueType="num">
                                      <p:cBhvr additive="base">
                                        <p:cTn id="164" dur="5000" fill="hold"/>
                                        <p:tgtEl>
                                          <p:spTgt spid="5"/>
                                        </p:tgtEl>
                                        <p:attrNameLst>
                                          <p:attrName>ppt_x</p:attrName>
                                        </p:attrNameLst>
                                      </p:cBhvr>
                                      <p:tavLst>
                                        <p:tav tm="0">
                                          <p:val>
                                            <p:strVal val="1+#ppt_w/2"/>
                                          </p:val>
                                        </p:tav>
                                        <p:tav tm="100000">
                                          <p:val>
                                            <p:strVal val="#ppt_x"/>
                                          </p:val>
                                        </p:tav>
                                      </p:tavLst>
                                    </p:anim>
                                    <p:anim calcmode="lin" valueType="num">
                                      <p:cBhvr additive="base">
                                        <p:cTn id="165" dur="5000" fill="hold"/>
                                        <p:tgtEl>
                                          <p:spTgt spid="5"/>
                                        </p:tgtEl>
                                        <p:attrNameLst>
                                          <p:attrName>ppt_y</p:attrName>
                                        </p:attrNameLst>
                                      </p:cBhvr>
                                      <p:tavLst>
                                        <p:tav tm="0">
                                          <p:val>
                                            <p:strVal val="1+#ppt_h/2"/>
                                          </p:val>
                                        </p:tav>
                                        <p:tav tm="100000">
                                          <p:val>
                                            <p:strVal val="#ppt_y"/>
                                          </p:val>
                                        </p:tav>
                                      </p:tavLst>
                                    </p:anim>
                                  </p:childTnLst>
                                </p:cTn>
                              </p:par>
                              <p:par>
                                <p:cTn id="166" presetID="19" presetClass="entr" presetSubtype="10" fill="hold" grpId="1" nodeType="withEffect">
                                  <p:stCondLst>
                                    <p:cond delay="0"/>
                                  </p:stCondLst>
                                  <p:childTnLst>
                                    <p:set>
                                      <p:cBhvr>
                                        <p:cTn id="167" dur="1" fill="hold">
                                          <p:stCondLst>
                                            <p:cond delay="0"/>
                                          </p:stCondLst>
                                        </p:cTn>
                                        <p:tgtEl>
                                          <p:spTgt spid="5"/>
                                        </p:tgtEl>
                                        <p:attrNameLst>
                                          <p:attrName>style.visibility</p:attrName>
                                        </p:attrNameLst>
                                      </p:cBhvr>
                                      <p:to>
                                        <p:strVal val="visible"/>
                                      </p:to>
                                    </p:set>
                                    <p:anim calcmode="lin" valueType="num">
                                      <p:cBhvr>
                                        <p:cTn id="168" dur="5000" fill="hold"/>
                                        <p:tgtEl>
                                          <p:spTgt spid="5"/>
                                        </p:tgtEl>
                                        <p:attrNameLst>
                                          <p:attrName>ppt_w</p:attrName>
                                        </p:attrNameLst>
                                      </p:cBhvr>
                                      <p:tavLst>
                                        <p:tav tm="0" fmla="#ppt_w*sin(2.5*pi*$)">
                                          <p:val>
                                            <p:fltVal val="0"/>
                                          </p:val>
                                        </p:tav>
                                        <p:tav tm="100000">
                                          <p:val>
                                            <p:fltVal val="1"/>
                                          </p:val>
                                        </p:tav>
                                      </p:tavLst>
                                    </p:anim>
                                    <p:anim calcmode="lin" valueType="num">
                                      <p:cBhvr>
                                        <p:cTn id="169" dur="5000" fill="hold"/>
                                        <p:tgtEl>
                                          <p:spTgt spid="5"/>
                                        </p:tgtEl>
                                        <p:attrNameLst>
                                          <p:attrName>ppt_h</p:attrName>
                                        </p:attrNameLst>
                                      </p:cBhvr>
                                      <p:tavLst>
                                        <p:tav tm="0">
                                          <p:val>
                                            <p:strVal val="#ppt_h"/>
                                          </p:val>
                                        </p:tav>
                                        <p:tav tm="100000">
                                          <p:val>
                                            <p:strVal val="#ppt_h"/>
                                          </p:val>
                                        </p:tav>
                                      </p:tavLst>
                                    </p:anim>
                                  </p:childTnLst>
                                </p:cTn>
                              </p:par>
                              <p:par>
                                <p:cTn id="170" presetID="8" presetClass="emph" presetSubtype="0" repeatCount="indefinite" fill="hold" grpId="2" nodeType="withEffect">
                                  <p:stCondLst>
                                    <p:cond delay="0"/>
                                  </p:stCondLst>
                                  <p:childTnLst>
                                    <p:animRot by="21600000">
                                      <p:cBhvr>
                                        <p:cTn id="171" dur="5000" fill="hold"/>
                                        <p:tgtEl>
                                          <p:spTgt spid="5"/>
                                        </p:tgtEl>
                                        <p:attrNameLst>
                                          <p:attrName>r</p:attrName>
                                        </p:attrNameLst>
                                      </p:cBhvr>
                                    </p:animRot>
                                  </p:childTnLst>
                                </p:cTn>
                              </p:par>
                              <p:par>
                                <p:cTn id="172" presetID="2" presetClass="exit" presetSubtype="6" fill="hold" grpId="3" nodeType="withEffect">
                                  <p:stCondLst>
                                    <p:cond delay="0"/>
                                  </p:stCondLst>
                                  <p:childTnLst>
                                    <p:anim calcmode="lin" valueType="num">
                                      <p:cBhvr additive="base">
                                        <p:cTn id="173" dur="5000"/>
                                        <p:tgtEl>
                                          <p:spTgt spid="5"/>
                                        </p:tgtEl>
                                        <p:attrNameLst>
                                          <p:attrName>ppt_x</p:attrName>
                                        </p:attrNameLst>
                                      </p:cBhvr>
                                      <p:tavLst>
                                        <p:tav tm="0">
                                          <p:val>
                                            <p:strVal val="ppt_x"/>
                                          </p:val>
                                        </p:tav>
                                        <p:tav tm="100000">
                                          <p:val>
                                            <p:strVal val="1+ppt_w/2"/>
                                          </p:val>
                                        </p:tav>
                                      </p:tavLst>
                                    </p:anim>
                                    <p:anim calcmode="lin" valueType="num">
                                      <p:cBhvr additive="base">
                                        <p:cTn id="174" dur="5000"/>
                                        <p:tgtEl>
                                          <p:spTgt spid="5"/>
                                        </p:tgtEl>
                                        <p:attrNameLst>
                                          <p:attrName>ppt_y</p:attrName>
                                        </p:attrNameLst>
                                      </p:cBhvr>
                                      <p:tavLst>
                                        <p:tav tm="0">
                                          <p:val>
                                            <p:strVal val="ppt_y"/>
                                          </p:val>
                                        </p:tav>
                                        <p:tav tm="100000">
                                          <p:val>
                                            <p:strVal val="1+ppt_h/2"/>
                                          </p:val>
                                        </p:tav>
                                      </p:tavLst>
                                    </p:anim>
                                    <p:set>
                                      <p:cBhvr>
                                        <p:cTn id="175" dur="1" fill="hold">
                                          <p:stCondLst>
                                            <p:cond delay="4999"/>
                                          </p:stCondLst>
                                        </p:cTn>
                                        <p:tgtEl>
                                          <p:spTgt spid="5"/>
                                        </p:tgtEl>
                                        <p:attrNameLst>
                                          <p:attrName>style.visibility</p:attrName>
                                        </p:attrNameLst>
                                      </p:cBhvr>
                                      <p:to>
                                        <p:strVal val="hidden"/>
                                      </p:to>
                                    </p:set>
                                  </p:childTnLst>
                                </p:cTn>
                              </p:par>
                              <p:par>
                                <p:cTn id="176" presetID="17" presetClass="entr" presetSubtype="10" fill="hold" nodeType="withEffect">
                                  <p:stCondLst>
                                    <p:cond delay="750"/>
                                  </p:stCondLst>
                                  <p:childTnLst>
                                    <p:set>
                                      <p:cBhvr>
                                        <p:cTn id="177" dur="1" fill="hold">
                                          <p:stCondLst>
                                            <p:cond delay="0"/>
                                          </p:stCondLst>
                                        </p:cTn>
                                        <p:tgtEl>
                                          <p:spTgt spid="14"/>
                                        </p:tgtEl>
                                        <p:attrNameLst>
                                          <p:attrName>style.visibility</p:attrName>
                                        </p:attrNameLst>
                                      </p:cBhvr>
                                      <p:to>
                                        <p:strVal val="visible"/>
                                      </p:to>
                                    </p:set>
                                    <p:anim calcmode="lin" valueType="num">
                                      <p:cBhvr>
                                        <p:cTn id="178" dur="4750" fill="hold"/>
                                        <p:tgtEl>
                                          <p:spTgt spid="14"/>
                                        </p:tgtEl>
                                        <p:attrNameLst>
                                          <p:attrName>ppt_w</p:attrName>
                                        </p:attrNameLst>
                                      </p:cBhvr>
                                      <p:tavLst>
                                        <p:tav tm="0">
                                          <p:val>
                                            <p:fltVal val="0"/>
                                          </p:val>
                                        </p:tav>
                                        <p:tav tm="100000">
                                          <p:val>
                                            <p:strVal val="#ppt_w"/>
                                          </p:val>
                                        </p:tav>
                                      </p:tavLst>
                                    </p:anim>
                                    <p:anim calcmode="lin" valueType="num">
                                      <p:cBhvr>
                                        <p:cTn id="179" dur="4750" fill="hold"/>
                                        <p:tgtEl>
                                          <p:spTgt spid="14"/>
                                        </p:tgtEl>
                                        <p:attrNameLst>
                                          <p:attrName>ppt_h</p:attrName>
                                        </p:attrNameLst>
                                      </p:cBhvr>
                                      <p:tavLst>
                                        <p:tav tm="0">
                                          <p:val>
                                            <p:strVal val="#ppt_h"/>
                                          </p:val>
                                        </p:tav>
                                        <p:tav tm="100000">
                                          <p:val>
                                            <p:strVal val="#ppt_h"/>
                                          </p:val>
                                        </p:tav>
                                      </p:tavLst>
                                    </p:anim>
                                  </p:childTnLst>
                                </p:cTn>
                              </p:par>
                              <p:par>
                                <p:cTn id="180" presetID="4" presetClass="entr" presetSubtype="32" fill="hold" nodeType="withEffect">
                                  <p:stCondLst>
                                    <p:cond delay="750"/>
                                  </p:stCondLst>
                                  <p:childTnLst>
                                    <p:set>
                                      <p:cBhvr>
                                        <p:cTn id="181" dur="1" fill="hold">
                                          <p:stCondLst>
                                            <p:cond delay="0"/>
                                          </p:stCondLst>
                                        </p:cTn>
                                        <p:tgtEl>
                                          <p:spTgt spid="14"/>
                                        </p:tgtEl>
                                        <p:attrNameLst>
                                          <p:attrName>style.visibility</p:attrName>
                                        </p:attrNameLst>
                                      </p:cBhvr>
                                      <p:to>
                                        <p:strVal val="visible"/>
                                      </p:to>
                                    </p:set>
                                    <p:animEffect transition="in" filter="box(out)">
                                      <p:cBhvr>
                                        <p:cTn id="182" dur="475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13" grpId="0" animBg="1"/>
      <p:bldP spid="13" grpId="1" animBg="1"/>
      <p:bldP spid="13" grpId="2" animBg="1"/>
      <p:bldP spid="13" grpId="3" animBg="1"/>
      <p:bldP spid="27"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13 Imagen" descr="Diapositiva9"/>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17979" y="88366"/>
            <a:ext cx="9144000" cy="6741368"/>
          </a:xfrm>
          <a:prstGeom prst="rect">
            <a:avLst/>
          </a:prstGeom>
          <a:noFill/>
          <a:ln>
            <a:noFill/>
          </a:ln>
        </p:spPr>
      </p:pic>
      <p:sp>
        <p:nvSpPr>
          <p:cNvPr id="2" name="Forma libre 31"/>
          <p:cNvSpPr/>
          <p:nvPr/>
        </p:nvSpPr>
        <p:spPr>
          <a:xfrm rot="3283533">
            <a:off x="3429750" y="882044"/>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31"/>
          <p:cNvSpPr/>
          <p:nvPr/>
        </p:nvSpPr>
        <p:spPr>
          <a:xfrm rot="5921489">
            <a:off x="4608553" y="1307418"/>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31"/>
          <p:cNvSpPr/>
          <p:nvPr/>
        </p:nvSpPr>
        <p:spPr>
          <a:xfrm rot="8397403">
            <a:off x="5122394" y="2451085"/>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1"/>
          <p:cNvSpPr/>
          <p:nvPr/>
        </p:nvSpPr>
        <p:spPr>
          <a:xfrm rot="10800000">
            <a:off x="4754537" y="3622179"/>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31"/>
          <p:cNvSpPr/>
          <p:nvPr/>
        </p:nvSpPr>
        <p:spPr>
          <a:xfrm rot="13640308">
            <a:off x="3568191" y="4213047"/>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1"/>
          <p:cNvSpPr/>
          <p:nvPr/>
        </p:nvSpPr>
        <p:spPr>
          <a:xfrm rot="16610951">
            <a:off x="2196509" y="3736742"/>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31"/>
          <p:cNvSpPr/>
          <p:nvPr/>
        </p:nvSpPr>
        <p:spPr>
          <a:xfrm rot="19579130">
            <a:off x="1746893" y="2405912"/>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31"/>
          <p:cNvSpPr/>
          <p:nvPr/>
        </p:nvSpPr>
        <p:spPr>
          <a:xfrm rot="598390">
            <a:off x="2243256" y="1307419"/>
            <a:ext cx="2372690" cy="180749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0">
                <a:schemeClr val="accent2">
                  <a:lumMod val="50000"/>
                </a:schemeClr>
              </a:gs>
              <a:gs pos="54000">
                <a:schemeClr val="accent6">
                  <a:lumMod val="50000"/>
                </a:schemeClr>
              </a:gs>
              <a:gs pos="41000">
                <a:srgbClr val="C00000">
                  <a:lumMod val="50000"/>
                </a:srgbClr>
              </a:gs>
              <a:gs pos="19000">
                <a:schemeClr val="accent6">
                  <a:lumMod val="75000"/>
                </a:schemeClr>
              </a:gs>
              <a:gs pos="27000">
                <a:schemeClr val="accent6">
                  <a:lumMod val="20000"/>
                </a:schemeClr>
              </a:gs>
              <a:gs pos="78000">
                <a:schemeClr val="tx1">
                  <a:lumMod val="50000"/>
                </a:schemeClr>
              </a:gs>
              <a:gs pos="94000">
                <a:schemeClr val="accent2">
                  <a:lumMod val="50000"/>
                </a:schemeClr>
              </a:gs>
            </a:gsLst>
            <a:lin ang="5400000" scaled="1"/>
          </a:gradFill>
          <a:ln>
            <a:noFill/>
          </a:ln>
          <a:scene3d>
            <a:camera prst="orthographicFront"/>
            <a:lightRig rig="flat" dir="t"/>
          </a:scene3d>
          <a:sp3d>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Forma libre"/>
          <p:cNvSpPr/>
          <p:nvPr/>
        </p:nvSpPr>
        <p:spPr>
          <a:xfrm>
            <a:off x="-108520" y="0"/>
            <a:ext cx="9270499" cy="1401641"/>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58000">
                <a:srgbClr val="025D2D"/>
              </a:gs>
              <a:gs pos="49000">
                <a:srgbClr val="00B050">
                  <a:lumMod val="65000"/>
                </a:srgb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8" name="17 Forma libre"/>
          <p:cNvSpPr/>
          <p:nvPr/>
        </p:nvSpPr>
        <p:spPr>
          <a:xfrm rot="10800000">
            <a:off x="-108520" y="5474170"/>
            <a:ext cx="9277454" cy="1401641"/>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58000">
                <a:srgbClr val="025D2D"/>
              </a:gs>
              <a:gs pos="49000">
                <a:srgbClr val="00B050">
                  <a:lumMod val="65000"/>
                </a:srgb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3" name="12 Rectángulo"/>
          <p:cNvSpPr/>
          <p:nvPr/>
        </p:nvSpPr>
        <p:spPr>
          <a:xfrm>
            <a:off x="-180528" y="27581"/>
            <a:ext cx="9342507"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39634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3750" fill="hold"/>
                                        <p:tgtEl>
                                          <p:spTgt spid="2"/>
                                        </p:tgtEl>
                                        <p:attrNameLst>
                                          <p:attrName>ppt_w</p:attrName>
                                        </p:attrNameLst>
                                      </p:cBhvr>
                                      <p:tavLst>
                                        <p:tav tm="0">
                                          <p:val>
                                            <p:fltVal val="0"/>
                                          </p:val>
                                        </p:tav>
                                        <p:tav tm="100000">
                                          <p:val>
                                            <p:strVal val="#ppt_w"/>
                                          </p:val>
                                        </p:tav>
                                      </p:tavLst>
                                    </p:anim>
                                    <p:anim calcmode="lin" valueType="num">
                                      <p:cBhvr>
                                        <p:cTn id="11" dur="3750" fill="hold"/>
                                        <p:tgtEl>
                                          <p:spTgt spid="2"/>
                                        </p:tgtEl>
                                        <p:attrNameLst>
                                          <p:attrName>ppt_h</p:attrName>
                                        </p:attrNameLst>
                                      </p:cBhvr>
                                      <p:tavLst>
                                        <p:tav tm="0">
                                          <p:val>
                                            <p:fltVal val="0"/>
                                          </p:val>
                                        </p:tav>
                                        <p:tav tm="100000">
                                          <p:val>
                                            <p:strVal val="#ppt_h"/>
                                          </p:val>
                                        </p:tav>
                                      </p:tavLst>
                                    </p:anim>
                                    <p:anim calcmode="lin" valueType="num">
                                      <p:cBhvr>
                                        <p:cTn id="12" dur="3750" fill="hold"/>
                                        <p:tgtEl>
                                          <p:spTgt spid="2"/>
                                        </p:tgtEl>
                                        <p:attrNameLst>
                                          <p:attrName>ppt_x</p:attrName>
                                        </p:attrNameLst>
                                      </p:cBhvr>
                                      <p:tavLst>
                                        <p:tav tm="0">
                                          <p:val>
                                            <p:fltVal val="0.5"/>
                                          </p:val>
                                        </p:tav>
                                        <p:tav tm="100000">
                                          <p:val>
                                            <p:strVal val="#ppt_x"/>
                                          </p:val>
                                        </p:tav>
                                      </p:tavLst>
                                    </p:anim>
                                    <p:anim calcmode="lin" valueType="num">
                                      <p:cBhvr>
                                        <p:cTn id="13" dur="3750" fill="hold"/>
                                        <p:tgtEl>
                                          <p:spTgt spid="2"/>
                                        </p:tgtEl>
                                        <p:attrNameLst>
                                          <p:attrName>ppt_y</p:attrName>
                                        </p:attrNameLst>
                                      </p:cBhvr>
                                      <p:tavLst>
                                        <p:tav tm="0">
                                          <p:val>
                                            <p:fltVal val="0.5"/>
                                          </p:val>
                                        </p:tav>
                                        <p:tav tm="100000">
                                          <p:val>
                                            <p:strVal val="#ppt_y"/>
                                          </p:val>
                                        </p:tav>
                                      </p:tavLst>
                                    </p:anim>
                                  </p:childTnLst>
                                </p:cTn>
                              </p:par>
                              <p:par>
                                <p:cTn id="14" presetID="8" presetClass="emph" presetSubtype="0" fill="hold" grpId="1" nodeType="withEffect">
                                  <p:stCondLst>
                                    <p:cond delay="0"/>
                                  </p:stCondLst>
                                  <p:childTnLst>
                                    <p:animRot by="21600000">
                                      <p:cBhvr>
                                        <p:cTn id="15" dur="3750" fill="hold"/>
                                        <p:tgtEl>
                                          <p:spTgt spid="2"/>
                                        </p:tgtEl>
                                        <p:attrNameLst>
                                          <p:attrName>r</p:attrName>
                                        </p:attrNameLst>
                                      </p:cBhvr>
                                    </p:animRot>
                                  </p:childTnLst>
                                </p:cTn>
                              </p:par>
                              <p:par>
                                <p:cTn id="16" presetID="23" presetClass="entr" presetSubtype="528"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3750" fill="hold"/>
                                        <p:tgtEl>
                                          <p:spTgt spid="3"/>
                                        </p:tgtEl>
                                        <p:attrNameLst>
                                          <p:attrName>ppt_w</p:attrName>
                                        </p:attrNameLst>
                                      </p:cBhvr>
                                      <p:tavLst>
                                        <p:tav tm="0">
                                          <p:val>
                                            <p:fltVal val="0"/>
                                          </p:val>
                                        </p:tav>
                                        <p:tav tm="100000">
                                          <p:val>
                                            <p:strVal val="#ppt_w"/>
                                          </p:val>
                                        </p:tav>
                                      </p:tavLst>
                                    </p:anim>
                                    <p:anim calcmode="lin" valueType="num">
                                      <p:cBhvr>
                                        <p:cTn id="19" dur="3750" fill="hold"/>
                                        <p:tgtEl>
                                          <p:spTgt spid="3"/>
                                        </p:tgtEl>
                                        <p:attrNameLst>
                                          <p:attrName>ppt_h</p:attrName>
                                        </p:attrNameLst>
                                      </p:cBhvr>
                                      <p:tavLst>
                                        <p:tav tm="0">
                                          <p:val>
                                            <p:fltVal val="0"/>
                                          </p:val>
                                        </p:tav>
                                        <p:tav tm="100000">
                                          <p:val>
                                            <p:strVal val="#ppt_h"/>
                                          </p:val>
                                        </p:tav>
                                      </p:tavLst>
                                    </p:anim>
                                    <p:anim calcmode="lin" valueType="num">
                                      <p:cBhvr>
                                        <p:cTn id="20" dur="3750" fill="hold"/>
                                        <p:tgtEl>
                                          <p:spTgt spid="3"/>
                                        </p:tgtEl>
                                        <p:attrNameLst>
                                          <p:attrName>ppt_x</p:attrName>
                                        </p:attrNameLst>
                                      </p:cBhvr>
                                      <p:tavLst>
                                        <p:tav tm="0">
                                          <p:val>
                                            <p:fltVal val="0.5"/>
                                          </p:val>
                                        </p:tav>
                                        <p:tav tm="100000">
                                          <p:val>
                                            <p:strVal val="#ppt_x"/>
                                          </p:val>
                                        </p:tav>
                                      </p:tavLst>
                                    </p:anim>
                                    <p:anim calcmode="lin" valueType="num">
                                      <p:cBhvr>
                                        <p:cTn id="21" dur="3750" fill="hold"/>
                                        <p:tgtEl>
                                          <p:spTgt spid="3"/>
                                        </p:tgtEl>
                                        <p:attrNameLst>
                                          <p:attrName>ppt_y</p:attrName>
                                        </p:attrNameLst>
                                      </p:cBhvr>
                                      <p:tavLst>
                                        <p:tav tm="0">
                                          <p:val>
                                            <p:fltVal val="0.5"/>
                                          </p:val>
                                        </p:tav>
                                        <p:tav tm="100000">
                                          <p:val>
                                            <p:strVal val="#ppt_y"/>
                                          </p:val>
                                        </p:tav>
                                      </p:tavLst>
                                    </p:anim>
                                  </p:childTnLst>
                                </p:cTn>
                              </p:par>
                              <p:par>
                                <p:cTn id="22" presetID="8" presetClass="emph" presetSubtype="0" fill="hold" grpId="1" nodeType="withEffect">
                                  <p:stCondLst>
                                    <p:cond delay="0"/>
                                  </p:stCondLst>
                                  <p:childTnLst>
                                    <p:animRot by="21600000">
                                      <p:cBhvr>
                                        <p:cTn id="23" dur="3750" fill="hold"/>
                                        <p:tgtEl>
                                          <p:spTgt spid="3"/>
                                        </p:tgtEl>
                                        <p:attrNameLst>
                                          <p:attrName>r</p:attrName>
                                        </p:attrNameLst>
                                      </p:cBhvr>
                                    </p:animRot>
                                  </p:childTnLst>
                                </p:cTn>
                              </p:par>
                              <p:par>
                                <p:cTn id="24" presetID="23" presetClass="entr" presetSubtype="528"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 calcmode="lin" valueType="num">
                                      <p:cBhvr>
                                        <p:cTn id="26" dur="3750" fill="hold"/>
                                        <p:tgtEl>
                                          <p:spTgt spid="4"/>
                                        </p:tgtEl>
                                        <p:attrNameLst>
                                          <p:attrName>ppt_w</p:attrName>
                                        </p:attrNameLst>
                                      </p:cBhvr>
                                      <p:tavLst>
                                        <p:tav tm="0">
                                          <p:val>
                                            <p:fltVal val="0"/>
                                          </p:val>
                                        </p:tav>
                                        <p:tav tm="100000">
                                          <p:val>
                                            <p:strVal val="#ppt_w"/>
                                          </p:val>
                                        </p:tav>
                                      </p:tavLst>
                                    </p:anim>
                                    <p:anim calcmode="lin" valueType="num">
                                      <p:cBhvr>
                                        <p:cTn id="27" dur="3750" fill="hold"/>
                                        <p:tgtEl>
                                          <p:spTgt spid="4"/>
                                        </p:tgtEl>
                                        <p:attrNameLst>
                                          <p:attrName>ppt_h</p:attrName>
                                        </p:attrNameLst>
                                      </p:cBhvr>
                                      <p:tavLst>
                                        <p:tav tm="0">
                                          <p:val>
                                            <p:fltVal val="0"/>
                                          </p:val>
                                        </p:tav>
                                        <p:tav tm="100000">
                                          <p:val>
                                            <p:strVal val="#ppt_h"/>
                                          </p:val>
                                        </p:tav>
                                      </p:tavLst>
                                    </p:anim>
                                    <p:anim calcmode="lin" valueType="num">
                                      <p:cBhvr>
                                        <p:cTn id="28" dur="3750" fill="hold"/>
                                        <p:tgtEl>
                                          <p:spTgt spid="4"/>
                                        </p:tgtEl>
                                        <p:attrNameLst>
                                          <p:attrName>ppt_x</p:attrName>
                                        </p:attrNameLst>
                                      </p:cBhvr>
                                      <p:tavLst>
                                        <p:tav tm="0">
                                          <p:val>
                                            <p:fltVal val="0.5"/>
                                          </p:val>
                                        </p:tav>
                                        <p:tav tm="100000">
                                          <p:val>
                                            <p:strVal val="#ppt_x"/>
                                          </p:val>
                                        </p:tav>
                                      </p:tavLst>
                                    </p:anim>
                                    <p:anim calcmode="lin" valueType="num">
                                      <p:cBhvr>
                                        <p:cTn id="29" dur="3750" fill="hold"/>
                                        <p:tgtEl>
                                          <p:spTgt spid="4"/>
                                        </p:tgtEl>
                                        <p:attrNameLst>
                                          <p:attrName>ppt_y</p:attrName>
                                        </p:attrNameLst>
                                      </p:cBhvr>
                                      <p:tavLst>
                                        <p:tav tm="0">
                                          <p:val>
                                            <p:fltVal val="0.5"/>
                                          </p:val>
                                        </p:tav>
                                        <p:tav tm="100000">
                                          <p:val>
                                            <p:strVal val="#ppt_y"/>
                                          </p:val>
                                        </p:tav>
                                      </p:tavLst>
                                    </p:anim>
                                  </p:childTnLst>
                                </p:cTn>
                              </p:par>
                              <p:par>
                                <p:cTn id="30" presetID="8" presetClass="emph" presetSubtype="0" fill="hold" grpId="1" nodeType="withEffect">
                                  <p:stCondLst>
                                    <p:cond delay="0"/>
                                  </p:stCondLst>
                                  <p:childTnLst>
                                    <p:animRot by="21600000">
                                      <p:cBhvr>
                                        <p:cTn id="31" dur="3750" fill="hold"/>
                                        <p:tgtEl>
                                          <p:spTgt spid="4"/>
                                        </p:tgtEl>
                                        <p:attrNameLst>
                                          <p:attrName>r</p:attrName>
                                        </p:attrNameLst>
                                      </p:cBhvr>
                                    </p:animRot>
                                  </p:childTnLst>
                                </p:cTn>
                              </p:par>
                              <p:par>
                                <p:cTn id="32" presetID="23" presetClass="entr" presetSubtype="528"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p:cTn id="34" dur="3750" fill="hold"/>
                                        <p:tgtEl>
                                          <p:spTgt spid="6"/>
                                        </p:tgtEl>
                                        <p:attrNameLst>
                                          <p:attrName>ppt_w</p:attrName>
                                        </p:attrNameLst>
                                      </p:cBhvr>
                                      <p:tavLst>
                                        <p:tav tm="0">
                                          <p:val>
                                            <p:fltVal val="0"/>
                                          </p:val>
                                        </p:tav>
                                        <p:tav tm="100000">
                                          <p:val>
                                            <p:strVal val="#ppt_w"/>
                                          </p:val>
                                        </p:tav>
                                      </p:tavLst>
                                    </p:anim>
                                    <p:anim calcmode="lin" valueType="num">
                                      <p:cBhvr>
                                        <p:cTn id="35" dur="3750" fill="hold"/>
                                        <p:tgtEl>
                                          <p:spTgt spid="6"/>
                                        </p:tgtEl>
                                        <p:attrNameLst>
                                          <p:attrName>ppt_h</p:attrName>
                                        </p:attrNameLst>
                                      </p:cBhvr>
                                      <p:tavLst>
                                        <p:tav tm="0">
                                          <p:val>
                                            <p:fltVal val="0"/>
                                          </p:val>
                                        </p:tav>
                                        <p:tav tm="100000">
                                          <p:val>
                                            <p:strVal val="#ppt_h"/>
                                          </p:val>
                                        </p:tav>
                                      </p:tavLst>
                                    </p:anim>
                                    <p:anim calcmode="lin" valueType="num">
                                      <p:cBhvr>
                                        <p:cTn id="36" dur="3750" fill="hold"/>
                                        <p:tgtEl>
                                          <p:spTgt spid="6"/>
                                        </p:tgtEl>
                                        <p:attrNameLst>
                                          <p:attrName>ppt_x</p:attrName>
                                        </p:attrNameLst>
                                      </p:cBhvr>
                                      <p:tavLst>
                                        <p:tav tm="0">
                                          <p:val>
                                            <p:fltVal val="0.5"/>
                                          </p:val>
                                        </p:tav>
                                        <p:tav tm="100000">
                                          <p:val>
                                            <p:strVal val="#ppt_x"/>
                                          </p:val>
                                        </p:tav>
                                      </p:tavLst>
                                    </p:anim>
                                    <p:anim calcmode="lin" valueType="num">
                                      <p:cBhvr>
                                        <p:cTn id="37" dur="3750" fill="hold"/>
                                        <p:tgtEl>
                                          <p:spTgt spid="6"/>
                                        </p:tgtEl>
                                        <p:attrNameLst>
                                          <p:attrName>ppt_y</p:attrName>
                                        </p:attrNameLst>
                                      </p:cBhvr>
                                      <p:tavLst>
                                        <p:tav tm="0">
                                          <p:val>
                                            <p:fltVal val="0.5"/>
                                          </p:val>
                                        </p:tav>
                                        <p:tav tm="100000">
                                          <p:val>
                                            <p:strVal val="#ppt_y"/>
                                          </p:val>
                                        </p:tav>
                                      </p:tavLst>
                                    </p:anim>
                                  </p:childTnLst>
                                </p:cTn>
                              </p:par>
                              <p:par>
                                <p:cTn id="38" presetID="8" presetClass="emph" presetSubtype="0" fill="hold" grpId="1" nodeType="withEffect">
                                  <p:stCondLst>
                                    <p:cond delay="0"/>
                                  </p:stCondLst>
                                  <p:childTnLst>
                                    <p:animRot by="21600000">
                                      <p:cBhvr>
                                        <p:cTn id="39" dur="3750" fill="hold"/>
                                        <p:tgtEl>
                                          <p:spTgt spid="6"/>
                                        </p:tgtEl>
                                        <p:attrNameLst>
                                          <p:attrName>r</p:attrName>
                                        </p:attrNameLst>
                                      </p:cBhvr>
                                    </p:animRot>
                                  </p:childTnLst>
                                </p:cTn>
                              </p:par>
                              <p:par>
                                <p:cTn id="40" presetID="23" presetClass="entr" presetSubtype="528" fill="hold" grpId="0" nodeType="with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p:cTn id="42" dur="3750" fill="hold"/>
                                        <p:tgtEl>
                                          <p:spTgt spid="7"/>
                                        </p:tgtEl>
                                        <p:attrNameLst>
                                          <p:attrName>ppt_w</p:attrName>
                                        </p:attrNameLst>
                                      </p:cBhvr>
                                      <p:tavLst>
                                        <p:tav tm="0">
                                          <p:val>
                                            <p:fltVal val="0"/>
                                          </p:val>
                                        </p:tav>
                                        <p:tav tm="100000">
                                          <p:val>
                                            <p:strVal val="#ppt_w"/>
                                          </p:val>
                                        </p:tav>
                                      </p:tavLst>
                                    </p:anim>
                                    <p:anim calcmode="lin" valueType="num">
                                      <p:cBhvr>
                                        <p:cTn id="43" dur="3750" fill="hold"/>
                                        <p:tgtEl>
                                          <p:spTgt spid="7"/>
                                        </p:tgtEl>
                                        <p:attrNameLst>
                                          <p:attrName>ppt_h</p:attrName>
                                        </p:attrNameLst>
                                      </p:cBhvr>
                                      <p:tavLst>
                                        <p:tav tm="0">
                                          <p:val>
                                            <p:fltVal val="0"/>
                                          </p:val>
                                        </p:tav>
                                        <p:tav tm="100000">
                                          <p:val>
                                            <p:strVal val="#ppt_h"/>
                                          </p:val>
                                        </p:tav>
                                      </p:tavLst>
                                    </p:anim>
                                    <p:anim calcmode="lin" valueType="num">
                                      <p:cBhvr>
                                        <p:cTn id="44" dur="3750" fill="hold"/>
                                        <p:tgtEl>
                                          <p:spTgt spid="7"/>
                                        </p:tgtEl>
                                        <p:attrNameLst>
                                          <p:attrName>ppt_x</p:attrName>
                                        </p:attrNameLst>
                                      </p:cBhvr>
                                      <p:tavLst>
                                        <p:tav tm="0">
                                          <p:val>
                                            <p:fltVal val="0.5"/>
                                          </p:val>
                                        </p:tav>
                                        <p:tav tm="100000">
                                          <p:val>
                                            <p:strVal val="#ppt_x"/>
                                          </p:val>
                                        </p:tav>
                                      </p:tavLst>
                                    </p:anim>
                                    <p:anim calcmode="lin" valueType="num">
                                      <p:cBhvr>
                                        <p:cTn id="45" dur="3750" fill="hold"/>
                                        <p:tgtEl>
                                          <p:spTgt spid="7"/>
                                        </p:tgtEl>
                                        <p:attrNameLst>
                                          <p:attrName>ppt_y</p:attrName>
                                        </p:attrNameLst>
                                      </p:cBhvr>
                                      <p:tavLst>
                                        <p:tav tm="0">
                                          <p:val>
                                            <p:fltVal val="0.5"/>
                                          </p:val>
                                        </p:tav>
                                        <p:tav tm="100000">
                                          <p:val>
                                            <p:strVal val="#ppt_y"/>
                                          </p:val>
                                        </p:tav>
                                      </p:tavLst>
                                    </p:anim>
                                  </p:childTnLst>
                                </p:cTn>
                              </p:par>
                              <p:par>
                                <p:cTn id="46" presetID="8" presetClass="emph" presetSubtype="0" fill="hold" grpId="1" nodeType="withEffect">
                                  <p:stCondLst>
                                    <p:cond delay="0"/>
                                  </p:stCondLst>
                                  <p:childTnLst>
                                    <p:animRot by="21600000">
                                      <p:cBhvr>
                                        <p:cTn id="47" dur="3750" fill="hold"/>
                                        <p:tgtEl>
                                          <p:spTgt spid="7"/>
                                        </p:tgtEl>
                                        <p:attrNameLst>
                                          <p:attrName>r</p:attrName>
                                        </p:attrNameLst>
                                      </p:cBhvr>
                                    </p:animRot>
                                  </p:childTnLst>
                                </p:cTn>
                              </p:par>
                              <p:par>
                                <p:cTn id="48" presetID="23" presetClass="entr" presetSubtype="528" fill="hold" grpId="0" nodeType="withEffect">
                                  <p:stCondLst>
                                    <p:cond delay="0"/>
                                  </p:stCondLst>
                                  <p:childTnLst>
                                    <p:set>
                                      <p:cBhvr>
                                        <p:cTn id="49" dur="1" fill="hold">
                                          <p:stCondLst>
                                            <p:cond delay="0"/>
                                          </p:stCondLst>
                                        </p:cTn>
                                        <p:tgtEl>
                                          <p:spTgt spid="8"/>
                                        </p:tgtEl>
                                        <p:attrNameLst>
                                          <p:attrName>style.visibility</p:attrName>
                                        </p:attrNameLst>
                                      </p:cBhvr>
                                      <p:to>
                                        <p:strVal val="visible"/>
                                      </p:to>
                                    </p:set>
                                    <p:anim calcmode="lin" valueType="num">
                                      <p:cBhvr>
                                        <p:cTn id="50" dur="3750" fill="hold"/>
                                        <p:tgtEl>
                                          <p:spTgt spid="8"/>
                                        </p:tgtEl>
                                        <p:attrNameLst>
                                          <p:attrName>ppt_w</p:attrName>
                                        </p:attrNameLst>
                                      </p:cBhvr>
                                      <p:tavLst>
                                        <p:tav tm="0">
                                          <p:val>
                                            <p:fltVal val="0"/>
                                          </p:val>
                                        </p:tav>
                                        <p:tav tm="100000">
                                          <p:val>
                                            <p:strVal val="#ppt_w"/>
                                          </p:val>
                                        </p:tav>
                                      </p:tavLst>
                                    </p:anim>
                                    <p:anim calcmode="lin" valueType="num">
                                      <p:cBhvr>
                                        <p:cTn id="51" dur="3750" fill="hold"/>
                                        <p:tgtEl>
                                          <p:spTgt spid="8"/>
                                        </p:tgtEl>
                                        <p:attrNameLst>
                                          <p:attrName>ppt_h</p:attrName>
                                        </p:attrNameLst>
                                      </p:cBhvr>
                                      <p:tavLst>
                                        <p:tav tm="0">
                                          <p:val>
                                            <p:fltVal val="0"/>
                                          </p:val>
                                        </p:tav>
                                        <p:tav tm="100000">
                                          <p:val>
                                            <p:strVal val="#ppt_h"/>
                                          </p:val>
                                        </p:tav>
                                      </p:tavLst>
                                    </p:anim>
                                    <p:anim calcmode="lin" valueType="num">
                                      <p:cBhvr>
                                        <p:cTn id="52" dur="3750" fill="hold"/>
                                        <p:tgtEl>
                                          <p:spTgt spid="8"/>
                                        </p:tgtEl>
                                        <p:attrNameLst>
                                          <p:attrName>ppt_x</p:attrName>
                                        </p:attrNameLst>
                                      </p:cBhvr>
                                      <p:tavLst>
                                        <p:tav tm="0">
                                          <p:val>
                                            <p:fltVal val="0.5"/>
                                          </p:val>
                                        </p:tav>
                                        <p:tav tm="100000">
                                          <p:val>
                                            <p:strVal val="#ppt_x"/>
                                          </p:val>
                                        </p:tav>
                                      </p:tavLst>
                                    </p:anim>
                                    <p:anim calcmode="lin" valueType="num">
                                      <p:cBhvr>
                                        <p:cTn id="53" dur="3750" fill="hold"/>
                                        <p:tgtEl>
                                          <p:spTgt spid="8"/>
                                        </p:tgtEl>
                                        <p:attrNameLst>
                                          <p:attrName>ppt_y</p:attrName>
                                        </p:attrNameLst>
                                      </p:cBhvr>
                                      <p:tavLst>
                                        <p:tav tm="0">
                                          <p:val>
                                            <p:fltVal val="0.5"/>
                                          </p:val>
                                        </p:tav>
                                        <p:tav tm="100000">
                                          <p:val>
                                            <p:strVal val="#ppt_y"/>
                                          </p:val>
                                        </p:tav>
                                      </p:tavLst>
                                    </p:anim>
                                  </p:childTnLst>
                                </p:cTn>
                              </p:par>
                              <p:par>
                                <p:cTn id="54" presetID="8" presetClass="emph" presetSubtype="0" fill="hold" grpId="1" nodeType="withEffect">
                                  <p:stCondLst>
                                    <p:cond delay="0"/>
                                  </p:stCondLst>
                                  <p:childTnLst>
                                    <p:animRot by="21600000">
                                      <p:cBhvr>
                                        <p:cTn id="55" dur="3750" fill="hold"/>
                                        <p:tgtEl>
                                          <p:spTgt spid="8"/>
                                        </p:tgtEl>
                                        <p:attrNameLst>
                                          <p:attrName>r</p:attrName>
                                        </p:attrNameLst>
                                      </p:cBhvr>
                                    </p:animRot>
                                  </p:childTnLst>
                                </p:cTn>
                              </p:par>
                              <p:par>
                                <p:cTn id="56" presetID="23" presetClass="entr" presetSubtype="528" fill="hold" grpId="0" nodeType="withEffect">
                                  <p:stCondLst>
                                    <p:cond delay="0"/>
                                  </p:stCondLst>
                                  <p:childTnLst>
                                    <p:set>
                                      <p:cBhvr>
                                        <p:cTn id="57" dur="1" fill="hold">
                                          <p:stCondLst>
                                            <p:cond delay="0"/>
                                          </p:stCondLst>
                                        </p:cTn>
                                        <p:tgtEl>
                                          <p:spTgt spid="9"/>
                                        </p:tgtEl>
                                        <p:attrNameLst>
                                          <p:attrName>style.visibility</p:attrName>
                                        </p:attrNameLst>
                                      </p:cBhvr>
                                      <p:to>
                                        <p:strVal val="visible"/>
                                      </p:to>
                                    </p:set>
                                    <p:anim calcmode="lin" valueType="num">
                                      <p:cBhvr>
                                        <p:cTn id="58" dur="3750" fill="hold"/>
                                        <p:tgtEl>
                                          <p:spTgt spid="9"/>
                                        </p:tgtEl>
                                        <p:attrNameLst>
                                          <p:attrName>ppt_w</p:attrName>
                                        </p:attrNameLst>
                                      </p:cBhvr>
                                      <p:tavLst>
                                        <p:tav tm="0">
                                          <p:val>
                                            <p:fltVal val="0"/>
                                          </p:val>
                                        </p:tav>
                                        <p:tav tm="100000">
                                          <p:val>
                                            <p:strVal val="#ppt_w"/>
                                          </p:val>
                                        </p:tav>
                                      </p:tavLst>
                                    </p:anim>
                                    <p:anim calcmode="lin" valueType="num">
                                      <p:cBhvr>
                                        <p:cTn id="59" dur="3750" fill="hold"/>
                                        <p:tgtEl>
                                          <p:spTgt spid="9"/>
                                        </p:tgtEl>
                                        <p:attrNameLst>
                                          <p:attrName>ppt_h</p:attrName>
                                        </p:attrNameLst>
                                      </p:cBhvr>
                                      <p:tavLst>
                                        <p:tav tm="0">
                                          <p:val>
                                            <p:fltVal val="0"/>
                                          </p:val>
                                        </p:tav>
                                        <p:tav tm="100000">
                                          <p:val>
                                            <p:strVal val="#ppt_h"/>
                                          </p:val>
                                        </p:tav>
                                      </p:tavLst>
                                    </p:anim>
                                    <p:anim calcmode="lin" valueType="num">
                                      <p:cBhvr>
                                        <p:cTn id="60" dur="3750" fill="hold"/>
                                        <p:tgtEl>
                                          <p:spTgt spid="9"/>
                                        </p:tgtEl>
                                        <p:attrNameLst>
                                          <p:attrName>ppt_x</p:attrName>
                                        </p:attrNameLst>
                                      </p:cBhvr>
                                      <p:tavLst>
                                        <p:tav tm="0">
                                          <p:val>
                                            <p:fltVal val="0.5"/>
                                          </p:val>
                                        </p:tav>
                                        <p:tav tm="100000">
                                          <p:val>
                                            <p:strVal val="#ppt_x"/>
                                          </p:val>
                                        </p:tav>
                                      </p:tavLst>
                                    </p:anim>
                                    <p:anim calcmode="lin" valueType="num">
                                      <p:cBhvr>
                                        <p:cTn id="61" dur="3750" fill="hold"/>
                                        <p:tgtEl>
                                          <p:spTgt spid="9"/>
                                        </p:tgtEl>
                                        <p:attrNameLst>
                                          <p:attrName>ppt_y</p:attrName>
                                        </p:attrNameLst>
                                      </p:cBhvr>
                                      <p:tavLst>
                                        <p:tav tm="0">
                                          <p:val>
                                            <p:fltVal val="0.5"/>
                                          </p:val>
                                        </p:tav>
                                        <p:tav tm="100000">
                                          <p:val>
                                            <p:strVal val="#ppt_y"/>
                                          </p:val>
                                        </p:tav>
                                      </p:tavLst>
                                    </p:anim>
                                  </p:childTnLst>
                                </p:cTn>
                              </p:par>
                              <p:par>
                                <p:cTn id="62" presetID="8" presetClass="emph" presetSubtype="0" fill="hold" grpId="1" nodeType="withEffect">
                                  <p:stCondLst>
                                    <p:cond delay="0"/>
                                  </p:stCondLst>
                                  <p:childTnLst>
                                    <p:animRot by="21600000">
                                      <p:cBhvr>
                                        <p:cTn id="63" dur="3750" fill="hold"/>
                                        <p:tgtEl>
                                          <p:spTgt spid="9"/>
                                        </p:tgtEl>
                                        <p:attrNameLst>
                                          <p:attrName>r</p:attrName>
                                        </p:attrNameLst>
                                      </p:cBhvr>
                                    </p:animRot>
                                  </p:childTnLst>
                                </p:cTn>
                              </p:par>
                              <p:par>
                                <p:cTn id="64" presetID="23" presetClass="entr" presetSubtype="528" fill="hold" grpId="0" nodeType="withEffect">
                                  <p:stCondLst>
                                    <p:cond delay="0"/>
                                  </p:stCondLst>
                                  <p:childTnLst>
                                    <p:set>
                                      <p:cBhvr>
                                        <p:cTn id="65" dur="1" fill="hold">
                                          <p:stCondLst>
                                            <p:cond delay="0"/>
                                          </p:stCondLst>
                                        </p:cTn>
                                        <p:tgtEl>
                                          <p:spTgt spid="10"/>
                                        </p:tgtEl>
                                        <p:attrNameLst>
                                          <p:attrName>style.visibility</p:attrName>
                                        </p:attrNameLst>
                                      </p:cBhvr>
                                      <p:to>
                                        <p:strVal val="visible"/>
                                      </p:to>
                                    </p:set>
                                    <p:anim calcmode="lin" valueType="num">
                                      <p:cBhvr>
                                        <p:cTn id="66" dur="3750" fill="hold"/>
                                        <p:tgtEl>
                                          <p:spTgt spid="10"/>
                                        </p:tgtEl>
                                        <p:attrNameLst>
                                          <p:attrName>ppt_w</p:attrName>
                                        </p:attrNameLst>
                                      </p:cBhvr>
                                      <p:tavLst>
                                        <p:tav tm="0">
                                          <p:val>
                                            <p:fltVal val="0"/>
                                          </p:val>
                                        </p:tav>
                                        <p:tav tm="100000">
                                          <p:val>
                                            <p:strVal val="#ppt_w"/>
                                          </p:val>
                                        </p:tav>
                                      </p:tavLst>
                                    </p:anim>
                                    <p:anim calcmode="lin" valueType="num">
                                      <p:cBhvr>
                                        <p:cTn id="67" dur="3750" fill="hold"/>
                                        <p:tgtEl>
                                          <p:spTgt spid="10"/>
                                        </p:tgtEl>
                                        <p:attrNameLst>
                                          <p:attrName>ppt_h</p:attrName>
                                        </p:attrNameLst>
                                      </p:cBhvr>
                                      <p:tavLst>
                                        <p:tav tm="0">
                                          <p:val>
                                            <p:fltVal val="0"/>
                                          </p:val>
                                        </p:tav>
                                        <p:tav tm="100000">
                                          <p:val>
                                            <p:strVal val="#ppt_h"/>
                                          </p:val>
                                        </p:tav>
                                      </p:tavLst>
                                    </p:anim>
                                    <p:anim calcmode="lin" valueType="num">
                                      <p:cBhvr>
                                        <p:cTn id="68" dur="3750" fill="hold"/>
                                        <p:tgtEl>
                                          <p:spTgt spid="10"/>
                                        </p:tgtEl>
                                        <p:attrNameLst>
                                          <p:attrName>ppt_x</p:attrName>
                                        </p:attrNameLst>
                                      </p:cBhvr>
                                      <p:tavLst>
                                        <p:tav tm="0">
                                          <p:val>
                                            <p:fltVal val="0.5"/>
                                          </p:val>
                                        </p:tav>
                                        <p:tav tm="100000">
                                          <p:val>
                                            <p:strVal val="#ppt_x"/>
                                          </p:val>
                                        </p:tav>
                                      </p:tavLst>
                                    </p:anim>
                                    <p:anim calcmode="lin" valueType="num">
                                      <p:cBhvr>
                                        <p:cTn id="69" dur="3750" fill="hold"/>
                                        <p:tgtEl>
                                          <p:spTgt spid="10"/>
                                        </p:tgtEl>
                                        <p:attrNameLst>
                                          <p:attrName>ppt_y</p:attrName>
                                        </p:attrNameLst>
                                      </p:cBhvr>
                                      <p:tavLst>
                                        <p:tav tm="0">
                                          <p:val>
                                            <p:fltVal val="0.5"/>
                                          </p:val>
                                        </p:tav>
                                        <p:tav tm="100000">
                                          <p:val>
                                            <p:strVal val="#ppt_y"/>
                                          </p:val>
                                        </p:tav>
                                      </p:tavLst>
                                    </p:anim>
                                  </p:childTnLst>
                                </p:cTn>
                              </p:par>
                              <p:par>
                                <p:cTn id="70" presetID="8" presetClass="emph" presetSubtype="0" fill="hold" grpId="1" nodeType="withEffect">
                                  <p:stCondLst>
                                    <p:cond delay="0"/>
                                  </p:stCondLst>
                                  <p:childTnLst>
                                    <p:animRot by="21600000">
                                      <p:cBhvr>
                                        <p:cTn id="71" dur="3750" fill="hold"/>
                                        <p:tgtEl>
                                          <p:spTgt spid="10"/>
                                        </p:tgtEl>
                                        <p:attrNameLst>
                                          <p:attrName>r</p:attrName>
                                        </p:attrNameLst>
                                      </p:cBhvr>
                                    </p:animRot>
                                  </p:childTnLst>
                                </p:cTn>
                              </p:par>
                            </p:childTnLst>
                          </p:cTn>
                        </p:par>
                        <p:par>
                          <p:cTn id="72" fill="hold">
                            <p:stCondLst>
                              <p:cond delay="3750"/>
                            </p:stCondLst>
                            <p:childTnLst>
                              <p:par>
                                <p:cTn id="73" presetID="23" presetClass="exit" presetSubtype="544" fill="hold" grpId="2" nodeType="afterEffect">
                                  <p:stCondLst>
                                    <p:cond delay="0"/>
                                  </p:stCondLst>
                                  <p:childTnLst>
                                    <p:anim calcmode="lin" valueType="num">
                                      <p:cBhvr>
                                        <p:cTn id="74" dur="3750"/>
                                        <p:tgtEl>
                                          <p:spTgt spid="10"/>
                                        </p:tgtEl>
                                        <p:attrNameLst>
                                          <p:attrName>ppt_w</p:attrName>
                                        </p:attrNameLst>
                                      </p:cBhvr>
                                      <p:tavLst>
                                        <p:tav tm="0">
                                          <p:val>
                                            <p:strVal val="ppt_w"/>
                                          </p:val>
                                        </p:tav>
                                        <p:tav tm="100000">
                                          <p:val>
                                            <p:fltVal val="0"/>
                                          </p:val>
                                        </p:tav>
                                      </p:tavLst>
                                    </p:anim>
                                    <p:anim calcmode="lin" valueType="num">
                                      <p:cBhvr>
                                        <p:cTn id="75" dur="3750"/>
                                        <p:tgtEl>
                                          <p:spTgt spid="10"/>
                                        </p:tgtEl>
                                        <p:attrNameLst>
                                          <p:attrName>ppt_h</p:attrName>
                                        </p:attrNameLst>
                                      </p:cBhvr>
                                      <p:tavLst>
                                        <p:tav tm="0">
                                          <p:val>
                                            <p:strVal val="ppt_h"/>
                                          </p:val>
                                        </p:tav>
                                        <p:tav tm="100000">
                                          <p:val>
                                            <p:fltVal val="0"/>
                                          </p:val>
                                        </p:tav>
                                      </p:tavLst>
                                    </p:anim>
                                    <p:anim calcmode="lin" valueType="num">
                                      <p:cBhvr>
                                        <p:cTn id="76" dur="3750"/>
                                        <p:tgtEl>
                                          <p:spTgt spid="10"/>
                                        </p:tgtEl>
                                        <p:attrNameLst>
                                          <p:attrName>ppt_x</p:attrName>
                                        </p:attrNameLst>
                                      </p:cBhvr>
                                      <p:tavLst>
                                        <p:tav tm="0">
                                          <p:val>
                                            <p:strVal val="ppt_x"/>
                                          </p:val>
                                        </p:tav>
                                        <p:tav tm="100000">
                                          <p:val>
                                            <p:fltVal val="0.5"/>
                                          </p:val>
                                        </p:tav>
                                      </p:tavLst>
                                    </p:anim>
                                    <p:anim calcmode="lin" valueType="num">
                                      <p:cBhvr>
                                        <p:cTn id="77" dur="3750"/>
                                        <p:tgtEl>
                                          <p:spTgt spid="10"/>
                                        </p:tgtEl>
                                        <p:attrNameLst>
                                          <p:attrName>ppt_y</p:attrName>
                                        </p:attrNameLst>
                                      </p:cBhvr>
                                      <p:tavLst>
                                        <p:tav tm="0">
                                          <p:val>
                                            <p:strVal val="ppt_y"/>
                                          </p:val>
                                        </p:tav>
                                        <p:tav tm="100000">
                                          <p:val>
                                            <p:fltVal val="0.5"/>
                                          </p:val>
                                        </p:tav>
                                      </p:tavLst>
                                    </p:anim>
                                    <p:set>
                                      <p:cBhvr>
                                        <p:cTn id="78" dur="1" fill="hold">
                                          <p:stCondLst>
                                            <p:cond delay="3749"/>
                                          </p:stCondLst>
                                        </p:cTn>
                                        <p:tgtEl>
                                          <p:spTgt spid="10"/>
                                        </p:tgtEl>
                                        <p:attrNameLst>
                                          <p:attrName>style.visibility</p:attrName>
                                        </p:attrNameLst>
                                      </p:cBhvr>
                                      <p:to>
                                        <p:strVal val="hidden"/>
                                      </p:to>
                                    </p:set>
                                  </p:childTnLst>
                                </p:cTn>
                              </p:par>
                              <p:par>
                                <p:cTn id="79" presetID="8" presetClass="emph" presetSubtype="0" fill="hold" grpId="3" nodeType="withEffect">
                                  <p:stCondLst>
                                    <p:cond delay="0"/>
                                  </p:stCondLst>
                                  <p:childTnLst>
                                    <p:animRot by="-21600000">
                                      <p:cBhvr>
                                        <p:cTn id="80" dur="3750" fill="hold"/>
                                        <p:tgtEl>
                                          <p:spTgt spid="10"/>
                                        </p:tgtEl>
                                        <p:attrNameLst>
                                          <p:attrName>r</p:attrName>
                                        </p:attrNameLst>
                                      </p:cBhvr>
                                    </p:animRot>
                                  </p:childTnLst>
                                </p:cTn>
                              </p:par>
                              <p:par>
                                <p:cTn id="81" presetID="23" presetClass="exit" presetSubtype="544" fill="hold" grpId="2" nodeType="withEffect">
                                  <p:stCondLst>
                                    <p:cond delay="0"/>
                                  </p:stCondLst>
                                  <p:childTnLst>
                                    <p:anim calcmode="lin" valueType="num">
                                      <p:cBhvr>
                                        <p:cTn id="82" dur="3750"/>
                                        <p:tgtEl>
                                          <p:spTgt spid="9"/>
                                        </p:tgtEl>
                                        <p:attrNameLst>
                                          <p:attrName>ppt_w</p:attrName>
                                        </p:attrNameLst>
                                      </p:cBhvr>
                                      <p:tavLst>
                                        <p:tav tm="0">
                                          <p:val>
                                            <p:strVal val="ppt_w"/>
                                          </p:val>
                                        </p:tav>
                                        <p:tav tm="100000">
                                          <p:val>
                                            <p:fltVal val="0"/>
                                          </p:val>
                                        </p:tav>
                                      </p:tavLst>
                                    </p:anim>
                                    <p:anim calcmode="lin" valueType="num">
                                      <p:cBhvr>
                                        <p:cTn id="83" dur="3750"/>
                                        <p:tgtEl>
                                          <p:spTgt spid="9"/>
                                        </p:tgtEl>
                                        <p:attrNameLst>
                                          <p:attrName>ppt_h</p:attrName>
                                        </p:attrNameLst>
                                      </p:cBhvr>
                                      <p:tavLst>
                                        <p:tav tm="0">
                                          <p:val>
                                            <p:strVal val="ppt_h"/>
                                          </p:val>
                                        </p:tav>
                                        <p:tav tm="100000">
                                          <p:val>
                                            <p:fltVal val="0"/>
                                          </p:val>
                                        </p:tav>
                                      </p:tavLst>
                                    </p:anim>
                                    <p:anim calcmode="lin" valueType="num">
                                      <p:cBhvr>
                                        <p:cTn id="84" dur="3750"/>
                                        <p:tgtEl>
                                          <p:spTgt spid="9"/>
                                        </p:tgtEl>
                                        <p:attrNameLst>
                                          <p:attrName>ppt_x</p:attrName>
                                        </p:attrNameLst>
                                      </p:cBhvr>
                                      <p:tavLst>
                                        <p:tav tm="0">
                                          <p:val>
                                            <p:strVal val="ppt_x"/>
                                          </p:val>
                                        </p:tav>
                                        <p:tav tm="100000">
                                          <p:val>
                                            <p:fltVal val="0.5"/>
                                          </p:val>
                                        </p:tav>
                                      </p:tavLst>
                                    </p:anim>
                                    <p:anim calcmode="lin" valueType="num">
                                      <p:cBhvr>
                                        <p:cTn id="85" dur="3750"/>
                                        <p:tgtEl>
                                          <p:spTgt spid="9"/>
                                        </p:tgtEl>
                                        <p:attrNameLst>
                                          <p:attrName>ppt_y</p:attrName>
                                        </p:attrNameLst>
                                      </p:cBhvr>
                                      <p:tavLst>
                                        <p:tav tm="0">
                                          <p:val>
                                            <p:strVal val="ppt_y"/>
                                          </p:val>
                                        </p:tav>
                                        <p:tav tm="100000">
                                          <p:val>
                                            <p:fltVal val="0.5"/>
                                          </p:val>
                                        </p:tav>
                                      </p:tavLst>
                                    </p:anim>
                                    <p:set>
                                      <p:cBhvr>
                                        <p:cTn id="86" dur="1" fill="hold">
                                          <p:stCondLst>
                                            <p:cond delay="3749"/>
                                          </p:stCondLst>
                                        </p:cTn>
                                        <p:tgtEl>
                                          <p:spTgt spid="9"/>
                                        </p:tgtEl>
                                        <p:attrNameLst>
                                          <p:attrName>style.visibility</p:attrName>
                                        </p:attrNameLst>
                                      </p:cBhvr>
                                      <p:to>
                                        <p:strVal val="hidden"/>
                                      </p:to>
                                    </p:set>
                                  </p:childTnLst>
                                </p:cTn>
                              </p:par>
                              <p:par>
                                <p:cTn id="87" presetID="8" presetClass="emph" presetSubtype="0" fill="hold" grpId="3" nodeType="withEffect">
                                  <p:stCondLst>
                                    <p:cond delay="0"/>
                                  </p:stCondLst>
                                  <p:childTnLst>
                                    <p:animRot by="-21600000">
                                      <p:cBhvr>
                                        <p:cTn id="88" dur="3750" fill="hold"/>
                                        <p:tgtEl>
                                          <p:spTgt spid="9"/>
                                        </p:tgtEl>
                                        <p:attrNameLst>
                                          <p:attrName>r</p:attrName>
                                        </p:attrNameLst>
                                      </p:cBhvr>
                                    </p:animRot>
                                  </p:childTnLst>
                                </p:cTn>
                              </p:par>
                              <p:par>
                                <p:cTn id="89" presetID="23" presetClass="exit" presetSubtype="544" fill="hold" grpId="2" nodeType="withEffect">
                                  <p:stCondLst>
                                    <p:cond delay="0"/>
                                  </p:stCondLst>
                                  <p:childTnLst>
                                    <p:anim calcmode="lin" valueType="num">
                                      <p:cBhvr>
                                        <p:cTn id="90" dur="3750"/>
                                        <p:tgtEl>
                                          <p:spTgt spid="8"/>
                                        </p:tgtEl>
                                        <p:attrNameLst>
                                          <p:attrName>ppt_w</p:attrName>
                                        </p:attrNameLst>
                                      </p:cBhvr>
                                      <p:tavLst>
                                        <p:tav tm="0">
                                          <p:val>
                                            <p:strVal val="ppt_w"/>
                                          </p:val>
                                        </p:tav>
                                        <p:tav tm="100000">
                                          <p:val>
                                            <p:fltVal val="0"/>
                                          </p:val>
                                        </p:tav>
                                      </p:tavLst>
                                    </p:anim>
                                    <p:anim calcmode="lin" valueType="num">
                                      <p:cBhvr>
                                        <p:cTn id="91" dur="3750"/>
                                        <p:tgtEl>
                                          <p:spTgt spid="8"/>
                                        </p:tgtEl>
                                        <p:attrNameLst>
                                          <p:attrName>ppt_h</p:attrName>
                                        </p:attrNameLst>
                                      </p:cBhvr>
                                      <p:tavLst>
                                        <p:tav tm="0">
                                          <p:val>
                                            <p:strVal val="ppt_h"/>
                                          </p:val>
                                        </p:tav>
                                        <p:tav tm="100000">
                                          <p:val>
                                            <p:fltVal val="0"/>
                                          </p:val>
                                        </p:tav>
                                      </p:tavLst>
                                    </p:anim>
                                    <p:anim calcmode="lin" valueType="num">
                                      <p:cBhvr>
                                        <p:cTn id="92" dur="3750"/>
                                        <p:tgtEl>
                                          <p:spTgt spid="8"/>
                                        </p:tgtEl>
                                        <p:attrNameLst>
                                          <p:attrName>ppt_x</p:attrName>
                                        </p:attrNameLst>
                                      </p:cBhvr>
                                      <p:tavLst>
                                        <p:tav tm="0">
                                          <p:val>
                                            <p:strVal val="ppt_x"/>
                                          </p:val>
                                        </p:tav>
                                        <p:tav tm="100000">
                                          <p:val>
                                            <p:fltVal val="0.5"/>
                                          </p:val>
                                        </p:tav>
                                      </p:tavLst>
                                    </p:anim>
                                    <p:anim calcmode="lin" valueType="num">
                                      <p:cBhvr>
                                        <p:cTn id="93" dur="3750"/>
                                        <p:tgtEl>
                                          <p:spTgt spid="8"/>
                                        </p:tgtEl>
                                        <p:attrNameLst>
                                          <p:attrName>ppt_y</p:attrName>
                                        </p:attrNameLst>
                                      </p:cBhvr>
                                      <p:tavLst>
                                        <p:tav tm="0">
                                          <p:val>
                                            <p:strVal val="ppt_y"/>
                                          </p:val>
                                        </p:tav>
                                        <p:tav tm="100000">
                                          <p:val>
                                            <p:fltVal val="0.5"/>
                                          </p:val>
                                        </p:tav>
                                      </p:tavLst>
                                    </p:anim>
                                    <p:set>
                                      <p:cBhvr>
                                        <p:cTn id="94" dur="1" fill="hold">
                                          <p:stCondLst>
                                            <p:cond delay="3749"/>
                                          </p:stCondLst>
                                        </p:cTn>
                                        <p:tgtEl>
                                          <p:spTgt spid="8"/>
                                        </p:tgtEl>
                                        <p:attrNameLst>
                                          <p:attrName>style.visibility</p:attrName>
                                        </p:attrNameLst>
                                      </p:cBhvr>
                                      <p:to>
                                        <p:strVal val="hidden"/>
                                      </p:to>
                                    </p:set>
                                  </p:childTnLst>
                                </p:cTn>
                              </p:par>
                              <p:par>
                                <p:cTn id="95" presetID="8" presetClass="emph" presetSubtype="0" fill="hold" grpId="3" nodeType="withEffect">
                                  <p:stCondLst>
                                    <p:cond delay="0"/>
                                  </p:stCondLst>
                                  <p:childTnLst>
                                    <p:animRot by="-21600000">
                                      <p:cBhvr>
                                        <p:cTn id="96" dur="3750" fill="hold"/>
                                        <p:tgtEl>
                                          <p:spTgt spid="8"/>
                                        </p:tgtEl>
                                        <p:attrNameLst>
                                          <p:attrName>r</p:attrName>
                                        </p:attrNameLst>
                                      </p:cBhvr>
                                    </p:animRot>
                                  </p:childTnLst>
                                </p:cTn>
                              </p:par>
                              <p:par>
                                <p:cTn id="97" presetID="23" presetClass="exit" presetSubtype="544" fill="hold" grpId="2" nodeType="withEffect">
                                  <p:stCondLst>
                                    <p:cond delay="0"/>
                                  </p:stCondLst>
                                  <p:childTnLst>
                                    <p:anim calcmode="lin" valueType="num">
                                      <p:cBhvr>
                                        <p:cTn id="98" dur="3750"/>
                                        <p:tgtEl>
                                          <p:spTgt spid="7"/>
                                        </p:tgtEl>
                                        <p:attrNameLst>
                                          <p:attrName>ppt_w</p:attrName>
                                        </p:attrNameLst>
                                      </p:cBhvr>
                                      <p:tavLst>
                                        <p:tav tm="0">
                                          <p:val>
                                            <p:strVal val="ppt_w"/>
                                          </p:val>
                                        </p:tav>
                                        <p:tav tm="100000">
                                          <p:val>
                                            <p:fltVal val="0"/>
                                          </p:val>
                                        </p:tav>
                                      </p:tavLst>
                                    </p:anim>
                                    <p:anim calcmode="lin" valueType="num">
                                      <p:cBhvr>
                                        <p:cTn id="99" dur="3750"/>
                                        <p:tgtEl>
                                          <p:spTgt spid="7"/>
                                        </p:tgtEl>
                                        <p:attrNameLst>
                                          <p:attrName>ppt_h</p:attrName>
                                        </p:attrNameLst>
                                      </p:cBhvr>
                                      <p:tavLst>
                                        <p:tav tm="0">
                                          <p:val>
                                            <p:strVal val="ppt_h"/>
                                          </p:val>
                                        </p:tav>
                                        <p:tav tm="100000">
                                          <p:val>
                                            <p:fltVal val="0"/>
                                          </p:val>
                                        </p:tav>
                                      </p:tavLst>
                                    </p:anim>
                                    <p:anim calcmode="lin" valueType="num">
                                      <p:cBhvr>
                                        <p:cTn id="100" dur="3750"/>
                                        <p:tgtEl>
                                          <p:spTgt spid="7"/>
                                        </p:tgtEl>
                                        <p:attrNameLst>
                                          <p:attrName>ppt_x</p:attrName>
                                        </p:attrNameLst>
                                      </p:cBhvr>
                                      <p:tavLst>
                                        <p:tav tm="0">
                                          <p:val>
                                            <p:strVal val="ppt_x"/>
                                          </p:val>
                                        </p:tav>
                                        <p:tav tm="100000">
                                          <p:val>
                                            <p:fltVal val="0.5"/>
                                          </p:val>
                                        </p:tav>
                                      </p:tavLst>
                                    </p:anim>
                                    <p:anim calcmode="lin" valueType="num">
                                      <p:cBhvr>
                                        <p:cTn id="101" dur="3750"/>
                                        <p:tgtEl>
                                          <p:spTgt spid="7"/>
                                        </p:tgtEl>
                                        <p:attrNameLst>
                                          <p:attrName>ppt_y</p:attrName>
                                        </p:attrNameLst>
                                      </p:cBhvr>
                                      <p:tavLst>
                                        <p:tav tm="0">
                                          <p:val>
                                            <p:strVal val="ppt_y"/>
                                          </p:val>
                                        </p:tav>
                                        <p:tav tm="100000">
                                          <p:val>
                                            <p:fltVal val="0.5"/>
                                          </p:val>
                                        </p:tav>
                                      </p:tavLst>
                                    </p:anim>
                                    <p:set>
                                      <p:cBhvr>
                                        <p:cTn id="102" dur="1" fill="hold">
                                          <p:stCondLst>
                                            <p:cond delay="3749"/>
                                          </p:stCondLst>
                                        </p:cTn>
                                        <p:tgtEl>
                                          <p:spTgt spid="7"/>
                                        </p:tgtEl>
                                        <p:attrNameLst>
                                          <p:attrName>style.visibility</p:attrName>
                                        </p:attrNameLst>
                                      </p:cBhvr>
                                      <p:to>
                                        <p:strVal val="hidden"/>
                                      </p:to>
                                    </p:set>
                                  </p:childTnLst>
                                </p:cTn>
                              </p:par>
                              <p:par>
                                <p:cTn id="103" presetID="8" presetClass="emph" presetSubtype="0" fill="hold" grpId="3" nodeType="withEffect">
                                  <p:stCondLst>
                                    <p:cond delay="0"/>
                                  </p:stCondLst>
                                  <p:childTnLst>
                                    <p:animRot by="-21600000">
                                      <p:cBhvr>
                                        <p:cTn id="104" dur="3750" fill="hold"/>
                                        <p:tgtEl>
                                          <p:spTgt spid="7"/>
                                        </p:tgtEl>
                                        <p:attrNameLst>
                                          <p:attrName>r</p:attrName>
                                        </p:attrNameLst>
                                      </p:cBhvr>
                                    </p:animRot>
                                  </p:childTnLst>
                                </p:cTn>
                              </p:par>
                              <p:par>
                                <p:cTn id="105" presetID="23" presetClass="exit" presetSubtype="544" fill="hold" grpId="2" nodeType="withEffect">
                                  <p:stCondLst>
                                    <p:cond delay="0"/>
                                  </p:stCondLst>
                                  <p:childTnLst>
                                    <p:anim calcmode="lin" valueType="num">
                                      <p:cBhvr>
                                        <p:cTn id="106" dur="3750"/>
                                        <p:tgtEl>
                                          <p:spTgt spid="6"/>
                                        </p:tgtEl>
                                        <p:attrNameLst>
                                          <p:attrName>ppt_w</p:attrName>
                                        </p:attrNameLst>
                                      </p:cBhvr>
                                      <p:tavLst>
                                        <p:tav tm="0">
                                          <p:val>
                                            <p:strVal val="ppt_w"/>
                                          </p:val>
                                        </p:tav>
                                        <p:tav tm="100000">
                                          <p:val>
                                            <p:fltVal val="0"/>
                                          </p:val>
                                        </p:tav>
                                      </p:tavLst>
                                    </p:anim>
                                    <p:anim calcmode="lin" valueType="num">
                                      <p:cBhvr>
                                        <p:cTn id="107" dur="3750"/>
                                        <p:tgtEl>
                                          <p:spTgt spid="6"/>
                                        </p:tgtEl>
                                        <p:attrNameLst>
                                          <p:attrName>ppt_h</p:attrName>
                                        </p:attrNameLst>
                                      </p:cBhvr>
                                      <p:tavLst>
                                        <p:tav tm="0">
                                          <p:val>
                                            <p:strVal val="ppt_h"/>
                                          </p:val>
                                        </p:tav>
                                        <p:tav tm="100000">
                                          <p:val>
                                            <p:fltVal val="0"/>
                                          </p:val>
                                        </p:tav>
                                      </p:tavLst>
                                    </p:anim>
                                    <p:anim calcmode="lin" valueType="num">
                                      <p:cBhvr>
                                        <p:cTn id="108" dur="3750"/>
                                        <p:tgtEl>
                                          <p:spTgt spid="6"/>
                                        </p:tgtEl>
                                        <p:attrNameLst>
                                          <p:attrName>ppt_x</p:attrName>
                                        </p:attrNameLst>
                                      </p:cBhvr>
                                      <p:tavLst>
                                        <p:tav tm="0">
                                          <p:val>
                                            <p:strVal val="ppt_x"/>
                                          </p:val>
                                        </p:tav>
                                        <p:tav tm="100000">
                                          <p:val>
                                            <p:fltVal val="0.5"/>
                                          </p:val>
                                        </p:tav>
                                      </p:tavLst>
                                    </p:anim>
                                    <p:anim calcmode="lin" valueType="num">
                                      <p:cBhvr>
                                        <p:cTn id="109" dur="3750"/>
                                        <p:tgtEl>
                                          <p:spTgt spid="6"/>
                                        </p:tgtEl>
                                        <p:attrNameLst>
                                          <p:attrName>ppt_y</p:attrName>
                                        </p:attrNameLst>
                                      </p:cBhvr>
                                      <p:tavLst>
                                        <p:tav tm="0">
                                          <p:val>
                                            <p:strVal val="ppt_y"/>
                                          </p:val>
                                        </p:tav>
                                        <p:tav tm="100000">
                                          <p:val>
                                            <p:fltVal val="0.5"/>
                                          </p:val>
                                        </p:tav>
                                      </p:tavLst>
                                    </p:anim>
                                    <p:set>
                                      <p:cBhvr>
                                        <p:cTn id="110" dur="1" fill="hold">
                                          <p:stCondLst>
                                            <p:cond delay="3749"/>
                                          </p:stCondLst>
                                        </p:cTn>
                                        <p:tgtEl>
                                          <p:spTgt spid="6"/>
                                        </p:tgtEl>
                                        <p:attrNameLst>
                                          <p:attrName>style.visibility</p:attrName>
                                        </p:attrNameLst>
                                      </p:cBhvr>
                                      <p:to>
                                        <p:strVal val="hidden"/>
                                      </p:to>
                                    </p:set>
                                  </p:childTnLst>
                                </p:cTn>
                              </p:par>
                              <p:par>
                                <p:cTn id="111" presetID="8" presetClass="emph" presetSubtype="0" fill="hold" grpId="3" nodeType="withEffect">
                                  <p:stCondLst>
                                    <p:cond delay="0"/>
                                  </p:stCondLst>
                                  <p:childTnLst>
                                    <p:animRot by="-21600000">
                                      <p:cBhvr>
                                        <p:cTn id="112" dur="3750" fill="hold"/>
                                        <p:tgtEl>
                                          <p:spTgt spid="6"/>
                                        </p:tgtEl>
                                        <p:attrNameLst>
                                          <p:attrName>r</p:attrName>
                                        </p:attrNameLst>
                                      </p:cBhvr>
                                    </p:animRot>
                                  </p:childTnLst>
                                </p:cTn>
                              </p:par>
                              <p:par>
                                <p:cTn id="113" presetID="23" presetClass="exit" presetSubtype="544" fill="hold" grpId="2" nodeType="withEffect">
                                  <p:stCondLst>
                                    <p:cond delay="0"/>
                                  </p:stCondLst>
                                  <p:childTnLst>
                                    <p:anim calcmode="lin" valueType="num">
                                      <p:cBhvr>
                                        <p:cTn id="114" dur="3750"/>
                                        <p:tgtEl>
                                          <p:spTgt spid="4"/>
                                        </p:tgtEl>
                                        <p:attrNameLst>
                                          <p:attrName>ppt_w</p:attrName>
                                        </p:attrNameLst>
                                      </p:cBhvr>
                                      <p:tavLst>
                                        <p:tav tm="0">
                                          <p:val>
                                            <p:strVal val="ppt_w"/>
                                          </p:val>
                                        </p:tav>
                                        <p:tav tm="100000">
                                          <p:val>
                                            <p:fltVal val="0"/>
                                          </p:val>
                                        </p:tav>
                                      </p:tavLst>
                                    </p:anim>
                                    <p:anim calcmode="lin" valueType="num">
                                      <p:cBhvr>
                                        <p:cTn id="115" dur="3750"/>
                                        <p:tgtEl>
                                          <p:spTgt spid="4"/>
                                        </p:tgtEl>
                                        <p:attrNameLst>
                                          <p:attrName>ppt_h</p:attrName>
                                        </p:attrNameLst>
                                      </p:cBhvr>
                                      <p:tavLst>
                                        <p:tav tm="0">
                                          <p:val>
                                            <p:strVal val="ppt_h"/>
                                          </p:val>
                                        </p:tav>
                                        <p:tav tm="100000">
                                          <p:val>
                                            <p:fltVal val="0"/>
                                          </p:val>
                                        </p:tav>
                                      </p:tavLst>
                                    </p:anim>
                                    <p:anim calcmode="lin" valueType="num">
                                      <p:cBhvr>
                                        <p:cTn id="116" dur="3750"/>
                                        <p:tgtEl>
                                          <p:spTgt spid="4"/>
                                        </p:tgtEl>
                                        <p:attrNameLst>
                                          <p:attrName>ppt_x</p:attrName>
                                        </p:attrNameLst>
                                      </p:cBhvr>
                                      <p:tavLst>
                                        <p:tav tm="0">
                                          <p:val>
                                            <p:strVal val="ppt_x"/>
                                          </p:val>
                                        </p:tav>
                                        <p:tav tm="100000">
                                          <p:val>
                                            <p:fltVal val="0.5"/>
                                          </p:val>
                                        </p:tav>
                                      </p:tavLst>
                                    </p:anim>
                                    <p:anim calcmode="lin" valueType="num">
                                      <p:cBhvr>
                                        <p:cTn id="117" dur="3750"/>
                                        <p:tgtEl>
                                          <p:spTgt spid="4"/>
                                        </p:tgtEl>
                                        <p:attrNameLst>
                                          <p:attrName>ppt_y</p:attrName>
                                        </p:attrNameLst>
                                      </p:cBhvr>
                                      <p:tavLst>
                                        <p:tav tm="0">
                                          <p:val>
                                            <p:strVal val="ppt_y"/>
                                          </p:val>
                                        </p:tav>
                                        <p:tav tm="100000">
                                          <p:val>
                                            <p:fltVal val="0.5"/>
                                          </p:val>
                                        </p:tav>
                                      </p:tavLst>
                                    </p:anim>
                                    <p:set>
                                      <p:cBhvr>
                                        <p:cTn id="118" dur="1" fill="hold">
                                          <p:stCondLst>
                                            <p:cond delay="3749"/>
                                          </p:stCondLst>
                                        </p:cTn>
                                        <p:tgtEl>
                                          <p:spTgt spid="4"/>
                                        </p:tgtEl>
                                        <p:attrNameLst>
                                          <p:attrName>style.visibility</p:attrName>
                                        </p:attrNameLst>
                                      </p:cBhvr>
                                      <p:to>
                                        <p:strVal val="hidden"/>
                                      </p:to>
                                    </p:set>
                                  </p:childTnLst>
                                </p:cTn>
                              </p:par>
                              <p:par>
                                <p:cTn id="119" presetID="8" presetClass="emph" presetSubtype="0" fill="hold" grpId="3" nodeType="withEffect">
                                  <p:stCondLst>
                                    <p:cond delay="0"/>
                                  </p:stCondLst>
                                  <p:childTnLst>
                                    <p:animRot by="-21600000">
                                      <p:cBhvr>
                                        <p:cTn id="120" dur="3750" fill="hold"/>
                                        <p:tgtEl>
                                          <p:spTgt spid="4"/>
                                        </p:tgtEl>
                                        <p:attrNameLst>
                                          <p:attrName>r</p:attrName>
                                        </p:attrNameLst>
                                      </p:cBhvr>
                                    </p:animRot>
                                  </p:childTnLst>
                                </p:cTn>
                              </p:par>
                              <p:par>
                                <p:cTn id="121" presetID="23" presetClass="exit" presetSubtype="544" fill="hold" grpId="2" nodeType="withEffect">
                                  <p:stCondLst>
                                    <p:cond delay="0"/>
                                  </p:stCondLst>
                                  <p:childTnLst>
                                    <p:anim calcmode="lin" valueType="num">
                                      <p:cBhvr>
                                        <p:cTn id="122" dur="3750"/>
                                        <p:tgtEl>
                                          <p:spTgt spid="3"/>
                                        </p:tgtEl>
                                        <p:attrNameLst>
                                          <p:attrName>ppt_w</p:attrName>
                                        </p:attrNameLst>
                                      </p:cBhvr>
                                      <p:tavLst>
                                        <p:tav tm="0">
                                          <p:val>
                                            <p:strVal val="ppt_w"/>
                                          </p:val>
                                        </p:tav>
                                        <p:tav tm="100000">
                                          <p:val>
                                            <p:fltVal val="0"/>
                                          </p:val>
                                        </p:tav>
                                      </p:tavLst>
                                    </p:anim>
                                    <p:anim calcmode="lin" valueType="num">
                                      <p:cBhvr>
                                        <p:cTn id="123" dur="3750"/>
                                        <p:tgtEl>
                                          <p:spTgt spid="3"/>
                                        </p:tgtEl>
                                        <p:attrNameLst>
                                          <p:attrName>ppt_h</p:attrName>
                                        </p:attrNameLst>
                                      </p:cBhvr>
                                      <p:tavLst>
                                        <p:tav tm="0">
                                          <p:val>
                                            <p:strVal val="ppt_h"/>
                                          </p:val>
                                        </p:tav>
                                        <p:tav tm="100000">
                                          <p:val>
                                            <p:fltVal val="0"/>
                                          </p:val>
                                        </p:tav>
                                      </p:tavLst>
                                    </p:anim>
                                    <p:anim calcmode="lin" valueType="num">
                                      <p:cBhvr>
                                        <p:cTn id="124" dur="3750"/>
                                        <p:tgtEl>
                                          <p:spTgt spid="3"/>
                                        </p:tgtEl>
                                        <p:attrNameLst>
                                          <p:attrName>ppt_x</p:attrName>
                                        </p:attrNameLst>
                                      </p:cBhvr>
                                      <p:tavLst>
                                        <p:tav tm="0">
                                          <p:val>
                                            <p:strVal val="ppt_x"/>
                                          </p:val>
                                        </p:tav>
                                        <p:tav tm="100000">
                                          <p:val>
                                            <p:fltVal val="0.5"/>
                                          </p:val>
                                        </p:tav>
                                      </p:tavLst>
                                    </p:anim>
                                    <p:anim calcmode="lin" valueType="num">
                                      <p:cBhvr>
                                        <p:cTn id="125" dur="3750"/>
                                        <p:tgtEl>
                                          <p:spTgt spid="3"/>
                                        </p:tgtEl>
                                        <p:attrNameLst>
                                          <p:attrName>ppt_y</p:attrName>
                                        </p:attrNameLst>
                                      </p:cBhvr>
                                      <p:tavLst>
                                        <p:tav tm="0">
                                          <p:val>
                                            <p:strVal val="ppt_y"/>
                                          </p:val>
                                        </p:tav>
                                        <p:tav tm="100000">
                                          <p:val>
                                            <p:fltVal val="0.5"/>
                                          </p:val>
                                        </p:tav>
                                      </p:tavLst>
                                    </p:anim>
                                    <p:set>
                                      <p:cBhvr>
                                        <p:cTn id="126" dur="1" fill="hold">
                                          <p:stCondLst>
                                            <p:cond delay="3749"/>
                                          </p:stCondLst>
                                        </p:cTn>
                                        <p:tgtEl>
                                          <p:spTgt spid="3"/>
                                        </p:tgtEl>
                                        <p:attrNameLst>
                                          <p:attrName>style.visibility</p:attrName>
                                        </p:attrNameLst>
                                      </p:cBhvr>
                                      <p:to>
                                        <p:strVal val="hidden"/>
                                      </p:to>
                                    </p:set>
                                  </p:childTnLst>
                                </p:cTn>
                              </p:par>
                              <p:par>
                                <p:cTn id="127" presetID="8" presetClass="emph" presetSubtype="0" fill="hold" grpId="3" nodeType="withEffect">
                                  <p:stCondLst>
                                    <p:cond delay="0"/>
                                  </p:stCondLst>
                                  <p:childTnLst>
                                    <p:animRot by="-21600000">
                                      <p:cBhvr>
                                        <p:cTn id="128" dur="3750" fill="hold"/>
                                        <p:tgtEl>
                                          <p:spTgt spid="3"/>
                                        </p:tgtEl>
                                        <p:attrNameLst>
                                          <p:attrName>r</p:attrName>
                                        </p:attrNameLst>
                                      </p:cBhvr>
                                    </p:animRot>
                                  </p:childTnLst>
                                </p:cTn>
                              </p:par>
                              <p:par>
                                <p:cTn id="129" presetID="23" presetClass="exit" presetSubtype="544" fill="hold" grpId="2" nodeType="withEffect">
                                  <p:stCondLst>
                                    <p:cond delay="0"/>
                                  </p:stCondLst>
                                  <p:childTnLst>
                                    <p:anim calcmode="lin" valueType="num">
                                      <p:cBhvr>
                                        <p:cTn id="130" dur="3750"/>
                                        <p:tgtEl>
                                          <p:spTgt spid="2"/>
                                        </p:tgtEl>
                                        <p:attrNameLst>
                                          <p:attrName>ppt_w</p:attrName>
                                        </p:attrNameLst>
                                      </p:cBhvr>
                                      <p:tavLst>
                                        <p:tav tm="0">
                                          <p:val>
                                            <p:strVal val="ppt_w"/>
                                          </p:val>
                                        </p:tav>
                                        <p:tav tm="100000">
                                          <p:val>
                                            <p:fltVal val="0"/>
                                          </p:val>
                                        </p:tav>
                                      </p:tavLst>
                                    </p:anim>
                                    <p:anim calcmode="lin" valueType="num">
                                      <p:cBhvr>
                                        <p:cTn id="131" dur="3750"/>
                                        <p:tgtEl>
                                          <p:spTgt spid="2"/>
                                        </p:tgtEl>
                                        <p:attrNameLst>
                                          <p:attrName>ppt_h</p:attrName>
                                        </p:attrNameLst>
                                      </p:cBhvr>
                                      <p:tavLst>
                                        <p:tav tm="0">
                                          <p:val>
                                            <p:strVal val="ppt_h"/>
                                          </p:val>
                                        </p:tav>
                                        <p:tav tm="100000">
                                          <p:val>
                                            <p:fltVal val="0"/>
                                          </p:val>
                                        </p:tav>
                                      </p:tavLst>
                                    </p:anim>
                                    <p:anim calcmode="lin" valueType="num">
                                      <p:cBhvr>
                                        <p:cTn id="132" dur="3750"/>
                                        <p:tgtEl>
                                          <p:spTgt spid="2"/>
                                        </p:tgtEl>
                                        <p:attrNameLst>
                                          <p:attrName>ppt_x</p:attrName>
                                        </p:attrNameLst>
                                      </p:cBhvr>
                                      <p:tavLst>
                                        <p:tav tm="0">
                                          <p:val>
                                            <p:strVal val="ppt_x"/>
                                          </p:val>
                                        </p:tav>
                                        <p:tav tm="100000">
                                          <p:val>
                                            <p:fltVal val="0.5"/>
                                          </p:val>
                                        </p:tav>
                                      </p:tavLst>
                                    </p:anim>
                                    <p:anim calcmode="lin" valueType="num">
                                      <p:cBhvr>
                                        <p:cTn id="133" dur="3750"/>
                                        <p:tgtEl>
                                          <p:spTgt spid="2"/>
                                        </p:tgtEl>
                                        <p:attrNameLst>
                                          <p:attrName>ppt_y</p:attrName>
                                        </p:attrNameLst>
                                      </p:cBhvr>
                                      <p:tavLst>
                                        <p:tav tm="0">
                                          <p:val>
                                            <p:strVal val="ppt_y"/>
                                          </p:val>
                                        </p:tav>
                                        <p:tav tm="100000">
                                          <p:val>
                                            <p:fltVal val="0.5"/>
                                          </p:val>
                                        </p:tav>
                                      </p:tavLst>
                                    </p:anim>
                                    <p:set>
                                      <p:cBhvr>
                                        <p:cTn id="134" dur="1" fill="hold">
                                          <p:stCondLst>
                                            <p:cond delay="3749"/>
                                          </p:stCondLst>
                                        </p:cTn>
                                        <p:tgtEl>
                                          <p:spTgt spid="2"/>
                                        </p:tgtEl>
                                        <p:attrNameLst>
                                          <p:attrName>style.visibility</p:attrName>
                                        </p:attrNameLst>
                                      </p:cBhvr>
                                      <p:to>
                                        <p:strVal val="hidden"/>
                                      </p:to>
                                    </p:set>
                                  </p:childTnLst>
                                </p:cTn>
                              </p:par>
                              <p:par>
                                <p:cTn id="135" presetID="8" presetClass="emph" presetSubtype="0" fill="hold" grpId="3" nodeType="withEffect">
                                  <p:stCondLst>
                                    <p:cond delay="0"/>
                                  </p:stCondLst>
                                  <p:childTnLst>
                                    <p:animRot by="-21600000">
                                      <p:cBhvr>
                                        <p:cTn id="136" dur="3750" fill="hold"/>
                                        <p:tgtEl>
                                          <p:spTgt spid="2"/>
                                        </p:tgtEl>
                                        <p:attrNameLst>
                                          <p:attrName>r</p:attrName>
                                        </p:attrNameLst>
                                      </p:cBhvr>
                                    </p:animRot>
                                  </p:childTnLst>
                                </p:cTn>
                              </p:par>
                              <p:par>
                                <p:cTn id="137" presetID="23" presetClass="entr" presetSubtype="288" fill="hold" nodeType="withEffect">
                                  <p:stCondLst>
                                    <p:cond delay="0"/>
                                  </p:stCondLst>
                                  <p:childTnLst>
                                    <p:set>
                                      <p:cBhvr>
                                        <p:cTn id="138" dur="1" fill="hold">
                                          <p:stCondLst>
                                            <p:cond delay="0"/>
                                          </p:stCondLst>
                                        </p:cTn>
                                        <p:tgtEl>
                                          <p:spTgt spid="14"/>
                                        </p:tgtEl>
                                        <p:attrNameLst>
                                          <p:attrName>style.visibility</p:attrName>
                                        </p:attrNameLst>
                                      </p:cBhvr>
                                      <p:to>
                                        <p:strVal val="visible"/>
                                      </p:to>
                                    </p:set>
                                    <p:anim calcmode="lin" valueType="num">
                                      <p:cBhvr>
                                        <p:cTn id="139" dur="3750" fill="hold"/>
                                        <p:tgtEl>
                                          <p:spTgt spid="14"/>
                                        </p:tgtEl>
                                        <p:attrNameLst>
                                          <p:attrName>ppt_w</p:attrName>
                                        </p:attrNameLst>
                                      </p:cBhvr>
                                      <p:tavLst>
                                        <p:tav tm="0">
                                          <p:val>
                                            <p:strVal val="4/3*#ppt_w"/>
                                          </p:val>
                                        </p:tav>
                                        <p:tav tm="100000">
                                          <p:val>
                                            <p:strVal val="#ppt_w"/>
                                          </p:val>
                                        </p:tav>
                                      </p:tavLst>
                                    </p:anim>
                                    <p:anim calcmode="lin" valueType="num">
                                      <p:cBhvr>
                                        <p:cTn id="140" dur="3750" fill="hold"/>
                                        <p:tgtEl>
                                          <p:spTgt spid="14"/>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14"/>
                                        </p:tgtEl>
                                        <p:attrNameLst>
                                          <p:attrName>style.visibility</p:attrName>
                                        </p:attrNameLst>
                                      </p:cBhvr>
                                      <p:to>
                                        <p:strVal val="visible"/>
                                      </p:to>
                                    </p:set>
                                    <p:animEffect transition="in" filter="wheel(8)">
                                      <p:cBhvr>
                                        <p:cTn id="143" dur="375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3"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10 Imagen" descr="Diapositiva53"/>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5" name="Forma libre 20"/>
          <p:cNvSpPr/>
          <p:nvPr/>
        </p:nvSpPr>
        <p:spPr>
          <a:xfrm rot="5400000">
            <a:off x="572294" y="575041"/>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62000">
                <a:srgbClr val="FF3300"/>
              </a:gs>
              <a:gs pos="37000">
                <a:srgbClr val="C00000"/>
              </a:gs>
              <a:gs pos="98000">
                <a:schemeClr val="accent2">
                  <a:lumMod val="20000"/>
                  <a:lumOff val="80000"/>
                </a:schemeClr>
              </a:gs>
            </a:gsLst>
            <a:lin ang="5400000" scaled="1"/>
          </a:gradFill>
          <a:ln>
            <a:noFill/>
          </a:ln>
          <a:scene3d>
            <a:camera prst="orthographicFront"/>
            <a:lightRig rig="flood" dir="t"/>
          </a:scene3d>
          <a:sp3d>
            <a:bevelT w="2667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20"/>
          <p:cNvSpPr/>
          <p:nvPr/>
        </p:nvSpPr>
        <p:spPr>
          <a:xfrm rot="5400000">
            <a:off x="556932" y="1922054"/>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62000">
                <a:srgbClr val="FF3300"/>
              </a:gs>
              <a:gs pos="37000">
                <a:srgbClr val="C00000"/>
              </a:gs>
              <a:gs pos="98000">
                <a:schemeClr val="accent2">
                  <a:lumMod val="20000"/>
                  <a:lumOff val="80000"/>
                </a:schemeClr>
              </a:gs>
            </a:gsLst>
            <a:lin ang="5400000" scaled="1"/>
          </a:gradFill>
          <a:ln>
            <a:noFill/>
          </a:ln>
          <a:scene3d>
            <a:camera prst="orthographicFront"/>
            <a:lightRig rig="flood" dir="t"/>
          </a:scene3d>
          <a:sp3d>
            <a:bevelT w="26035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0"/>
          <p:cNvSpPr/>
          <p:nvPr/>
        </p:nvSpPr>
        <p:spPr>
          <a:xfrm rot="5400000">
            <a:off x="556932" y="3290206"/>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62000">
                <a:srgbClr val="FF3300"/>
              </a:gs>
              <a:gs pos="37000">
                <a:srgbClr val="C00000"/>
              </a:gs>
              <a:gs pos="98000">
                <a:schemeClr val="accent2">
                  <a:lumMod val="20000"/>
                  <a:lumOff val="80000"/>
                </a:schemeClr>
              </a:gs>
            </a:gsLst>
            <a:lin ang="5400000" scaled="1"/>
          </a:gradFill>
          <a:ln>
            <a:noFill/>
          </a:ln>
          <a:scene3d>
            <a:camera prst="orthographicFront"/>
            <a:lightRig rig="flood" dir="t"/>
          </a:scene3d>
          <a:sp3d>
            <a:bevelT w="2540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0"/>
          <p:cNvSpPr/>
          <p:nvPr/>
        </p:nvSpPr>
        <p:spPr>
          <a:xfrm rot="16200000" flipH="1">
            <a:off x="6502040" y="575041"/>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62000">
                <a:srgbClr val="FF3300"/>
              </a:gs>
              <a:gs pos="37000">
                <a:srgbClr val="C00000"/>
              </a:gs>
              <a:gs pos="98000">
                <a:schemeClr val="accent2">
                  <a:lumMod val="20000"/>
                  <a:lumOff val="80000"/>
                </a:schemeClr>
              </a:gs>
            </a:gsLst>
            <a:lin ang="5400000" scaled="1"/>
          </a:gradFill>
          <a:ln>
            <a:noFill/>
          </a:ln>
          <a:scene3d>
            <a:camera prst="orthographicFront"/>
            <a:lightRig rig="flood" dir="t">
              <a:rot lat="0" lon="0" rev="9000000"/>
            </a:lightRig>
          </a:scene3d>
          <a:sp3d>
            <a:bevelT w="2159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20"/>
          <p:cNvSpPr/>
          <p:nvPr/>
        </p:nvSpPr>
        <p:spPr>
          <a:xfrm rot="16200000" flipH="1">
            <a:off x="6440834" y="1959249"/>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62000">
                <a:srgbClr val="FF3300"/>
              </a:gs>
              <a:gs pos="37000">
                <a:srgbClr val="C00000"/>
              </a:gs>
              <a:gs pos="98000">
                <a:schemeClr val="accent2">
                  <a:lumMod val="20000"/>
                  <a:lumOff val="80000"/>
                </a:schemeClr>
              </a:gs>
            </a:gsLst>
            <a:lin ang="5400000" scaled="1"/>
          </a:gradFill>
          <a:ln>
            <a:noFill/>
          </a:ln>
          <a:scene3d>
            <a:camera prst="orthographicFront"/>
            <a:lightRig rig="flood" dir="t">
              <a:rot lat="0" lon="0" rev="9000000"/>
            </a:lightRig>
          </a:scene3d>
          <a:sp3d>
            <a:bevelT w="24765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20"/>
          <p:cNvSpPr/>
          <p:nvPr/>
        </p:nvSpPr>
        <p:spPr>
          <a:xfrm rot="16200000" flipH="1">
            <a:off x="6511131" y="3457326"/>
            <a:ext cx="2075938" cy="321762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0">
                <a:schemeClr val="accent2">
                  <a:lumMod val="50000"/>
                </a:schemeClr>
              </a:gs>
              <a:gs pos="13000">
                <a:srgbClr val="C00000">
                  <a:lumMod val="25000"/>
                </a:srgbClr>
              </a:gs>
              <a:gs pos="62000">
                <a:srgbClr val="FF3300"/>
              </a:gs>
              <a:gs pos="37000">
                <a:srgbClr val="C00000"/>
              </a:gs>
              <a:gs pos="98000">
                <a:schemeClr val="accent2">
                  <a:lumMod val="20000"/>
                  <a:lumOff val="80000"/>
                </a:schemeClr>
              </a:gs>
            </a:gsLst>
            <a:lin ang="5400000" scaled="1"/>
          </a:gradFill>
          <a:ln>
            <a:noFill/>
          </a:ln>
          <a:scene3d>
            <a:camera prst="orthographicFront"/>
            <a:lightRig rig="flood" dir="t">
              <a:rot lat="0" lon="0" rev="9000000"/>
            </a:lightRig>
          </a:scene3d>
          <a:sp3d>
            <a:bevelT w="241300" h="508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11 Forma libre"/>
          <p:cNvSpPr/>
          <p:nvPr/>
        </p:nvSpPr>
        <p:spPr>
          <a:xfrm>
            <a:off x="18889" y="-99392"/>
            <a:ext cx="9157911" cy="126900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8000">
                <a:srgbClr val="391B03">
                  <a:lumMod val="33000"/>
                </a:srgbClr>
              </a:gs>
              <a:gs pos="64000">
                <a:srgbClr val="C00000">
                  <a:lumMod val="76000"/>
                </a:srgbClr>
              </a:gs>
              <a:gs pos="57000">
                <a:srgbClr val="C00000"/>
              </a:gs>
              <a:gs pos="13000">
                <a:srgbClr val="FCD78E">
                  <a:lumMod val="56000"/>
                  <a:lumOff val="44000"/>
                </a:srgbClr>
              </a:gs>
              <a:gs pos="29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3" name="12 Forma libre"/>
          <p:cNvSpPr/>
          <p:nvPr/>
        </p:nvSpPr>
        <p:spPr>
          <a:xfrm rot="10800000">
            <a:off x="-27410" y="571700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8000">
                <a:srgbClr val="391B03">
                  <a:lumMod val="33000"/>
                </a:srgbClr>
              </a:gs>
              <a:gs pos="64000">
                <a:srgbClr val="C00000">
                  <a:lumMod val="76000"/>
                </a:srgbClr>
              </a:gs>
              <a:gs pos="57000">
                <a:srgbClr val="C00000"/>
              </a:gs>
              <a:gs pos="13000">
                <a:srgbClr val="FCD78E">
                  <a:lumMod val="56000"/>
                  <a:lumOff val="44000"/>
                </a:srgbClr>
              </a:gs>
              <a:gs pos="29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14" name="13 Rectángulo"/>
          <p:cNvSpPr/>
          <p:nvPr/>
        </p:nvSpPr>
        <p:spPr>
          <a:xfrm>
            <a:off x="-58050" y="-52507"/>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670124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4"/>
                                        </p:tgtEl>
                                        <p:attrNameLst>
                                          <p:attrName>style.opacity</p:attrName>
                                        </p:attrNameLst>
                                      </p:cBhvr>
                                      <p:to>
                                        <p:strVal val="0"/>
                                      </p:to>
                                    </p:set>
                                    <p:animEffect filter="image" prLst="opacity: 0">
                                      <p:cBhvr rctx="IE">
                                        <p:cTn id="7" dur="indefinite"/>
                                        <p:tgtEl>
                                          <p:spTgt spid="14"/>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4500" fill="hold"/>
                                        <p:tgtEl>
                                          <p:spTgt spid="5"/>
                                        </p:tgtEl>
                                        <p:attrNameLst>
                                          <p:attrName>ppt_x</p:attrName>
                                        </p:attrNameLst>
                                      </p:cBhvr>
                                      <p:tavLst>
                                        <p:tav tm="0">
                                          <p:val>
                                            <p:strVal val="1+#ppt_w/2"/>
                                          </p:val>
                                        </p:tav>
                                        <p:tav tm="100000">
                                          <p:val>
                                            <p:strVal val="#ppt_x"/>
                                          </p:val>
                                        </p:tav>
                                      </p:tavLst>
                                    </p:anim>
                                    <p:anim calcmode="lin" valueType="num">
                                      <p:cBhvr additive="base">
                                        <p:cTn id="11" dur="4500" fill="hold"/>
                                        <p:tgtEl>
                                          <p:spTgt spid="5"/>
                                        </p:tgtEl>
                                        <p:attrNameLst>
                                          <p:attrName>ppt_y</p:attrName>
                                        </p:attrNameLst>
                                      </p:cBhvr>
                                      <p:tavLst>
                                        <p:tav tm="0">
                                          <p:val>
                                            <p:strVal val="#ppt_y"/>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4500" fill="hold"/>
                                        <p:tgtEl>
                                          <p:spTgt spid="5"/>
                                        </p:tgtEl>
                                        <p:attrNameLst>
                                          <p:attrName>ppt_w</p:attrName>
                                        </p:attrNameLst>
                                      </p:cBhvr>
                                      <p:tavLst>
                                        <p:tav tm="0">
                                          <p:val>
                                            <p:strVal val="#ppt_w"/>
                                          </p:val>
                                        </p:tav>
                                        <p:tav tm="100000">
                                          <p:val>
                                            <p:strVal val="#ppt_w"/>
                                          </p:val>
                                        </p:tav>
                                      </p:tavLst>
                                    </p:anim>
                                    <p:anim calcmode="lin" valueType="num">
                                      <p:cBhvr>
                                        <p:cTn id="15" dur="4500" fill="hold"/>
                                        <p:tgtEl>
                                          <p:spTgt spid="5"/>
                                        </p:tgtEl>
                                        <p:attrNameLst>
                                          <p:attrName>ppt_h</p:attrName>
                                        </p:attrNameLst>
                                      </p:cBhvr>
                                      <p:tavLst>
                                        <p:tav tm="0" fmla="#ppt_h*sin(2.5*pi*$)">
                                          <p:val>
                                            <p:fltVal val="0"/>
                                          </p:val>
                                        </p:tav>
                                        <p:tav tm="100000">
                                          <p:val>
                                            <p:fltVal val="1"/>
                                          </p:val>
                                        </p:tav>
                                      </p:tavLst>
                                    </p:anim>
                                  </p:childTnLst>
                                </p:cTn>
                              </p:par>
                              <p:par>
                                <p:cTn id="16" presetID="8" presetClass="emph" presetSubtype="0" repeatCount="indefinite" fill="hold" grpId="2" nodeType="withEffect">
                                  <p:stCondLst>
                                    <p:cond delay="0"/>
                                  </p:stCondLst>
                                  <p:childTnLst>
                                    <p:animRot by="21600000">
                                      <p:cBhvr>
                                        <p:cTn id="17" dur="4500" fill="hold"/>
                                        <p:tgtEl>
                                          <p:spTgt spid="5"/>
                                        </p:tgtEl>
                                        <p:attrNameLst>
                                          <p:attrName>r</p:attrName>
                                        </p:attrNameLst>
                                      </p:cBhvr>
                                    </p:animRot>
                                  </p:childTnLst>
                                </p:cTn>
                              </p:par>
                              <p:par>
                                <p:cTn id="18" presetID="2" presetClass="exit" presetSubtype="2" fill="hold" grpId="3" nodeType="withEffect">
                                  <p:stCondLst>
                                    <p:cond delay="0"/>
                                  </p:stCondLst>
                                  <p:childTnLst>
                                    <p:anim calcmode="lin" valueType="num">
                                      <p:cBhvr additive="base">
                                        <p:cTn id="19" dur="4500"/>
                                        <p:tgtEl>
                                          <p:spTgt spid="5"/>
                                        </p:tgtEl>
                                        <p:attrNameLst>
                                          <p:attrName>ppt_x</p:attrName>
                                        </p:attrNameLst>
                                      </p:cBhvr>
                                      <p:tavLst>
                                        <p:tav tm="0">
                                          <p:val>
                                            <p:strVal val="ppt_x"/>
                                          </p:val>
                                        </p:tav>
                                        <p:tav tm="100000">
                                          <p:val>
                                            <p:strVal val="1+ppt_w/2"/>
                                          </p:val>
                                        </p:tav>
                                      </p:tavLst>
                                    </p:anim>
                                    <p:anim calcmode="lin" valueType="num">
                                      <p:cBhvr additive="base">
                                        <p:cTn id="20" dur="4500"/>
                                        <p:tgtEl>
                                          <p:spTgt spid="5"/>
                                        </p:tgtEl>
                                        <p:attrNameLst>
                                          <p:attrName>ppt_y</p:attrName>
                                        </p:attrNameLst>
                                      </p:cBhvr>
                                      <p:tavLst>
                                        <p:tav tm="0">
                                          <p:val>
                                            <p:strVal val="ppt_y"/>
                                          </p:val>
                                        </p:tav>
                                        <p:tav tm="100000">
                                          <p:val>
                                            <p:strVal val="ppt_y"/>
                                          </p:val>
                                        </p:tav>
                                      </p:tavLst>
                                    </p:anim>
                                    <p:set>
                                      <p:cBhvr>
                                        <p:cTn id="21" dur="1" fill="hold">
                                          <p:stCondLst>
                                            <p:cond delay="4499"/>
                                          </p:stCondLst>
                                        </p:cTn>
                                        <p:tgtEl>
                                          <p:spTgt spid="5"/>
                                        </p:tgtEl>
                                        <p:attrNameLst>
                                          <p:attrName>style.visibility</p:attrName>
                                        </p:attrNameLst>
                                      </p:cBhvr>
                                      <p:to>
                                        <p:strVal val="hidden"/>
                                      </p:to>
                                    </p:set>
                                  </p:childTnLst>
                                </p:cTn>
                              </p:par>
                              <p:par>
                                <p:cTn id="22" presetID="2" presetClass="entr" presetSubtype="2"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 calcmode="lin" valueType="num">
                                      <p:cBhvr additive="base">
                                        <p:cTn id="24" dur="4500" fill="hold"/>
                                        <p:tgtEl>
                                          <p:spTgt spid="6"/>
                                        </p:tgtEl>
                                        <p:attrNameLst>
                                          <p:attrName>ppt_x</p:attrName>
                                        </p:attrNameLst>
                                      </p:cBhvr>
                                      <p:tavLst>
                                        <p:tav tm="0">
                                          <p:val>
                                            <p:strVal val="1+#ppt_w/2"/>
                                          </p:val>
                                        </p:tav>
                                        <p:tav tm="100000">
                                          <p:val>
                                            <p:strVal val="#ppt_x"/>
                                          </p:val>
                                        </p:tav>
                                      </p:tavLst>
                                    </p:anim>
                                    <p:anim calcmode="lin" valueType="num">
                                      <p:cBhvr additive="base">
                                        <p:cTn id="25" dur="4500" fill="hold"/>
                                        <p:tgtEl>
                                          <p:spTgt spid="6"/>
                                        </p:tgtEl>
                                        <p:attrNameLst>
                                          <p:attrName>ppt_y</p:attrName>
                                        </p:attrNameLst>
                                      </p:cBhvr>
                                      <p:tavLst>
                                        <p:tav tm="0">
                                          <p:val>
                                            <p:strVal val="#ppt_y"/>
                                          </p:val>
                                        </p:tav>
                                        <p:tav tm="100000">
                                          <p:val>
                                            <p:strVal val="#ppt_y"/>
                                          </p:val>
                                        </p:tav>
                                      </p:tavLst>
                                    </p:anim>
                                  </p:childTnLst>
                                </p:cTn>
                              </p:par>
                              <p:par>
                                <p:cTn id="26" presetID="19" presetClass="entr" presetSubtype="5" fill="hold" grpId="1"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4500" fill="hold"/>
                                        <p:tgtEl>
                                          <p:spTgt spid="6"/>
                                        </p:tgtEl>
                                        <p:attrNameLst>
                                          <p:attrName>ppt_w</p:attrName>
                                        </p:attrNameLst>
                                      </p:cBhvr>
                                      <p:tavLst>
                                        <p:tav tm="0">
                                          <p:val>
                                            <p:strVal val="#ppt_w"/>
                                          </p:val>
                                        </p:tav>
                                        <p:tav tm="100000">
                                          <p:val>
                                            <p:strVal val="#ppt_w"/>
                                          </p:val>
                                        </p:tav>
                                      </p:tavLst>
                                    </p:anim>
                                    <p:anim calcmode="lin" valueType="num">
                                      <p:cBhvr>
                                        <p:cTn id="29" dur="4500" fill="hold"/>
                                        <p:tgtEl>
                                          <p:spTgt spid="6"/>
                                        </p:tgtEl>
                                        <p:attrNameLst>
                                          <p:attrName>ppt_h</p:attrName>
                                        </p:attrNameLst>
                                      </p:cBhvr>
                                      <p:tavLst>
                                        <p:tav tm="0" fmla="#ppt_h*sin(2.5*pi*$)">
                                          <p:val>
                                            <p:fltVal val="0"/>
                                          </p:val>
                                        </p:tav>
                                        <p:tav tm="100000">
                                          <p:val>
                                            <p:fltVal val="1"/>
                                          </p:val>
                                        </p:tav>
                                      </p:tavLst>
                                    </p:anim>
                                  </p:childTnLst>
                                </p:cTn>
                              </p:par>
                              <p:par>
                                <p:cTn id="30" presetID="8" presetClass="emph" presetSubtype="0" repeatCount="indefinite" fill="hold" grpId="2" nodeType="withEffect">
                                  <p:stCondLst>
                                    <p:cond delay="0"/>
                                  </p:stCondLst>
                                  <p:childTnLst>
                                    <p:animRot by="21600000">
                                      <p:cBhvr>
                                        <p:cTn id="31" dur="4500" fill="hold"/>
                                        <p:tgtEl>
                                          <p:spTgt spid="6"/>
                                        </p:tgtEl>
                                        <p:attrNameLst>
                                          <p:attrName>r</p:attrName>
                                        </p:attrNameLst>
                                      </p:cBhvr>
                                    </p:animRot>
                                  </p:childTnLst>
                                </p:cTn>
                              </p:par>
                              <p:par>
                                <p:cTn id="32" presetID="2" presetClass="exit" presetSubtype="2" fill="hold" grpId="3" nodeType="withEffect">
                                  <p:stCondLst>
                                    <p:cond delay="0"/>
                                  </p:stCondLst>
                                  <p:childTnLst>
                                    <p:anim calcmode="lin" valueType="num">
                                      <p:cBhvr additive="base">
                                        <p:cTn id="33" dur="4500"/>
                                        <p:tgtEl>
                                          <p:spTgt spid="6"/>
                                        </p:tgtEl>
                                        <p:attrNameLst>
                                          <p:attrName>ppt_x</p:attrName>
                                        </p:attrNameLst>
                                      </p:cBhvr>
                                      <p:tavLst>
                                        <p:tav tm="0">
                                          <p:val>
                                            <p:strVal val="ppt_x"/>
                                          </p:val>
                                        </p:tav>
                                        <p:tav tm="100000">
                                          <p:val>
                                            <p:strVal val="1+ppt_w/2"/>
                                          </p:val>
                                        </p:tav>
                                      </p:tavLst>
                                    </p:anim>
                                    <p:anim calcmode="lin" valueType="num">
                                      <p:cBhvr additive="base">
                                        <p:cTn id="34" dur="4500"/>
                                        <p:tgtEl>
                                          <p:spTgt spid="6"/>
                                        </p:tgtEl>
                                        <p:attrNameLst>
                                          <p:attrName>ppt_y</p:attrName>
                                        </p:attrNameLst>
                                      </p:cBhvr>
                                      <p:tavLst>
                                        <p:tav tm="0">
                                          <p:val>
                                            <p:strVal val="ppt_y"/>
                                          </p:val>
                                        </p:tav>
                                        <p:tav tm="100000">
                                          <p:val>
                                            <p:strVal val="ppt_y"/>
                                          </p:val>
                                        </p:tav>
                                      </p:tavLst>
                                    </p:anim>
                                    <p:set>
                                      <p:cBhvr>
                                        <p:cTn id="35" dur="1" fill="hold">
                                          <p:stCondLst>
                                            <p:cond delay="4499"/>
                                          </p:stCondLst>
                                        </p:cTn>
                                        <p:tgtEl>
                                          <p:spTgt spid="6"/>
                                        </p:tgtEl>
                                        <p:attrNameLst>
                                          <p:attrName>style.visibility</p:attrName>
                                        </p:attrNameLst>
                                      </p:cBhvr>
                                      <p:to>
                                        <p:strVal val="hidden"/>
                                      </p:to>
                                    </p:set>
                                  </p:childTnLst>
                                </p:cTn>
                              </p:par>
                              <p:par>
                                <p:cTn id="36" presetID="2" presetClass="entr" presetSubtype="2" fill="hold" grpId="0" nodeType="withEffect">
                                  <p:stCondLst>
                                    <p:cond delay="0"/>
                                  </p:stCondLst>
                                  <p:childTnLst>
                                    <p:set>
                                      <p:cBhvr>
                                        <p:cTn id="37" dur="1" fill="hold">
                                          <p:stCondLst>
                                            <p:cond delay="0"/>
                                          </p:stCondLst>
                                        </p:cTn>
                                        <p:tgtEl>
                                          <p:spTgt spid="7"/>
                                        </p:tgtEl>
                                        <p:attrNameLst>
                                          <p:attrName>style.visibility</p:attrName>
                                        </p:attrNameLst>
                                      </p:cBhvr>
                                      <p:to>
                                        <p:strVal val="visible"/>
                                      </p:to>
                                    </p:set>
                                    <p:anim calcmode="lin" valueType="num">
                                      <p:cBhvr additive="base">
                                        <p:cTn id="38" dur="4500" fill="hold"/>
                                        <p:tgtEl>
                                          <p:spTgt spid="7"/>
                                        </p:tgtEl>
                                        <p:attrNameLst>
                                          <p:attrName>ppt_x</p:attrName>
                                        </p:attrNameLst>
                                      </p:cBhvr>
                                      <p:tavLst>
                                        <p:tav tm="0">
                                          <p:val>
                                            <p:strVal val="1+#ppt_w/2"/>
                                          </p:val>
                                        </p:tav>
                                        <p:tav tm="100000">
                                          <p:val>
                                            <p:strVal val="#ppt_x"/>
                                          </p:val>
                                        </p:tav>
                                      </p:tavLst>
                                    </p:anim>
                                    <p:anim calcmode="lin" valueType="num">
                                      <p:cBhvr additive="base">
                                        <p:cTn id="39" dur="4500" fill="hold"/>
                                        <p:tgtEl>
                                          <p:spTgt spid="7"/>
                                        </p:tgtEl>
                                        <p:attrNameLst>
                                          <p:attrName>ppt_y</p:attrName>
                                        </p:attrNameLst>
                                      </p:cBhvr>
                                      <p:tavLst>
                                        <p:tav tm="0">
                                          <p:val>
                                            <p:strVal val="#ppt_y"/>
                                          </p:val>
                                        </p:tav>
                                        <p:tav tm="100000">
                                          <p:val>
                                            <p:strVal val="#ppt_y"/>
                                          </p:val>
                                        </p:tav>
                                      </p:tavLst>
                                    </p:anim>
                                  </p:childTnLst>
                                </p:cTn>
                              </p:par>
                              <p:par>
                                <p:cTn id="40" presetID="19" presetClass="entr" presetSubtype="5" fill="hold" grpId="1" nodeType="with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p:cTn id="42" dur="4500" fill="hold"/>
                                        <p:tgtEl>
                                          <p:spTgt spid="7"/>
                                        </p:tgtEl>
                                        <p:attrNameLst>
                                          <p:attrName>ppt_w</p:attrName>
                                        </p:attrNameLst>
                                      </p:cBhvr>
                                      <p:tavLst>
                                        <p:tav tm="0">
                                          <p:val>
                                            <p:strVal val="#ppt_w"/>
                                          </p:val>
                                        </p:tav>
                                        <p:tav tm="100000">
                                          <p:val>
                                            <p:strVal val="#ppt_w"/>
                                          </p:val>
                                        </p:tav>
                                      </p:tavLst>
                                    </p:anim>
                                    <p:anim calcmode="lin" valueType="num">
                                      <p:cBhvr>
                                        <p:cTn id="43" dur="4500" fill="hold"/>
                                        <p:tgtEl>
                                          <p:spTgt spid="7"/>
                                        </p:tgtEl>
                                        <p:attrNameLst>
                                          <p:attrName>ppt_h</p:attrName>
                                        </p:attrNameLst>
                                      </p:cBhvr>
                                      <p:tavLst>
                                        <p:tav tm="0" fmla="#ppt_h*sin(2.5*pi*$)">
                                          <p:val>
                                            <p:fltVal val="0"/>
                                          </p:val>
                                        </p:tav>
                                        <p:tav tm="100000">
                                          <p:val>
                                            <p:fltVal val="1"/>
                                          </p:val>
                                        </p:tav>
                                      </p:tavLst>
                                    </p:anim>
                                  </p:childTnLst>
                                </p:cTn>
                              </p:par>
                              <p:par>
                                <p:cTn id="44" presetID="8" presetClass="emph" presetSubtype="0" repeatCount="indefinite" fill="hold" grpId="2" nodeType="withEffect">
                                  <p:stCondLst>
                                    <p:cond delay="0"/>
                                  </p:stCondLst>
                                  <p:childTnLst>
                                    <p:animRot by="21600000">
                                      <p:cBhvr>
                                        <p:cTn id="45" dur="4500" fill="hold"/>
                                        <p:tgtEl>
                                          <p:spTgt spid="7"/>
                                        </p:tgtEl>
                                        <p:attrNameLst>
                                          <p:attrName>r</p:attrName>
                                        </p:attrNameLst>
                                      </p:cBhvr>
                                    </p:animRot>
                                  </p:childTnLst>
                                </p:cTn>
                              </p:par>
                              <p:par>
                                <p:cTn id="46" presetID="2" presetClass="exit" presetSubtype="2" fill="hold" grpId="3" nodeType="withEffect">
                                  <p:stCondLst>
                                    <p:cond delay="0"/>
                                  </p:stCondLst>
                                  <p:childTnLst>
                                    <p:anim calcmode="lin" valueType="num">
                                      <p:cBhvr additive="base">
                                        <p:cTn id="47" dur="4500"/>
                                        <p:tgtEl>
                                          <p:spTgt spid="7"/>
                                        </p:tgtEl>
                                        <p:attrNameLst>
                                          <p:attrName>ppt_x</p:attrName>
                                        </p:attrNameLst>
                                      </p:cBhvr>
                                      <p:tavLst>
                                        <p:tav tm="0">
                                          <p:val>
                                            <p:strVal val="ppt_x"/>
                                          </p:val>
                                        </p:tav>
                                        <p:tav tm="100000">
                                          <p:val>
                                            <p:strVal val="1+ppt_w/2"/>
                                          </p:val>
                                        </p:tav>
                                      </p:tavLst>
                                    </p:anim>
                                    <p:anim calcmode="lin" valueType="num">
                                      <p:cBhvr additive="base">
                                        <p:cTn id="48" dur="4500"/>
                                        <p:tgtEl>
                                          <p:spTgt spid="7"/>
                                        </p:tgtEl>
                                        <p:attrNameLst>
                                          <p:attrName>ppt_y</p:attrName>
                                        </p:attrNameLst>
                                      </p:cBhvr>
                                      <p:tavLst>
                                        <p:tav tm="0">
                                          <p:val>
                                            <p:strVal val="ppt_y"/>
                                          </p:val>
                                        </p:tav>
                                        <p:tav tm="100000">
                                          <p:val>
                                            <p:strVal val="ppt_y"/>
                                          </p:val>
                                        </p:tav>
                                      </p:tavLst>
                                    </p:anim>
                                    <p:set>
                                      <p:cBhvr>
                                        <p:cTn id="49" dur="1" fill="hold">
                                          <p:stCondLst>
                                            <p:cond delay="4499"/>
                                          </p:stCondLst>
                                        </p:cTn>
                                        <p:tgtEl>
                                          <p:spTgt spid="7"/>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8"/>
                                        </p:tgtEl>
                                        <p:attrNameLst>
                                          <p:attrName>style.visibility</p:attrName>
                                        </p:attrNameLst>
                                      </p:cBhvr>
                                      <p:to>
                                        <p:strVal val="visible"/>
                                      </p:to>
                                    </p:set>
                                    <p:anim calcmode="lin" valueType="num">
                                      <p:cBhvr additive="base">
                                        <p:cTn id="52" dur="4500" fill="hold"/>
                                        <p:tgtEl>
                                          <p:spTgt spid="8"/>
                                        </p:tgtEl>
                                        <p:attrNameLst>
                                          <p:attrName>ppt_x</p:attrName>
                                        </p:attrNameLst>
                                      </p:cBhvr>
                                      <p:tavLst>
                                        <p:tav tm="0">
                                          <p:val>
                                            <p:strVal val="0-#ppt_w/2"/>
                                          </p:val>
                                        </p:tav>
                                        <p:tav tm="100000">
                                          <p:val>
                                            <p:strVal val="#ppt_x"/>
                                          </p:val>
                                        </p:tav>
                                      </p:tavLst>
                                    </p:anim>
                                    <p:anim calcmode="lin" valueType="num">
                                      <p:cBhvr additive="base">
                                        <p:cTn id="53" dur="4500" fill="hold"/>
                                        <p:tgtEl>
                                          <p:spTgt spid="8"/>
                                        </p:tgtEl>
                                        <p:attrNameLst>
                                          <p:attrName>ppt_y</p:attrName>
                                        </p:attrNameLst>
                                      </p:cBhvr>
                                      <p:tavLst>
                                        <p:tav tm="0">
                                          <p:val>
                                            <p:strVal val="#ppt_y"/>
                                          </p:val>
                                        </p:tav>
                                        <p:tav tm="100000">
                                          <p:val>
                                            <p:strVal val="#ppt_y"/>
                                          </p:val>
                                        </p:tav>
                                      </p:tavLst>
                                    </p:anim>
                                  </p:childTnLst>
                                </p:cTn>
                              </p:par>
                              <p:par>
                                <p:cTn id="54" presetID="19" presetClass="entr" presetSubtype="5" fill="hold" grpId="1" nodeType="withEffect">
                                  <p:stCondLst>
                                    <p:cond delay="0"/>
                                  </p:stCondLst>
                                  <p:childTnLst>
                                    <p:set>
                                      <p:cBhvr>
                                        <p:cTn id="55" dur="1" fill="hold">
                                          <p:stCondLst>
                                            <p:cond delay="0"/>
                                          </p:stCondLst>
                                        </p:cTn>
                                        <p:tgtEl>
                                          <p:spTgt spid="8"/>
                                        </p:tgtEl>
                                        <p:attrNameLst>
                                          <p:attrName>style.visibility</p:attrName>
                                        </p:attrNameLst>
                                      </p:cBhvr>
                                      <p:to>
                                        <p:strVal val="visible"/>
                                      </p:to>
                                    </p:set>
                                    <p:anim calcmode="lin" valueType="num">
                                      <p:cBhvr>
                                        <p:cTn id="56" dur="4500" fill="hold"/>
                                        <p:tgtEl>
                                          <p:spTgt spid="8"/>
                                        </p:tgtEl>
                                        <p:attrNameLst>
                                          <p:attrName>ppt_w</p:attrName>
                                        </p:attrNameLst>
                                      </p:cBhvr>
                                      <p:tavLst>
                                        <p:tav tm="0">
                                          <p:val>
                                            <p:strVal val="#ppt_w"/>
                                          </p:val>
                                        </p:tav>
                                        <p:tav tm="100000">
                                          <p:val>
                                            <p:strVal val="#ppt_w"/>
                                          </p:val>
                                        </p:tav>
                                      </p:tavLst>
                                    </p:anim>
                                    <p:anim calcmode="lin" valueType="num">
                                      <p:cBhvr>
                                        <p:cTn id="57" dur="4500" fill="hold"/>
                                        <p:tgtEl>
                                          <p:spTgt spid="8"/>
                                        </p:tgtEl>
                                        <p:attrNameLst>
                                          <p:attrName>ppt_h</p:attrName>
                                        </p:attrNameLst>
                                      </p:cBhvr>
                                      <p:tavLst>
                                        <p:tav tm="0" fmla="#ppt_h*sin(2.5*pi*$)">
                                          <p:val>
                                            <p:fltVal val="0"/>
                                          </p:val>
                                        </p:tav>
                                        <p:tav tm="100000">
                                          <p:val>
                                            <p:fltVal val="1"/>
                                          </p:val>
                                        </p:tav>
                                      </p:tavLst>
                                    </p:anim>
                                  </p:childTnLst>
                                </p:cTn>
                              </p:par>
                              <p:par>
                                <p:cTn id="58" presetID="8" presetClass="emph" presetSubtype="0" repeatCount="indefinite" fill="hold" grpId="2" nodeType="withEffect">
                                  <p:stCondLst>
                                    <p:cond delay="0"/>
                                  </p:stCondLst>
                                  <p:childTnLst>
                                    <p:animRot by="-21600000">
                                      <p:cBhvr>
                                        <p:cTn id="59" dur="4500" fill="hold"/>
                                        <p:tgtEl>
                                          <p:spTgt spid="8"/>
                                        </p:tgtEl>
                                        <p:attrNameLst>
                                          <p:attrName>r</p:attrName>
                                        </p:attrNameLst>
                                      </p:cBhvr>
                                    </p:animRot>
                                  </p:childTnLst>
                                </p:cTn>
                              </p:par>
                              <p:par>
                                <p:cTn id="60" presetID="2" presetClass="exit" presetSubtype="8" fill="hold" grpId="3" nodeType="withEffect">
                                  <p:stCondLst>
                                    <p:cond delay="0"/>
                                  </p:stCondLst>
                                  <p:childTnLst>
                                    <p:anim calcmode="lin" valueType="num">
                                      <p:cBhvr additive="base">
                                        <p:cTn id="61" dur="4500"/>
                                        <p:tgtEl>
                                          <p:spTgt spid="8"/>
                                        </p:tgtEl>
                                        <p:attrNameLst>
                                          <p:attrName>ppt_x</p:attrName>
                                        </p:attrNameLst>
                                      </p:cBhvr>
                                      <p:tavLst>
                                        <p:tav tm="0">
                                          <p:val>
                                            <p:strVal val="ppt_x"/>
                                          </p:val>
                                        </p:tav>
                                        <p:tav tm="100000">
                                          <p:val>
                                            <p:strVal val="0-ppt_w/2"/>
                                          </p:val>
                                        </p:tav>
                                      </p:tavLst>
                                    </p:anim>
                                    <p:anim calcmode="lin" valueType="num">
                                      <p:cBhvr additive="base">
                                        <p:cTn id="62" dur="4500"/>
                                        <p:tgtEl>
                                          <p:spTgt spid="8"/>
                                        </p:tgtEl>
                                        <p:attrNameLst>
                                          <p:attrName>ppt_y</p:attrName>
                                        </p:attrNameLst>
                                      </p:cBhvr>
                                      <p:tavLst>
                                        <p:tav tm="0">
                                          <p:val>
                                            <p:strVal val="ppt_y"/>
                                          </p:val>
                                        </p:tav>
                                        <p:tav tm="100000">
                                          <p:val>
                                            <p:strVal val="ppt_y"/>
                                          </p:val>
                                        </p:tav>
                                      </p:tavLst>
                                    </p:anim>
                                    <p:set>
                                      <p:cBhvr>
                                        <p:cTn id="63" dur="1" fill="hold">
                                          <p:stCondLst>
                                            <p:cond delay="4499"/>
                                          </p:stCondLst>
                                        </p:cTn>
                                        <p:tgtEl>
                                          <p:spTgt spid="8"/>
                                        </p:tgtEl>
                                        <p:attrNameLst>
                                          <p:attrName>style.visibility</p:attrName>
                                        </p:attrNameLst>
                                      </p:cBhvr>
                                      <p:to>
                                        <p:strVal val="hidden"/>
                                      </p:to>
                                    </p:set>
                                  </p:childTnLst>
                                </p:cTn>
                              </p:par>
                              <p:par>
                                <p:cTn id="64" presetID="2" presetClass="entr" presetSubtype="8" fill="hold" grpId="0" nodeType="withEffect">
                                  <p:stCondLst>
                                    <p:cond delay="0"/>
                                  </p:stCondLst>
                                  <p:childTnLst>
                                    <p:set>
                                      <p:cBhvr>
                                        <p:cTn id="65" dur="1" fill="hold">
                                          <p:stCondLst>
                                            <p:cond delay="0"/>
                                          </p:stCondLst>
                                        </p:cTn>
                                        <p:tgtEl>
                                          <p:spTgt spid="9"/>
                                        </p:tgtEl>
                                        <p:attrNameLst>
                                          <p:attrName>style.visibility</p:attrName>
                                        </p:attrNameLst>
                                      </p:cBhvr>
                                      <p:to>
                                        <p:strVal val="visible"/>
                                      </p:to>
                                    </p:set>
                                    <p:anim calcmode="lin" valueType="num">
                                      <p:cBhvr additive="base">
                                        <p:cTn id="66" dur="4500" fill="hold"/>
                                        <p:tgtEl>
                                          <p:spTgt spid="9"/>
                                        </p:tgtEl>
                                        <p:attrNameLst>
                                          <p:attrName>ppt_x</p:attrName>
                                        </p:attrNameLst>
                                      </p:cBhvr>
                                      <p:tavLst>
                                        <p:tav tm="0">
                                          <p:val>
                                            <p:strVal val="0-#ppt_w/2"/>
                                          </p:val>
                                        </p:tav>
                                        <p:tav tm="100000">
                                          <p:val>
                                            <p:strVal val="#ppt_x"/>
                                          </p:val>
                                        </p:tav>
                                      </p:tavLst>
                                    </p:anim>
                                    <p:anim calcmode="lin" valueType="num">
                                      <p:cBhvr additive="base">
                                        <p:cTn id="67" dur="4500" fill="hold"/>
                                        <p:tgtEl>
                                          <p:spTgt spid="9"/>
                                        </p:tgtEl>
                                        <p:attrNameLst>
                                          <p:attrName>ppt_y</p:attrName>
                                        </p:attrNameLst>
                                      </p:cBhvr>
                                      <p:tavLst>
                                        <p:tav tm="0">
                                          <p:val>
                                            <p:strVal val="#ppt_y"/>
                                          </p:val>
                                        </p:tav>
                                        <p:tav tm="100000">
                                          <p:val>
                                            <p:strVal val="#ppt_y"/>
                                          </p:val>
                                        </p:tav>
                                      </p:tavLst>
                                    </p:anim>
                                  </p:childTnLst>
                                </p:cTn>
                              </p:par>
                              <p:par>
                                <p:cTn id="68" presetID="19" presetClass="entr" presetSubtype="5" fill="hold" grpId="1" nodeType="withEffect">
                                  <p:stCondLst>
                                    <p:cond delay="0"/>
                                  </p:stCondLst>
                                  <p:childTnLst>
                                    <p:set>
                                      <p:cBhvr>
                                        <p:cTn id="69" dur="1" fill="hold">
                                          <p:stCondLst>
                                            <p:cond delay="0"/>
                                          </p:stCondLst>
                                        </p:cTn>
                                        <p:tgtEl>
                                          <p:spTgt spid="9"/>
                                        </p:tgtEl>
                                        <p:attrNameLst>
                                          <p:attrName>style.visibility</p:attrName>
                                        </p:attrNameLst>
                                      </p:cBhvr>
                                      <p:to>
                                        <p:strVal val="visible"/>
                                      </p:to>
                                    </p:set>
                                    <p:anim calcmode="lin" valueType="num">
                                      <p:cBhvr>
                                        <p:cTn id="70" dur="4500" fill="hold"/>
                                        <p:tgtEl>
                                          <p:spTgt spid="9"/>
                                        </p:tgtEl>
                                        <p:attrNameLst>
                                          <p:attrName>ppt_w</p:attrName>
                                        </p:attrNameLst>
                                      </p:cBhvr>
                                      <p:tavLst>
                                        <p:tav tm="0">
                                          <p:val>
                                            <p:strVal val="#ppt_w"/>
                                          </p:val>
                                        </p:tav>
                                        <p:tav tm="100000">
                                          <p:val>
                                            <p:strVal val="#ppt_w"/>
                                          </p:val>
                                        </p:tav>
                                      </p:tavLst>
                                    </p:anim>
                                    <p:anim calcmode="lin" valueType="num">
                                      <p:cBhvr>
                                        <p:cTn id="71" dur="4500" fill="hold"/>
                                        <p:tgtEl>
                                          <p:spTgt spid="9"/>
                                        </p:tgtEl>
                                        <p:attrNameLst>
                                          <p:attrName>ppt_h</p:attrName>
                                        </p:attrNameLst>
                                      </p:cBhvr>
                                      <p:tavLst>
                                        <p:tav tm="0" fmla="#ppt_h*sin(2.5*pi*$)">
                                          <p:val>
                                            <p:fltVal val="0"/>
                                          </p:val>
                                        </p:tav>
                                        <p:tav tm="100000">
                                          <p:val>
                                            <p:fltVal val="1"/>
                                          </p:val>
                                        </p:tav>
                                      </p:tavLst>
                                    </p:anim>
                                  </p:childTnLst>
                                </p:cTn>
                              </p:par>
                              <p:par>
                                <p:cTn id="72" presetID="8" presetClass="emph" presetSubtype="0" repeatCount="indefinite" fill="hold" grpId="2" nodeType="withEffect">
                                  <p:stCondLst>
                                    <p:cond delay="0"/>
                                  </p:stCondLst>
                                  <p:childTnLst>
                                    <p:animRot by="-21600000">
                                      <p:cBhvr>
                                        <p:cTn id="73" dur="4500" fill="hold"/>
                                        <p:tgtEl>
                                          <p:spTgt spid="9"/>
                                        </p:tgtEl>
                                        <p:attrNameLst>
                                          <p:attrName>r</p:attrName>
                                        </p:attrNameLst>
                                      </p:cBhvr>
                                    </p:animRot>
                                  </p:childTnLst>
                                </p:cTn>
                              </p:par>
                              <p:par>
                                <p:cTn id="74" presetID="2" presetClass="exit" presetSubtype="8" fill="hold" grpId="3" nodeType="withEffect">
                                  <p:stCondLst>
                                    <p:cond delay="0"/>
                                  </p:stCondLst>
                                  <p:childTnLst>
                                    <p:anim calcmode="lin" valueType="num">
                                      <p:cBhvr additive="base">
                                        <p:cTn id="75" dur="4500"/>
                                        <p:tgtEl>
                                          <p:spTgt spid="9"/>
                                        </p:tgtEl>
                                        <p:attrNameLst>
                                          <p:attrName>ppt_x</p:attrName>
                                        </p:attrNameLst>
                                      </p:cBhvr>
                                      <p:tavLst>
                                        <p:tav tm="0">
                                          <p:val>
                                            <p:strVal val="ppt_x"/>
                                          </p:val>
                                        </p:tav>
                                        <p:tav tm="100000">
                                          <p:val>
                                            <p:strVal val="0-ppt_w/2"/>
                                          </p:val>
                                        </p:tav>
                                      </p:tavLst>
                                    </p:anim>
                                    <p:anim calcmode="lin" valueType="num">
                                      <p:cBhvr additive="base">
                                        <p:cTn id="76" dur="4500"/>
                                        <p:tgtEl>
                                          <p:spTgt spid="9"/>
                                        </p:tgtEl>
                                        <p:attrNameLst>
                                          <p:attrName>ppt_y</p:attrName>
                                        </p:attrNameLst>
                                      </p:cBhvr>
                                      <p:tavLst>
                                        <p:tav tm="0">
                                          <p:val>
                                            <p:strVal val="ppt_y"/>
                                          </p:val>
                                        </p:tav>
                                        <p:tav tm="100000">
                                          <p:val>
                                            <p:strVal val="ppt_y"/>
                                          </p:val>
                                        </p:tav>
                                      </p:tavLst>
                                    </p:anim>
                                    <p:set>
                                      <p:cBhvr>
                                        <p:cTn id="77" dur="1" fill="hold">
                                          <p:stCondLst>
                                            <p:cond delay="4499"/>
                                          </p:stCondLst>
                                        </p:cTn>
                                        <p:tgtEl>
                                          <p:spTgt spid="9"/>
                                        </p:tgtEl>
                                        <p:attrNameLst>
                                          <p:attrName>style.visibility</p:attrName>
                                        </p:attrNameLst>
                                      </p:cBhvr>
                                      <p:to>
                                        <p:strVal val="hidden"/>
                                      </p:to>
                                    </p:set>
                                  </p:childTnLst>
                                </p:cTn>
                              </p:par>
                              <p:par>
                                <p:cTn id="78" presetID="2" presetClass="entr" presetSubtype="8" fill="hold" grpId="0" nodeType="withEffect">
                                  <p:stCondLst>
                                    <p:cond delay="0"/>
                                  </p:stCondLst>
                                  <p:childTnLst>
                                    <p:set>
                                      <p:cBhvr>
                                        <p:cTn id="79" dur="1" fill="hold">
                                          <p:stCondLst>
                                            <p:cond delay="0"/>
                                          </p:stCondLst>
                                        </p:cTn>
                                        <p:tgtEl>
                                          <p:spTgt spid="10"/>
                                        </p:tgtEl>
                                        <p:attrNameLst>
                                          <p:attrName>style.visibility</p:attrName>
                                        </p:attrNameLst>
                                      </p:cBhvr>
                                      <p:to>
                                        <p:strVal val="visible"/>
                                      </p:to>
                                    </p:set>
                                    <p:anim calcmode="lin" valueType="num">
                                      <p:cBhvr additive="base">
                                        <p:cTn id="80" dur="4500" fill="hold"/>
                                        <p:tgtEl>
                                          <p:spTgt spid="10"/>
                                        </p:tgtEl>
                                        <p:attrNameLst>
                                          <p:attrName>ppt_x</p:attrName>
                                        </p:attrNameLst>
                                      </p:cBhvr>
                                      <p:tavLst>
                                        <p:tav tm="0">
                                          <p:val>
                                            <p:strVal val="0-#ppt_w/2"/>
                                          </p:val>
                                        </p:tav>
                                        <p:tav tm="100000">
                                          <p:val>
                                            <p:strVal val="#ppt_x"/>
                                          </p:val>
                                        </p:tav>
                                      </p:tavLst>
                                    </p:anim>
                                    <p:anim calcmode="lin" valueType="num">
                                      <p:cBhvr additive="base">
                                        <p:cTn id="81" dur="4500" fill="hold"/>
                                        <p:tgtEl>
                                          <p:spTgt spid="10"/>
                                        </p:tgtEl>
                                        <p:attrNameLst>
                                          <p:attrName>ppt_y</p:attrName>
                                        </p:attrNameLst>
                                      </p:cBhvr>
                                      <p:tavLst>
                                        <p:tav tm="0">
                                          <p:val>
                                            <p:strVal val="#ppt_y"/>
                                          </p:val>
                                        </p:tav>
                                        <p:tav tm="100000">
                                          <p:val>
                                            <p:strVal val="#ppt_y"/>
                                          </p:val>
                                        </p:tav>
                                      </p:tavLst>
                                    </p:anim>
                                  </p:childTnLst>
                                </p:cTn>
                              </p:par>
                              <p:par>
                                <p:cTn id="82" presetID="19" presetClass="entr" presetSubtype="5" fill="hold" grpId="1" nodeType="withEffect">
                                  <p:stCondLst>
                                    <p:cond delay="0"/>
                                  </p:stCondLst>
                                  <p:childTnLst>
                                    <p:set>
                                      <p:cBhvr>
                                        <p:cTn id="83" dur="1" fill="hold">
                                          <p:stCondLst>
                                            <p:cond delay="0"/>
                                          </p:stCondLst>
                                        </p:cTn>
                                        <p:tgtEl>
                                          <p:spTgt spid="10"/>
                                        </p:tgtEl>
                                        <p:attrNameLst>
                                          <p:attrName>style.visibility</p:attrName>
                                        </p:attrNameLst>
                                      </p:cBhvr>
                                      <p:to>
                                        <p:strVal val="visible"/>
                                      </p:to>
                                    </p:set>
                                    <p:anim calcmode="lin" valueType="num">
                                      <p:cBhvr>
                                        <p:cTn id="84" dur="4500" fill="hold"/>
                                        <p:tgtEl>
                                          <p:spTgt spid="10"/>
                                        </p:tgtEl>
                                        <p:attrNameLst>
                                          <p:attrName>ppt_w</p:attrName>
                                        </p:attrNameLst>
                                      </p:cBhvr>
                                      <p:tavLst>
                                        <p:tav tm="0">
                                          <p:val>
                                            <p:strVal val="#ppt_w"/>
                                          </p:val>
                                        </p:tav>
                                        <p:tav tm="100000">
                                          <p:val>
                                            <p:strVal val="#ppt_w"/>
                                          </p:val>
                                        </p:tav>
                                      </p:tavLst>
                                    </p:anim>
                                    <p:anim calcmode="lin" valueType="num">
                                      <p:cBhvr>
                                        <p:cTn id="85" dur="4500" fill="hold"/>
                                        <p:tgtEl>
                                          <p:spTgt spid="10"/>
                                        </p:tgtEl>
                                        <p:attrNameLst>
                                          <p:attrName>ppt_h</p:attrName>
                                        </p:attrNameLst>
                                      </p:cBhvr>
                                      <p:tavLst>
                                        <p:tav tm="0" fmla="#ppt_h*sin(2.5*pi*$)">
                                          <p:val>
                                            <p:fltVal val="0"/>
                                          </p:val>
                                        </p:tav>
                                        <p:tav tm="100000">
                                          <p:val>
                                            <p:fltVal val="1"/>
                                          </p:val>
                                        </p:tav>
                                      </p:tavLst>
                                    </p:anim>
                                  </p:childTnLst>
                                </p:cTn>
                              </p:par>
                              <p:par>
                                <p:cTn id="86" presetID="8" presetClass="emph" presetSubtype="0" repeatCount="indefinite" fill="hold" grpId="2" nodeType="withEffect">
                                  <p:stCondLst>
                                    <p:cond delay="0"/>
                                  </p:stCondLst>
                                  <p:childTnLst>
                                    <p:animRot by="-21600000">
                                      <p:cBhvr>
                                        <p:cTn id="87" dur="4500" fill="hold"/>
                                        <p:tgtEl>
                                          <p:spTgt spid="10"/>
                                        </p:tgtEl>
                                        <p:attrNameLst>
                                          <p:attrName>r</p:attrName>
                                        </p:attrNameLst>
                                      </p:cBhvr>
                                    </p:animRot>
                                  </p:childTnLst>
                                </p:cTn>
                              </p:par>
                              <p:par>
                                <p:cTn id="88" presetID="2" presetClass="exit" presetSubtype="8" fill="hold" grpId="3" nodeType="withEffect">
                                  <p:stCondLst>
                                    <p:cond delay="0"/>
                                  </p:stCondLst>
                                  <p:childTnLst>
                                    <p:anim calcmode="lin" valueType="num">
                                      <p:cBhvr additive="base">
                                        <p:cTn id="89" dur="4500"/>
                                        <p:tgtEl>
                                          <p:spTgt spid="10"/>
                                        </p:tgtEl>
                                        <p:attrNameLst>
                                          <p:attrName>ppt_x</p:attrName>
                                        </p:attrNameLst>
                                      </p:cBhvr>
                                      <p:tavLst>
                                        <p:tav tm="0">
                                          <p:val>
                                            <p:strVal val="ppt_x"/>
                                          </p:val>
                                        </p:tav>
                                        <p:tav tm="100000">
                                          <p:val>
                                            <p:strVal val="0-ppt_w/2"/>
                                          </p:val>
                                        </p:tav>
                                      </p:tavLst>
                                    </p:anim>
                                    <p:anim calcmode="lin" valueType="num">
                                      <p:cBhvr additive="base">
                                        <p:cTn id="90" dur="4500"/>
                                        <p:tgtEl>
                                          <p:spTgt spid="10"/>
                                        </p:tgtEl>
                                        <p:attrNameLst>
                                          <p:attrName>ppt_y</p:attrName>
                                        </p:attrNameLst>
                                      </p:cBhvr>
                                      <p:tavLst>
                                        <p:tav tm="0">
                                          <p:val>
                                            <p:strVal val="ppt_y"/>
                                          </p:val>
                                        </p:tav>
                                        <p:tav tm="100000">
                                          <p:val>
                                            <p:strVal val="ppt_y"/>
                                          </p:val>
                                        </p:tav>
                                      </p:tavLst>
                                    </p:anim>
                                    <p:set>
                                      <p:cBhvr>
                                        <p:cTn id="91" dur="1" fill="hold">
                                          <p:stCondLst>
                                            <p:cond delay="4499"/>
                                          </p:stCondLst>
                                        </p:cTn>
                                        <p:tgtEl>
                                          <p:spTgt spid="10"/>
                                        </p:tgtEl>
                                        <p:attrNameLst>
                                          <p:attrName>style.visibility</p:attrName>
                                        </p:attrNameLst>
                                      </p:cBhvr>
                                      <p:to>
                                        <p:strVal val="hidden"/>
                                      </p:to>
                                    </p:set>
                                  </p:childTnLst>
                                </p:cTn>
                              </p:par>
                              <p:par>
                                <p:cTn id="92" presetID="16" presetClass="entr" presetSubtype="37" fill="hold" nodeType="withEffect">
                                  <p:stCondLst>
                                    <p:cond delay="750"/>
                                  </p:stCondLst>
                                  <p:childTnLst>
                                    <p:set>
                                      <p:cBhvr>
                                        <p:cTn id="93" dur="1" fill="hold">
                                          <p:stCondLst>
                                            <p:cond delay="0"/>
                                          </p:stCondLst>
                                        </p:cTn>
                                        <p:tgtEl>
                                          <p:spTgt spid="11"/>
                                        </p:tgtEl>
                                        <p:attrNameLst>
                                          <p:attrName>style.visibility</p:attrName>
                                        </p:attrNameLst>
                                      </p:cBhvr>
                                      <p:to>
                                        <p:strVal val="visible"/>
                                      </p:to>
                                    </p:set>
                                    <p:animEffect transition="in" filter="barn(outVertical)">
                                      <p:cBhvr>
                                        <p:cTn id="94" dur="3500"/>
                                        <p:tgtEl>
                                          <p:spTgt spid="11"/>
                                        </p:tgtEl>
                                      </p:cBhvr>
                                    </p:animEffect>
                                  </p:childTnLst>
                                </p:cTn>
                              </p:par>
                              <p:par>
                                <p:cTn id="95" presetID="23" presetClass="entr" presetSubtype="288" fill="hold" nodeType="withEffect">
                                  <p:stCondLst>
                                    <p:cond delay="750"/>
                                  </p:stCondLst>
                                  <p:childTnLst>
                                    <p:set>
                                      <p:cBhvr>
                                        <p:cTn id="96" dur="1" fill="hold">
                                          <p:stCondLst>
                                            <p:cond delay="0"/>
                                          </p:stCondLst>
                                        </p:cTn>
                                        <p:tgtEl>
                                          <p:spTgt spid="11"/>
                                        </p:tgtEl>
                                        <p:attrNameLst>
                                          <p:attrName>style.visibility</p:attrName>
                                        </p:attrNameLst>
                                      </p:cBhvr>
                                      <p:to>
                                        <p:strVal val="visible"/>
                                      </p:to>
                                    </p:set>
                                    <p:anim calcmode="lin" valueType="num">
                                      <p:cBhvr>
                                        <p:cTn id="97" dur="3500" fill="hold"/>
                                        <p:tgtEl>
                                          <p:spTgt spid="11"/>
                                        </p:tgtEl>
                                        <p:attrNameLst>
                                          <p:attrName>ppt_w</p:attrName>
                                        </p:attrNameLst>
                                      </p:cBhvr>
                                      <p:tavLst>
                                        <p:tav tm="0">
                                          <p:val>
                                            <p:strVal val="4/3*#ppt_w"/>
                                          </p:val>
                                        </p:tav>
                                        <p:tav tm="100000">
                                          <p:val>
                                            <p:strVal val="#ppt_w"/>
                                          </p:val>
                                        </p:tav>
                                      </p:tavLst>
                                    </p:anim>
                                    <p:anim calcmode="lin" valueType="num">
                                      <p:cBhvr>
                                        <p:cTn id="98" dur="3500" fill="hold"/>
                                        <p:tgtEl>
                                          <p:spTgt spid="11"/>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4"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8"/>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0"/>
            <a:ext cx="9144000" cy="6858000"/>
          </a:xfrm>
          <a:prstGeom prst="rect">
            <a:avLst/>
          </a:prstGeom>
          <a:noFill/>
          <a:ln>
            <a:noFill/>
          </a:ln>
        </p:spPr>
      </p:pic>
      <p:sp>
        <p:nvSpPr>
          <p:cNvPr id="3" name="2 Forma libre"/>
          <p:cNvSpPr/>
          <p:nvPr/>
        </p:nvSpPr>
        <p:spPr>
          <a:xfrm>
            <a:off x="-13910" y="0"/>
            <a:ext cx="917589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13911" y="571700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49000">
                <a:schemeClr val="accent6">
                  <a:lumMod val="75000"/>
                </a:schemeClr>
              </a:gs>
              <a:gs pos="83000">
                <a:srgbClr val="391B03">
                  <a:lumMod val="33000"/>
                </a:srgbClr>
              </a:gs>
              <a:gs pos="76000">
                <a:srgbClr val="7030A0">
                  <a:lumMod val="8000"/>
                </a:srgbClr>
              </a:gs>
              <a:gs pos="13000">
                <a:srgbClr val="FCD78E">
                  <a:lumMod val="56000"/>
                  <a:lumOff val="44000"/>
                </a:srgbClr>
              </a:gs>
              <a:gs pos="31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Forma libre 4"/>
          <p:cNvSpPr/>
          <p:nvPr/>
        </p:nvSpPr>
        <p:spPr>
          <a:xfrm>
            <a:off x="-13911" y="404664"/>
            <a:ext cx="4548337" cy="6048672"/>
          </a:xfrm>
          <a:custGeom>
            <a:avLst/>
            <a:gdLst>
              <a:gd name="connsiteX0" fmla="*/ 4627223 w 4627223"/>
              <a:gd name="connsiteY0" fmla="*/ 0 h 6120679"/>
              <a:gd name="connsiteX1" fmla="*/ 4627222 w 4627223"/>
              <a:gd name="connsiteY1" fmla="*/ 6120679 h 6120679"/>
              <a:gd name="connsiteX2" fmla="*/ 280180 w 4627223"/>
              <a:gd name="connsiteY2" fmla="*/ 5506617 h 6120679"/>
              <a:gd name="connsiteX3" fmla="*/ 0 w 4627223"/>
              <a:gd name="connsiteY3" fmla="*/ 5428505 h 6120679"/>
              <a:gd name="connsiteX4" fmla="*/ 0 w 4627223"/>
              <a:gd name="connsiteY4" fmla="*/ 677755 h 6120679"/>
              <a:gd name="connsiteX5" fmla="*/ 340045 w 4627223"/>
              <a:gd name="connsiteY5" fmla="*/ 584382 h 6120679"/>
              <a:gd name="connsiteX6" fmla="*/ 4627223 w 4627223"/>
              <a:gd name="connsiteY6" fmla="*/ 0 h 6120679"/>
              <a:gd name="connsiteX7" fmla="*/ 2229641 w 4627223"/>
              <a:gd name="connsiteY7" fmla="*/ 1835043 h 6120679"/>
              <a:gd name="connsiteX8" fmla="*/ 2229641 w 4627223"/>
              <a:gd name="connsiteY8" fmla="*/ 2713990 h 6120679"/>
              <a:gd name="connsiteX9" fmla="*/ 2433426 w 4627223"/>
              <a:gd name="connsiteY9" fmla="*/ 2933727 h 6120679"/>
              <a:gd name="connsiteX10" fmla="*/ 2398599 w 4627223"/>
              <a:gd name="connsiteY10" fmla="*/ 2878793 h 6120679"/>
              <a:gd name="connsiteX11" fmla="*/ 2394294 w 4627223"/>
              <a:gd name="connsiteY11" fmla="*/ 2867475 h 6120679"/>
              <a:gd name="connsiteX12" fmla="*/ 2451854 w 4627223"/>
              <a:gd name="connsiteY12" fmla="*/ 2952846 h 6120679"/>
              <a:gd name="connsiteX13" fmla="*/ 2590483 w 4627223"/>
              <a:gd name="connsiteY13" fmla="*/ 2084210 h 6120679"/>
              <a:gd name="connsiteX14" fmla="*/ 2423747 w 4627223"/>
              <a:gd name="connsiteY14" fmla="*/ 1836914 h 6120679"/>
              <a:gd name="connsiteX15" fmla="*/ 2452025 w 4627223"/>
              <a:gd name="connsiteY15" fmla="*/ 2063491 h 6120679"/>
              <a:gd name="connsiteX16" fmla="*/ 2447542 w 4627223"/>
              <a:gd name="connsiteY16" fmla="*/ 2077047 h 6120679"/>
              <a:gd name="connsiteX17" fmla="*/ 2433426 w 4627223"/>
              <a:gd name="connsiteY17" fmla="*/ 2054779 h 6120679"/>
              <a:gd name="connsiteX18" fmla="*/ 2229641 w 4627223"/>
              <a:gd name="connsiteY18" fmla="*/ 1835043 h 6120679"/>
              <a:gd name="connsiteX19" fmla="*/ 3193777 w 4627223"/>
              <a:gd name="connsiteY19" fmla="*/ 2101737 h 6120679"/>
              <a:gd name="connsiteX20" fmla="*/ 2541481 w 4627223"/>
              <a:gd name="connsiteY20" fmla="*/ 2720459 h 6120679"/>
              <a:gd name="connsiteX21" fmla="*/ 2521858 w 4627223"/>
              <a:gd name="connsiteY21" fmla="*/ 3013664 h 6120679"/>
              <a:gd name="connsiteX22" fmla="*/ 2538111 w 4627223"/>
              <a:gd name="connsiteY22" fmla="*/ 2951321 h 6120679"/>
              <a:gd name="connsiteX23" fmla="*/ 2556680 w 4627223"/>
              <a:gd name="connsiteY23" fmla="*/ 2913644 h 6120679"/>
              <a:gd name="connsiteX24" fmla="*/ 2526641 w 4627223"/>
              <a:gd name="connsiteY24" fmla="*/ 3044924 h 6120679"/>
              <a:gd name="connsiteX25" fmla="*/ 3268871 w 4627223"/>
              <a:gd name="connsiteY25" fmla="*/ 2529928 h 6120679"/>
              <a:gd name="connsiteX26" fmla="*/ 3334508 w 4627223"/>
              <a:gd name="connsiteY26" fmla="*/ 2243064 h 6120679"/>
              <a:gd name="connsiteX27" fmla="*/ 3186426 w 4627223"/>
              <a:gd name="connsiteY27" fmla="*/ 2421224 h 6120679"/>
              <a:gd name="connsiteX28" fmla="*/ 3164511 w 4627223"/>
              <a:gd name="connsiteY28" fmla="*/ 2431931 h 6120679"/>
              <a:gd name="connsiteX29" fmla="*/ 3174154 w 4627223"/>
              <a:gd name="connsiteY29" fmla="*/ 2394942 h 6120679"/>
              <a:gd name="connsiteX30" fmla="*/ 3193777 w 4627223"/>
              <a:gd name="connsiteY30" fmla="*/ 2101737 h 6120679"/>
              <a:gd name="connsiteX31" fmla="*/ 2865715 w 4627223"/>
              <a:gd name="connsiteY31" fmla="*/ 2900030 h 6120679"/>
              <a:gd name="connsiteX32" fmla="*/ 2693518 w 4627223"/>
              <a:gd name="connsiteY32" fmla="*/ 2961930 h 6120679"/>
              <a:gd name="connsiteX33" fmla="*/ 2463922 w 4627223"/>
              <a:gd name="connsiteY33" fmla="*/ 3156962 h 6120679"/>
              <a:gd name="connsiteX34" fmla="*/ 2521320 w 4627223"/>
              <a:gd name="connsiteY34" fmla="*/ 3123632 h 6120679"/>
              <a:gd name="connsiteX35" fmla="*/ 2552705 w 4627223"/>
              <a:gd name="connsiteY35" fmla="*/ 3112697 h 6120679"/>
              <a:gd name="connsiteX36" fmla="*/ 2446784 w 4627223"/>
              <a:gd name="connsiteY36" fmla="*/ 3177973 h 6120679"/>
              <a:gd name="connsiteX37" fmla="*/ 3354396 w 4627223"/>
              <a:gd name="connsiteY37" fmla="*/ 3313792 h 6120679"/>
              <a:gd name="connsiteX38" fmla="*/ 3612060 w 4627223"/>
              <a:gd name="connsiteY38" fmla="*/ 3155003 h 6120679"/>
              <a:gd name="connsiteX39" fmla="*/ 3372051 w 4627223"/>
              <a:gd name="connsiteY39" fmla="*/ 3180422 h 6120679"/>
              <a:gd name="connsiteX40" fmla="*/ 3352241 w 4627223"/>
              <a:gd name="connsiteY40" fmla="*/ 3174422 h 6120679"/>
              <a:gd name="connsiteX41" fmla="*/ 3382308 w 4627223"/>
              <a:gd name="connsiteY41" fmla="*/ 3156962 h 6120679"/>
              <a:gd name="connsiteX42" fmla="*/ 3611905 w 4627223"/>
              <a:gd name="connsiteY42" fmla="*/ 2961930 h 6120679"/>
              <a:gd name="connsiteX43" fmla="*/ 2865715 w 4627223"/>
              <a:gd name="connsiteY43" fmla="*/ 2900030 h 6120679"/>
              <a:gd name="connsiteX44" fmla="*/ 1533250 w 4627223"/>
              <a:gd name="connsiteY44" fmla="*/ 2053604 h 6120679"/>
              <a:gd name="connsiteX45" fmla="*/ 1709686 w 4627223"/>
              <a:gd name="connsiteY45" fmla="*/ 2207442 h 6120679"/>
              <a:gd name="connsiteX46" fmla="*/ 1719159 w 4627223"/>
              <a:gd name="connsiteY46" fmla="*/ 2228414 h 6120679"/>
              <a:gd name="connsiteX47" fmla="*/ 1688176 w 4627223"/>
              <a:gd name="connsiteY47" fmla="*/ 2218905 h 6120679"/>
              <a:gd name="connsiteX48" fmla="*/ 1383768 w 4627223"/>
              <a:gd name="connsiteY48" fmla="*/ 2180886 h 6120679"/>
              <a:gd name="connsiteX49" fmla="*/ 1985965 w 4627223"/>
              <a:gd name="connsiteY49" fmla="*/ 2844501 h 6120679"/>
              <a:gd name="connsiteX50" fmla="*/ 2290373 w 4627223"/>
              <a:gd name="connsiteY50" fmla="*/ 2882520 h 6120679"/>
              <a:gd name="connsiteX51" fmla="*/ 2226441 w 4627223"/>
              <a:gd name="connsiteY51" fmla="*/ 2862899 h 6120679"/>
              <a:gd name="connsiteX52" fmla="*/ 2196073 w 4627223"/>
              <a:gd name="connsiteY52" fmla="*/ 2846773 h 6120679"/>
              <a:gd name="connsiteX53" fmla="*/ 2318557 w 4627223"/>
              <a:gd name="connsiteY53" fmla="*/ 2881084 h 6120679"/>
              <a:gd name="connsiteX54" fmla="*/ 1828091 w 4627223"/>
              <a:gd name="connsiteY54" fmla="*/ 2136195 h 6120679"/>
              <a:gd name="connsiteX55" fmla="*/ 1533250 w 4627223"/>
              <a:gd name="connsiteY55" fmla="*/ 2053604 h 6120679"/>
              <a:gd name="connsiteX56" fmla="*/ 1409365 w 4627223"/>
              <a:gd name="connsiteY56" fmla="*/ 2774730 h 6120679"/>
              <a:gd name="connsiteX57" fmla="*/ 1272826 w 4627223"/>
              <a:gd name="connsiteY57" fmla="*/ 2811437 h 6120679"/>
              <a:gd name="connsiteX58" fmla="*/ 1015162 w 4627223"/>
              <a:gd name="connsiteY58" fmla="*/ 2970226 h 6120679"/>
              <a:gd name="connsiteX59" fmla="*/ 1251678 w 4627223"/>
              <a:gd name="connsiteY59" fmla="*/ 2943949 h 6120679"/>
              <a:gd name="connsiteX60" fmla="*/ 1274426 w 4627223"/>
              <a:gd name="connsiteY60" fmla="*/ 2950916 h 6120679"/>
              <a:gd name="connsiteX61" fmla="*/ 1245925 w 4627223"/>
              <a:gd name="connsiteY61" fmla="*/ 2968343 h 6120679"/>
              <a:gd name="connsiteX62" fmla="*/ 1016329 w 4627223"/>
              <a:gd name="connsiteY62" fmla="*/ 3163375 h 6120679"/>
              <a:gd name="connsiteX63" fmla="*/ 1934716 w 4627223"/>
              <a:gd name="connsiteY63" fmla="*/ 3163375 h 6120679"/>
              <a:gd name="connsiteX64" fmla="*/ 2164313 w 4627223"/>
              <a:gd name="connsiteY64" fmla="*/ 2968343 h 6120679"/>
              <a:gd name="connsiteX65" fmla="*/ 2071039 w 4627223"/>
              <a:gd name="connsiteY65" fmla="*/ 3015614 h 6120679"/>
              <a:gd name="connsiteX66" fmla="*/ 2068561 w 4627223"/>
              <a:gd name="connsiteY66" fmla="*/ 3016203 h 6120679"/>
              <a:gd name="connsiteX67" fmla="*/ 2180439 w 4627223"/>
              <a:gd name="connsiteY67" fmla="*/ 2947257 h 6120679"/>
              <a:gd name="connsiteX68" fmla="*/ 1452767 w 4627223"/>
              <a:gd name="connsiteY68" fmla="*/ 2775730 h 6120679"/>
              <a:gd name="connsiteX69" fmla="*/ 1409365 w 4627223"/>
              <a:gd name="connsiteY69" fmla="*/ 2774730 h 6120679"/>
              <a:gd name="connsiteX70" fmla="*/ 2115325 w 4627223"/>
              <a:gd name="connsiteY70" fmla="*/ 3075677 h 6120679"/>
              <a:gd name="connsiteX71" fmla="*/ 1334620 w 4627223"/>
              <a:gd name="connsiteY71" fmla="*/ 3535729 h 6120679"/>
              <a:gd name="connsiteX72" fmla="*/ 1246662 w 4627223"/>
              <a:gd name="connsiteY72" fmla="*/ 3816988 h 6120679"/>
              <a:gd name="connsiteX73" fmla="*/ 1408332 w 4627223"/>
              <a:gd name="connsiteY73" fmla="*/ 3650024 h 6120679"/>
              <a:gd name="connsiteX74" fmla="*/ 1433335 w 4627223"/>
              <a:gd name="connsiteY74" fmla="*/ 3640001 h 6120679"/>
              <a:gd name="connsiteX75" fmla="*/ 1421231 w 4627223"/>
              <a:gd name="connsiteY75" fmla="*/ 3674999 h 6120679"/>
              <a:gd name="connsiteX76" fmla="*/ 1378665 w 4627223"/>
              <a:gd name="connsiteY76" fmla="*/ 3965966 h 6120679"/>
              <a:gd name="connsiteX77" fmla="*/ 2077651 w 4627223"/>
              <a:gd name="connsiteY77" fmla="*/ 3395854 h 6120679"/>
              <a:gd name="connsiteX78" fmla="*/ 2120217 w 4627223"/>
              <a:gd name="connsiteY78" fmla="*/ 3104886 h 6120679"/>
              <a:gd name="connsiteX79" fmla="*/ 2099120 w 4627223"/>
              <a:gd name="connsiteY79" fmla="*/ 3165886 h 6120679"/>
              <a:gd name="connsiteX80" fmla="*/ 2073696 w 4627223"/>
              <a:gd name="connsiteY80" fmla="*/ 3208792 h 6120679"/>
              <a:gd name="connsiteX81" fmla="*/ 2115325 w 4627223"/>
              <a:gd name="connsiteY81" fmla="*/ 3075677 h 6120679"/>
              <a:gd name="connsiteX82" fmla="*/ 2200819 w 4627223"/>
              <a:gd name="connsiteY82" fmla="*/ 3169703 h 6120679"/>
              <a:gd name="connsiteX83" fmla="*/ 2062190 w 4627223"/>
              <a:gd name="connsiteY83" fmla="*/ 4038339 h 6120679"/>
              <a:gd name="connsiteX84" fmla="*/ 2228926 w 4627223"/>
              <a:gd name="connsiteY84" fmla="*/ 4285635 h 6120679"/>
              <a:gd name="connsiteX85" fmla="*/ 2200648 w 4627223"/>
              <a:gd name="connsiteY85" fmla="*/ 4059058 h 6120679"/>
              <a:gd name="connsiteX86" fmla="*/ 2206025 w 4627223"/>
              <a:gd name="connsiteY86" fmla="*/ 4042797 h 6120679"/>
              <a:gd name="connsiteX87" fmla="*/ 2219538 w 4627223"/>
              <a:gd name="connsiteY87" fmla="*/ 4064112 h 6120679"/>
              <a:gd name="connsiteX88" fmla="*/ 2423322 w 4627223"/>
              <a:gd name="connsiteY88" fmla="*/ 4283849 h 6120679"/>
              <a:gd name="connsiteX89" fmla="*/ 2423322 w 4627223"/>
              <a:gd name="connsiteY89" fmla="*/ 3404902 h 6120679"/>
              <a:gd name="connsiteX90" fmla="*/ 2219538 w 4627223"/>
              <a:gd name="connsiteY90" fmla="*/ 3185165 h 6120679"/>
              <a:gd name="connsiteX91" fmla="*/ 2254365 w 4627223"/>
              <a:gd name="connsiteY91" fmla="*/ 3240099 h 6120679"/>
              <a:gd name="connsiteX92" fmla="*/ 2262237 w 4627223"/>
              <a:gd name="connsiteY92" fmla="*/ 3260796 h 6120679"/>
              <a:gd name="connsiteX93" fmla="*/ 2200819 w 4627223"/>
              <a:gd name="connsiteY93" fmla="*/ 3169703 h 6120679"/>
              <a:gd name="connsiteX94" fmla="*/ 2348489 w 4627223"/>
              <a:gd name="connsiteY94" fmla="*/ 3224808 h 6120679"/>
              <a:gd name="connsiteX95" fmla="*/ 2414359 w 4627223"/>
              <a:gd name="connsiteY95" fmla="*/ 3237236 h 6120679"/>
              <a:gd name="connsiteX96" fmla="*/ 2439542 w 4627223"/>
              <a:gd name="connsiteY96" fmla="*/ 3247167 h 6120679"/>
              <a:gd name="connsiteX97" fmla="*/ 2322005 w 4627223"/>
              <a:gd name="connsiteY97" fmla="*/ 3227952 h 6120679"/>
              <a:gd name="connsiteX98" fmla="*/ 2898773 w 4627223"/>
              <a:gd name="connsiteY98" fmla="*/ 3913960 h 6120679"/>
              <a:gd name="connsiteX99" fmla="*/ 3201478 w 4627223"/>
              <a:gd name="connsiteY99" fmla="*/ 3963448 h 6120679"/>
              <a:gd name="connsiteX100" fmla="*/ 3007751 w 4627223"/>
              <a:gd name="connsiteY100" fmla="*/ 3830075 h 6120679"/>
              <a:gd name="connsiteX101" fmla="*/ 2996746 w 4627223"/>
              <a:gd name="connsiteY101" fmla="*/ 3811821 h 6120679"/>
              <a:gd name="connsiteX102" fmla="*/ 3026690 w 4627223"/>
              <a:gd name="connsiteY102" fmla="*/ 3817471 h 6120679"/>
              <a:gd name="connsiteX103" fmla="*/ 3333649 w 4627223"/>
              <a:gd name="connsiteY103" fmla="*/ 3821611 h 6120679"/>
              <a:gd name="connsiteX104" fmla="*/ 2655448 w 4627223"/>
              <a:gd name="connsiteY104" fmla="*/ 3228948 h 6120679"/>
              <a:gd name="connsiteX105" fmla="*/ 2348489 w 4627223"/>
              <a:gd name="connsiteY105" fmla="*/ 3224808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4627223" h="6120679">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moveTo>
                  <a:pt x="2229641" y="1835043"/>
                </a:moveTo>
                <a:cubicBezTo>
                  <a:pt x="2456068" y="2128025"/>
                  <a:pt x="2003215" y="2421008"/>
                  <a:pt x="2229641" y="2713990"/>
                </a:cubicBezTo>
                <a:lnTo>
                  <a:pt x="2433426" y="2933727"/>
                </a:lnTo>
                <a:cubicBezTo>
                  <a:pt x="2419274" y="2915415"/>
                  <a:pt x="2407776" y="2897104"/>
                  <a:pt x="2398599" y="2878793"/>
                </a:cubicBezTo>
                <a:lnTo>
                  <a:pt x="2394294" y="2867475"/>
                </a:lnTo>
                <a:lnTo>
                  <a:pt x="2451854" y="2952846"/>
                </a:lnTo>
                <a:cubicBezTo>
                  <a:pt x="2274293" y="2629815"/>
                  <a:pt x="2768044" y="2407242"/>
                  <a:pt x="2590483" y="2084210"/>
                </a:cubicBezTo>
                <a:lnTo>
                  <a:pt x="2423747" y="1836914"/>
                </a:lnTo>
                <a:cubicBezTo>
                  <a:pt x="2468137" y="1917672"/>
                  <a:pt x="2470570" y="1992151"/>
                  <a:pt x="2452025" y="2063491"/>
                </a:cubicBezTo>
                <a:lnTo>
                  <a:pt x="2447542" y="2077047"/>
                </a:lnTo>
                <a:lnTo>
                  <a:pt x="2433426" y="2054779"/>
                </a:lnTo>
                <a:lnTo>
                  <a:pt x="2229641" y="1835043"/>
                </a:lnTo>
                <a:close/>
                <a:moveTo>
                  <a:pt x="3193777" y="2101737"/>
                </a:moveTo>
                <a:cubicBezTo>
                  <a:pt x="3135735" y="2461894"/>
                  <a:pt x="2599523" y="2360303"/>
                  <a:pt x="2541481" y="2720459"/>
                </a:cubicBezTo>
                <a:lnTo>
                  <a:pt x="2521858" y="3013664"/>
                </a:lnTo>
                <a:cubicBezTo>
                  <a:pt x="2525485" y="2991154"/>
                  <a:pt x="2530981" y="2970449"/>
                  <a:pt x="2538111" y="2951321"/>
                </a:cubicBezTo>
                <a:lnTo>
                  <a:pt x="2556680" y="2913644"/>
                </a:lnTo>
                <a:lnTo>
                  <a:pt x="2526641" y="3044924"/>
                </a:lnTo>
                <a:cubicBezTo>
                  <a:pt x="2640807" y="2697576"/>
                  <a:pt x="3154705" y="2877276"/>
                  <a:pt x="3268871" y="2529928"/>
                </a:cubicBezTo>
                <a:lnTo>
                  <a:pt x="3334508" y="2243064"/>
                </a:lnTo>
                <a:cubicBezTo>
                  <a:pt x="3305967" y="2329902"/>
                  <a:pt x="3252442" y="2383798"/>
                  <a:pt x="3186426" y="2421224"/>
                </a:cubicBezTo>
                <a:lnTo>
                  <a:pt x="3164511" y="2431931"/>
                </a:lnTo>
                <a:lnTo>
                  <a:pt x="3174154" y="2394942"/>
                </a:lnTo>
                <a:lnTo>
                  <a:pt x="3193777" y="2101737"/>
                </a:lnTo>
                <a:close/>
                <a:moveTo>
                  <a:pt x="2865715" y="2900030"/>
                </a:moveTo>
                <a:cubicBezTo>
                  <a:pt x="2808317" y="2903522"/>
                  <a:pt x="2750917" y="2921298"/>
                  <a:pt x="2693518" y="2961930"/>
                </a:cubicBezTo>
                <a:lnTo>
                  <a:pt x="2463922" y="3156962"/>
                </a:lnTo>
                <a:cubicBezTo>
                  <a:pt x="2483054" y="3143419"/>
                  <a:pt x="2502187" y="3132414"/>
                  <a:pt x="2521320" y="3123632"/>
                </a:cubicBezTo>
                <a:lnTo>
                  <a:pt x="2552705" y="3112697"/>
                </a:lnTo>
                <a:lnTo>
                  <a:pt x="2446784" y="3177973"/>
                </a:lnTo>
                <a:cubicBezTo>
                  <a:pt x="2783500" y="3009085"/>
                  <a:pt x="3017680" y="3482680"/>
                  <a:pt x="3354396" y="3313792"/>
                </a:cubicBezTo>
                <a:lnTo>
                  <a:pt x="3612060" y="3155003"/>
                </a:lnTo>
                <a:cubicBezTo>
                  <a:pt x="3526566" y="3197884"/>
                  <a:pt x="3447682" y="3199346"/>
                  <a:pt x="3372051" y="3180422"/>
                </a:cubicBezTo>
                <a:lnTo>
                  <a:pt x="3352241" y="3174422"/>
                </a:lnTo>
                <a:lnTo>
                  <a:pt x="3382308" y="3156962"/>
                </a:lnTo>
                <a:lnTo>
                  <a:pt x="3611905" y="2961930"/>
                </a:lnTo>
                <a:cubicBezTo>
                  <a:pt x="3363175" y="3138001"/>
                  <a:pt x="3114445" y="2884899"/>
                  <a:pt x="2865715" y="2900030"/>
                </a:cubicBezTo>
                <a:close/>
                <a:moveTo>
                  <a:pt x="1533250" y="2053604"/>
                </a:moveTo>
                <a:cubicBezTo>
                  <a:pt x="1621962" y="2086892"/>
                  <a:pt x="1674794" y="2141769"/>
                  <a:pt x="1709686" y="2207442"/>
                </a:cubicBezTo>
                <a:lnTo>
                  <a:pt x="1719159" y="2228414"/>
                </a:lnTo>
                <a:lnTo>
                  <a:pt x="1688176" y="2218905"/>
                </a:lnTo>
                <a:lnTo>
                  <a:pt x="1383768" y="2180886"/>
                </a:lnTo>
                <a:cubicBezTo>
                  <a:pt x="1755455" y="2259997"/>
                  <a:pt x="1614277" y="2765390"/>
                  <a:pt x="1985965" y="2844501"/>
                </a:cubicBezTo>
                <a:lnTo>
                  <a:pt x="2290373" y="2882520"/>
                </a:lnTo>
                <a:cubicBezTo>
                  <a:pt x="2267143" y="2877575"/>
                  <a:pt x="2245916" y="2870966"/>
                  <a:pt x="2226441" y="2862899"/>
                </a:cubicBezTo>
                <a:lnTo>
                  <a:pt x="2196073" y="2846773"/>
                </a:lnTo>
                <a:lnTo>
                  <a:pt x="2318557" y="2881084"/>
                </a:lnTo>
                <a:cubicBezTo>
                  <a:pt x="1963707" y="2747933"/>
                  <a:pt x="2182940" y="2269347"/>
                  <a:pt x="1828091" y="2136195"/>
                </a:cubicBezTo>
                <a:lnTo>
                  <a:pt x="1533250" y="2053604"/>
                </a:lnTo>
                <a:close/>
                <a:moveTo>
                  <a:pt x="1409365" y="2774730"/>
                </a:moveTo>
                <a:cubicBezTo>
                  <a:pt x="1365500" y="2776643"/>
                  <a:pt x="1320177" y="2787687"/>
                  <a:pt x="1272826" y="2811437"/>
                </a:cubicBezTo>
                <a:lnTo>
                  <a:pt x="1015162" y="2970226"/>
                </a:lnTo>
                <a:cubicBezTo>
                  <a:pt x="1099342" y="2928005"/>
                  <a:pt x="1177112" y="2925938"/>
                  <a:pt x="1251678" y="2943949"/>
                </a:cubicBezTo>
                <a:lnTo>
                  <a:pt x="1274426" y="2950916"/>
                </a:lnTo>
                <a:lnTo>
                  <a:pt x="1245925" y="2968343"/>
                </a:lnTo>
                <a:lnTo>
                  <a:pt x="1016329" y="3163375"/>
                </a:lnTo>
                <a:cubicBezTo>
                  <a:pt x="1322458" y="2946672"/>
                  <a:pt x="1628587" y="3380078"/>
                  <a:pt x="1934716" y="3163375"/>
                </a:cubicBezTo>
                <a:lnTo>
                  <a:pt x="2164313" y="2968343"/>
                </a:lnTo>
                <a:cubicBezTo>
                  <a:pt x="2133222" y="2990351"/>
                  <a:pt x="2102130" y="3005655"/>
                  <a:pt x="2071039" y="3015614"/>
                </a:cubicBezTo>
                <a:lnTo>
                  <a:pt x="2068561" y="3016203"/>
                </a:lnTo>
                <a:lnTo>
                  <a:pt x="2180439" y="2947257"/>
                </a:lnTo>
                <a:cubicBezTo>
                  <a:pt x="1906857" y="3084478"/>
                  <a:pt x="1700965" y="2797560"/>
                  <a:pt x="1452767" y="2775730"/>
                </a:cubicBezTo>
                <a:cubicBezTo>
                  <a:pt x="1438448" y="2774470"/>
                  <a:pt x="1423988" y="2774093"/>
                  <a:pt x="1409365" y="2774730"/>
                </a:cubicBezTo>
                <a:close/>
                <a:moveTo>
                  <a:pt x="2115325" y="3075677"/>
                </a:moveTo>
                <a:cubicBezTo>
                  <a:pt x="1974221" y="3413746"/>
                  <a:pt x="1475724" y="3197660"/>
                  <a:pt x="1334620" y="3535729"/>
                </a:cubicBezTo>
                <a:lnTo>
                  <a:pt x="1246662" y="3816988"/>
                </a:lnTo>
                <a:cubicBezTo>
                  <a:pt x="1281938" y="3732471"/>
                  <a:pt x="1339551" y="3682588"/>
                  <a:pt x="1408332" y="3650024"/>
                </a:cubicBezTo>
                <a:lnTo>
                  <a:pt x="1433335" y="3640001"/>
                </a:lnTo>
                <a:lnTo>
                  <a:pt x="1421231" y="3674999"/>
                </a:lnTo>
                <a:lnTo>
                  <a:pt x="1378665" y="3965966"/>
                </a:lnTo>
                <a:cubicBezTo>
                  <a:pt x="1464793" y="3610996"/>
                  <a:pt x="1991523" y="3750825"/>
                  <a:pt x="2077651" y="3395854"/>
                </a:cubicBezTo>
                <a:lnTo>
                  <a:pt x="2120217" y="3104886"/>
                </a:lnTo>
                <a:cubicBezTo>
                  <a:pt x="2114834" y="3127072"/>
                  <a:pt x="2107730" y="3147324"/>
                  <a:pt x="2099120" y="3165886"/>
                </a:cubicBezTo>
                <a:lnTo>
                  <a:pt x="2073696" y="3208792"/>
                </a:lnTo>
                <a:lnTo>
                  <a:pt x="2115325" y="3075677"/>
                </a:lnTo>
                <a:close/>
                <a:moveTo>
                  <a:pt x="2200819" y="3169703"/>
                </a:moveTo>
                <a:cubicBezTo>
                  <a:pt x="2378379" y="3492735"/>
                  <a:pt x="1884629" y="3715307"/>
                  <a:pt x="2062190" y="4038339"/>
                </a:cubicBezTo>
                <a:lnTo>
                  <a:pt x="2228926" y="4285635"/>
                </a:lnTo>
                <a:cubicBezTo>
                  <a:pt x="2184536" y="4204877"/>
                  <a:pt x="2182103" y="4130398"/>
                  <a:pt x="2200648" y="4059058"/>
                </a:cubicBezTo>
                <a:lnTo>
                  <a:pt x="2206025" y="4042797"/>
                </a:lnTo>
                <a:lnTo>
                  <a:pt x="2219538" y="4064112"/>
                </a:lnTo>
                <a:lnTo>
                  <a:pt x="2423322" y="4283849"/>
                </a:lnTo>
                <a:cubicBezTo>
                  <a:pt x="2196896" y="3990866"/>
                  <a:pt x="2649749" y="3697884"/>
                  <a:pt x="2423322" y="3404902"/>
                </a:cubicBezTo>
                <a:lnTo>
                  <a:pt x="2219538" y="3185165"/>
                </a:lnTo>
                <a:cubicBezTo>
                  <a:pt x="2233690" y="3203477"/>
                  <a:pt x="2245188" y="3221788"/>
                  <a:pt x="2254365" y="3240099"/>
                </a:cubicBezTo>
                <a:lnTo>
                  <a:pt x="2262237" y="3260796"/>
                </a:lnTo>
                <a:lnTo>
                  <a:pt x="2200819" y="3169703"/>
                </a:lnTo>
                <a:close/>
                <a:moveTo>
                  <a:pt x="2348489" y="3224808"/>
                </a:moveTo>
                <a:cubicBezTo>
                  <a:pt x="2372160" y="3227154"/>
                  <a:pt x="2394043" y="3231374"/>
                  <a:pt x="2414359" y="3237236"/>
                </a:cubicBezTo>
                <a:lnTo>
                  <a:pt x="2439542" y="3247167"/>
                </a:lnTo>
                <a:lnTo>
                  <a:pt x="2322005" y="3227952"/>
                </a:lnTo>
                <a:cubicBezTo>
                  <a:pt x="2690386" y="3321049"/>
                  <a:pt x="2530391" y="3820862"/>
                  <a:pt x="2898773" y="3913960"/>
                </a:cubicBezTo>
                <a:lnTo>
                  <a:pt x="3201478" y="3963448"/>
                </a:lnTo>
                <a:cubicBezTo>
                  <a:pt x="3109383" y="3940173"/>
                  <a:pt x="3050311" y="3891479"/>
                  <a:pt x="3007751" y="3830075"/>
                </a:cubicBezTo>
                <a:lnTo>
                  <a:pt x="2996746" y="3811821"/>
                </a:lnTo>
                <a:lnTo>
                  <a:pt x="3026690" y="3817471"/>
                </a:lnTo>
                <a:lnTo>
                  <a:pt x="3333649" y="3821611"/>
                </a:lnTo>
                <a:cubicBezTo>
                  <a:pt x="2954905" y="3784085"/>
                  <a:pt x="3034191" y="3266474"/>
                  <a:pt x="2655448" y="3228948"/>
                </a:cubicBezTo>
                <a:lnTo>
                  <a:pt x="2348489" y="3224808"/>
                </a:lnTo>
                <a:close/>
              </a:path>
            </a:pathLst>
          </a:custGeom>
          <a:gradFill>
            <a:gsLst>
              <a:gs pos="49000">
                <a:schemeClr val="accent6">
                  <a:lumMod val="75000"/>
                  <a:alpha val="75000"/>
                </a:schemeClr>
              </a:gs>
              <a:gs pos="13000">
                <a:srgbClr val="FCD78E">
                  <a:lumMod val="56000"/>
                  <a:lumOff val="44000"/>
                  <a:alpha val="82000"/>
                </a:srgbClr>
              </a:gs>
              <a:gs pos="31000">
                <a:srgbClr val="FEED5A">
                  <a:alpha val="79000"/>
                </a:srgbClr>
              </a:gs>
              <a:gs pos="100000">
                <a:schemeClr val="bg1"/>
              </a:gs>
            </a:gsLst>
            <a:path path="circle">
              <a:fillToRect l="100000" t="100000"/>
            </a:path>
          </a:gradFill>
          <a:ln>
            <a:solidFill>
              <a:srgbClr val="FF3300">
                <a:alpha val="40000"/>
              </a:srgbClr>
            </a:solidFill>
          </a:ln>
          <a:scene3d>
            <a:camera prst="orthographicFront"/>
            <a:lightRig rig="chilly"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6" name="Forma libre 4"/>
          <p:cNvSpPr/>
          <p:nvPr/>
        </p:nvSpPr>
        <p:spPr>
          <a:xfrm flipH="1">
            <a:off x="4534426" y="403883"/>
            <a:ext cx="4605128" cy="6048672"/>
          </a:xfrm>
          <a:custGeom>
            <a:avLst/>
            <a:gdLst>
              <a:gd name="connsiteX0" fmla="*/ 4627223 w 4627223"/>
              <a:gd name="connsiteY0" fmla="*/ 0 h 6120679"/>
              <a:gd name="connsiteX1" fmla="*/ 4627222 w 4627223"/>
              <a:gd name="connsiteY1" fmla="*/ 6120679 h 6120679"/>
              <a:gd name="connsiteX2" fmla="*/ 280180 w 4627223"/>
              <a:gd name="connsiteY2" fmla="*/ 5506617 h 6120679"/>
              <a:gd name="connsiteX3" fmla="*/ 0 w 4627223"/>
              <a:gd name="connsiteY3" fmla="*/ 5428505 h 6120679"/>
              <a:gd name="connsiteX4" fmla="*/ 0 w 4627223"/>
              <a:gd name="connsiteY4" fmla="*/ 677755 h 6120679"/>
              <a:gd name="connsiteX5" fmla="*/ 340045 w 4627223"/>
              <a:gd name="connsiteY5" fmla="*/ 584382 h 6120679"/>
              <a:gd name="connsiteX6" fmla="*/ 4627223 w 4627223"/>
              <a:gd name="connsiteY6" fmla="*/ 0 h 6120679"/>
              <a:gd name="connsiteX7" fmla="*/ 2229641 w 4627223"/>
              <a:gd name="connsiteY7" fmla="*/ 1835043 h 6120679"/>
              <a:gd name="connsiteX8" fmla="*/ 2229641 w 4627223"/>
              <a:gd name="connsiteY8" fmla="*/ 2713990 h 6120679"/>
              <a:gd name="connsiteX9" fmla="*/ 2433426 w 4627223"/>
              <a:gd name="connsiteY9" fmla="*/ 2933727 h 6120679"/>
              <a:gd name="connsiteX10" fmla="*/ 2398599 w 4627223"/>
              <a:gd name="connsiteY10" fmla="*/ 2878793 h 6120679"/>
              <a:gd name="connsiteX11" fmla="*/ 2394294 w 4627223"/>
              <a:gd name="connsiteY11" fmla="*/ 2867475 h 6120679"/>
              <a:gd name="connsiteX12" fmla="*/ 2451854 w 4627223"/>
              <a:gd name="connsiteY12" fmla="*/ 2952846 h 6120679"/>
              <a:gd name="connsiteX13" fmla="*/ 2590483 w 4627223"/>
              <a:gd name="connsiteY13" fmla="*/ 2084210 h 6120679"/>
              <a:gd name="connsiteX14" fmla="*/ 2423747 w 4627223"/>
              <a:gd name="connsiteY14" fmla="*/ 1836914 h 6120679"/>
              <a:gd name="connsiteX15" fmla="*/ 2452025 w 4627223"/>
              <a:gd name="connsiteY15" fmla="*/ 2063491 h 6120679"/>
              <a:gd name="connsiteX16" fmla="*/ 2447542 w 4627223"/>
              <a:gd name="connsiteY16" fmla="*/ 2077047 h 6120679"/>
              <a:gd name="connsiteX17" fmla="*/ 2433426 w 4627223"/>
              <a:gd name="connsiteY17" fmla="*/ 2054779 h 6120679"/>
              <a:gd name="connsiteX18" fmla="*/ 2229641 w 4627223"/>
              <a:gd name="connsiteY18" fmla="*/ 1835043 h 6120679"/>
              <a:gd name="connsiteX19" fmla="*/ 3193777 w 4627223"/>
              <a:gd name="connsiteY19" fmla="*/ 2101737 h 6120679"/>
              <a:gd name="connsiteX20" fmla="*/ 2541481 w 4627223"/>
              <a:gd name="connsiteY20" fmla="*/ 2720459 h 6120679"/>
              <a:gd name="connsiteX21" fmla="*/ 2521858 w 4627223"/>
              <a:gd name="connsiteY21" fmla="*/ 3013664 h 6120679"/>
              <a:gd name="connsiteX22" fmla="*/ 2538111 w 4627223"/>
              <a:gd name="connsiteY22" fmla="*/ 2951321 h 6120679"/>
              <a:gd name="connsiteX23" fmla="*/ 2556680 w 4627223"/>
              <a:gd name="connsiteY23" fmla="*/ 2913644 h 6120679"/>
              <a:gd name="connsiteX24" fmla="*/ 2526641 w 4627223"/>
              <a:gd name="connsiteY24" fmla="*/ 3044924 h 6120679"/>
              <a:gd name="connsiteX25" fmla="*/ 3268871 w 4627223"/>
              <a:gd name="connsiteY25" fmla="*/ 2529928 h 6120679"/>
              <a:gd name="connsiteX26" fmla="*/ 3334508 w 4627223"/>
              <a:gd name="connsiteY26" fmla="*/ 2243064 h 6120679"/>
              <a:gd name="connsiteX27" fmla="*/ 3186426 w 4627223"/>
              <a:gd name="connsiteY27" fmla="*/ 2421224 h 6120679"/>
              <a:gd name="connsiteX28" fmla="*/ 3164511 w 4627223"/>
              <a:gd name="connsiteY28" fmla="*/ 2431931 h 6120679"/>
              <a:gd name="connsiteX29" fmla="*/ 3174154 w 4627223"/>
              <a:gd name="connsiteY29" fmla="*/ 2394942 h 6120679"/>
              <a:gd name="connsiteX30" fmla="*/ 3193777 w 4627223"/>
              <a:gd name="connsiteY30" fmla="*/ 2101737 h 6120679"/>
              <a:gd name="connsiteX31" fmla="*/ 2865715 w 4627223"/>
              <a:gd name="connsiteY31" fmla="*/ 2900030 h 6120679"/>
              <a:gd name="connsiteX32" fmla="*/ 2693518 w 4627223"/>
              <a:gd name="connsiteY32" fmla="*/ 2961930 h 6120679"/>
              <a:gd name="connsiteX33" fmla="*/ 2463922 w 4627223"/>
              <a:gd name="connsiteY33" fmla="*/ 3156962 h 6120679"/>
              <a:gd name="connsiteX34" fmla="*/ 2521320 w 4627223"/>
              <a:gd name="connsiteY34" fmla="*/ 3123632 h 6120679"/>
              <a:gd name="connsiteX35" fmla="*/ 2552705 w 4627223"/>
              <a:gd name="connsiteY35" fmla="*/ 3112697 h 6120679"/>
              <a:gd name="connsiteX36" fmla="*/ 2446784 w 4627223"/>
              <a:gd name="connsiteY36" fmla="*/ 3177973 h 6120679"/>
              <a:gd name="connsiteX37" fmla="*/ 3354396 w 4627223"/>
              <a:gd name="connsiteY37" fmla="*/ 3313792 h 6120679"/>
              <a:gd name="connsiteX38" fmla="*/ 3612060 w 4627223"/>
              <a:gd name="connsiteY38" fmla="*/ 3155003 h 6120679"/>
              <a:gd name="connsiteX39" fmla="*/ 3372051 w 4627223"/>
              <a:gd name="connsiteY39" fmla="*/ 3180422 h 6120679"/>
              <a:gd name="connsiteX40" fmla="*/ 3352241 w 4627223"/>
              <a:gd name="connsiteY40" fmla="*/ 3174422 h 6120679"/>
              <a:gd name="connsiteX41" fmla="*/ 3382308 w 4627223"/>
              <a:gd name="connsiteY41" fmla="*/ 3156962 h 6120679"/>
              <a:gd name="connsiteX42" fmla="*/ 3611905 w 4627223"/>
              <a:gd name="connsiteY42" fmla="*/ 2961930 h 6120679"/>
              <a:gd name="connsiteX43" fmla="*/ 2865715 w 4627223"/>
              <a:gd name="connsiteY43" fmla="*/ 2900030 h 6120679"/>
              <a:gd name="connsiteX44" fmla="*/ 1533250 w 4627223"/>
              <a:gd name="connsiteY44" fmla="*/ 2053604 h 6120679"/>
              <a:gd name="connsiteX45" fmla="*/ 1709686 w 4627223"/>
              <a:gd name="connsiteY45" fmla="*/ 2207442 h 6120679"/>
              <a:gd name="connsiteX46" fmla="*/ 1719159 w 4627223"/>
              <a:gd name="connsiteY46" fmla="*/ 2228414 h 6120679"/>
              <a:gd name="connsiteX47" fmla="*/ 1688176 w 4627223"/>
              <a:gd name="connsiteY47" fmla="*/ 2218905 h 6120679"/>
              <a:gd name="connsiteX48" fmla="*/ 1383768 w 4627223"/>
              <a:gd name="connsiteY48" fmla="*/ 2180886 h 6120679"/>
              <a:gd name="connsiteX49" fmla="*/ 1985965 w 4627223"/>
              <a:gd name="connsiteY49" fmla="*/ 2844501 h 6120679"/>
              <a:gd name="connsiteX50" fmla="*/ 2290373 w 4627223"/>
              <a:gd name="connsiteY50" fmla="*/ 2882520 h 6120679"/>
              <a:gd name="connsiteX51" fmla="*/ 2226441 w 4627223"/>
              <a:gd name="connsiteY51" fmla="*/ 2862899 h 6120679"/>
              <a:gd name="connsiteX52" fmla="*/ 2196073 w 4627223"/>
              <a:gd name="connsiteY52" fmla="*/ 2846773 h 6120679"/>
              <a:gd name="connsiteX53" fmla="*/ 2318557 w 4627223"/>
              <a:gd name="connsiteY53" fmla="*/ 2881084 h 6120679"/>
              <a:gd name="connsiteX54" fmla="*/ 1828091 w 4627223"/>
              <a:gd name="connsiteY54" fmla="*/ 2136195 h 6120679"/>
              <a:gd name="connsiteX55" fmla="*/ 1533250 w 4627223"/>
              <a:gd name="connsiteY55" fmla="*/ 2053604 h 6120679"/>
              <a:gd name="connsiteX56" fmla="*/ 1409365 w 4627223"/>
              <a:gd name="connsiteY56" fmla="*/ 2774730 h 6120679"/>
              <a:gd name="connsiteX57" fmla="*/ 1272826 w 4627223"/>
              <a:gd name="connsiteY57" fmla="*/ 2811437 h 6120679"/>
              <a:gd name="connsiteX58" fmla="*/ 1015162 w 4627223"/>
              <a:gd name="connsiteY58" fmla="*/ 2970226 h 6120679"/>
              <a:gd name="connsiteX59" fmla="*/ 1251678 w 4627223"/>
              <a:gd name="connsiteY59" fmla="*/ 2943949 h 6120679"/>
              <a:gd name="connsiteX60" fmla="*/ 1274426 w 4627223"/>
              <a:gd name="connsiteY60" fmla="*/ 2950916 h 6120679"/>
              <a:gd name="connsiteX61" fmla="*/ 1245925 w 4627223"/>
              <a:gd name="connsiteY61" fmla="*/ 2968343 h 6120679"/>
              <a:gd name="connsiteX62" fmla="*/ 1016329 w 4627223"/>
              <a:gd name="connsiteY62" fmla="*/ 3163375 h 6120679"/>
              <a:gd name="connsiteX63" fmla="*/ 1934716 w 4627223"/>
              <a:gd name="connsiteY63" fmla="*/ 3163375 h 6120679"/>
              <a:gd name="connsiteX64" fmla="*/ 2164313 w 4627223"/>
              <a:gd name="connsiteY64" fmla="*/ 2968343 h 6120679"/>
              <a:gd name="connsiteX65" fmla="*/ 2071039 w 4627223"/>
              <a:gd name="connsiteY65" fmla="*/ 3015614 h 6120679"/>
              <a:gd name="connsiteX66" fmla="*/ 2068561 w 4627223"/>
              <a:gd name="connsiteY66" fmla="*/ 3016203 h 6120679"/>
              <a:gd name="connsiteX67" fmla="*/ 2180439 w 4627223"/>
              <a:gd name="connsiteY67" fmla="*/ 2947257 h 6120679"/>
              <a:gd name="connsiteX68" fmla="*/ 1452767 w 4627223"/>
              <a:gd name="connsiteY68" fmla="*/ 2775730 h 6120679"/>
              <a:gd name="connsiteX69" fmla="*/ 1409365 w 4627223"/>
              <a:gd name="connsiteY69" fmla="*/ 2774730 h 6120679"/>
              <a:gd name="connsiteX70" fmla="*/ 2115325 w 4627223"/>
              <a:gd name="connsiteY70" fmla="*/ 3075677 h 6120679"/>
              <a:gd name="connsiteX71" fmla="*/ 1334620 w 4627223"/>
              <a:gd name="connsiteY71" fmla="*/ 3535729 h 6120679"/>
              <a:gd name="connsiteX72" fmla="*/ 1246662 w 4627223"/>
              <a:gd name="connsiteY72" fmla="*/ 3816988 h 6120679"/>
              <a:gd name="connsiteX73" fmla="*/ 1408332 w 4627223"/>
              <a:gd name="connsiteY73" fmla="*/ 3650024 h 6120679"/>
              <a:gd name="connsiteX74" fmla="*/ 1433335 w 4627223"/>
              <a:gd name="connsiteY74" fmla="*/ 3640001 h 6120679"/>
              <a:gd name="connsiteX75" fmla="*/ 1421231 w 4627223"/>
              <a:gd name="connsiteY75" fmla="*/ 3674999 h 6120679"/>
              <a:gd name="connsiteX76" fmla="*/ 1378665 w 4627223"/>
              <a:gd name="connsiteY76" fmla="*/ 3965966 h 6120679"/>
              <a:gd name="connsiteX77" fmla="*/ 2077651 w 4627223"/>
              <a:gd name="connsiteY77" fmla="*/ 3395854 h 6120679"/>
              <a:gd name="connsiteX78" fmla="*/ 2120217 w 4627223"/>
              <a:gd name="connsiteY78" fmla="*/ 3104886 h 6120679"/>
              <a:gd name="connsiteX79" fmla="*/ 2099120 w 4627223"/>
              <a:gd name="connsiteY79" fmla="*/ 3165886 h 6120679"/>
              <a:gd name="connsiteX80" fmla="*/ 2073696 w 4627223"/>
              <a:gd name="connsiteY80" fmla="*/ 3208792 h 6120679"/>
              <a:gd name="connsiteX81" fmla="*/ 2115325 w 4627223"/>
              <a:gd name="connsiteY81" fmla="*/ 3075677 h 6120679"/>
              <a:gd name="connsiteX82" fmla="*/ 2200819 w 4627223"/>
              <a:gd name="connsiteY82" fmla="*/ 3169703 h 6120679"/>
              <a:gd name="connsiteX83" fmla="*/ 2062190 w 4627223"/>
              <a:gd name="connsiteY83" fmla="*/ 4038339 h 6120679"/>
              <a:gd name="connsiteX84" fmla="*/ 2228926 w 4627223"/>
              <a:gd name="connsiteY84" fmla="*/ 4285635 h 6120679"/>
              <a:gd name="connsiteX85" fmla="*/ 2200648 w 4627223"/>
              <a:gd name="connsiteY85" fmla="*/ 4059058 h 6120679"/>
              <a:gd name="connsiteX86" fmla="*/ 2206025 w 4627223"/>
              <a:gd name="connsiteY86" fmla="*/ 4042797 h 6120679"/>
              <a:gd name="connsiteX87" fmla="*/ 2219538 w 4627223"/>
              <a:gd name="connsiteY87" fmla="*/ 4064112 h 6120679"/>
              <a:gd name="connsiteX88" fmla="*/ 2423322 w 4627223"/>
              <a:gd name="connsiteY88" fmla="*/ 4283849 h 6120679"/>
              <a:gd name="connsiteX89" fmla="*/ 2423322 w 4627223"/>
              <a:gd name="connsiteY89" fmla="*/ 3404902 h 6120679"/>
              <a:gd name="connsiteX90" fmla="*/ 2219538 w 4627223"/>
              <a:gd name="connsiteY90" fmla="*/ 3185165 h 6120679"/>
              <a:gd name="connsiteX91" fmla="*/ 2254365 w 4627223"/>
              <a:gd name="connsiteY91" fmla="*/ 3240099 h 6120679"/>
              <a:gd name="connsiteX92" fmla="*/ 2262237 w 4627223"/>
              <a:gd name="connsiteY92" fmla="*/ 3260796 h 6120679"/>
              <a:gd name="connsiteX93" fmla="*/ 2200819 w 4627223"/>
              <a:gd name="connsiteY93" fmla="*/ 3169703 h 6120679"/>
              <a:gd name="connsiteX94" fmla="*/ 2348489 w 4627223"/>
              <a:gd name="connsiteY94" fmla="*/ 3224808 h 6120679"/>
              <a:gd name="connsiteX95" fmla="*/ 2414359 w 4627223"/>
              <a:gd name="connsiteY95" fmla="*/ 3237236 h 6120679"/>
              <a:gd name="connsiteX96" fmla="*/ 2439542 w 4627223"/>
              <a:gd name="connsiteY96" fmla="*/ 3247167 h 6120679"/>
              <a:gd name="connsiteX97" fmla="*/ 2322005 w 4627223"/>
              <a:gd name="connsiteY97" fmla="*/ 3227952 h 6120679"/>
              <a:gd name="connsiteX98" fmla="*/ 2898773 w 4627223"/>
              <a:gd name="connsiteY98" fmla="*/ 3913960 h 6120679"/>
              <a:gd name="connsiteX99" fmla="*/ 3201478 w 4627223"/>
              <a:gd name="connsiteY99" fmla="*/ 3963448 h 6120679"/>
              <a:gd name="connsiteX100" fmla="*/ 3007751 w 4627223"/>
              <a:gd name="connsiteY100" fmla="*/ 3830075 h 6120679"/>
              <a:gd name="connsiteX101" fmla="*/ 2996746 w 4627223"/>
              <a:gd name="connsiteY101" fmla="*/ 3811821 h 6120679"/>
              <a:gd name="connsiteX102" fmla="*/ 3026690 w 4627223"/>
              <a:gd name="connsiteY102" fmla="*/ 3817471 h 6120679"/>
              <a:gd name="connsiteX103" fmla="*/ 3333649 w 4627223"/>
              <a:gd name="connsiteY103" fmla="*/ 3821611 h 6120679"/>
              <a:gd name="connsiteX104" fmla="*/ 2655448 w 4627223"/>
              <a:gd name="connsiteY104" fmla="*/ 3228948 h 6120679"/>
              <a:gd name="connsiteX105" fmla="*/ 2348489 w 4627223"/>
              <a:gd name="connsiteY105" fmla="*/ 3224808 h 612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4627223" h="6120679">
                <a:moveTo>
                  <a:pt x="4627223" y="0"/>
                </a:moveTo>
                <a:cubicBezTo>
                  <a:pt x="4627223" y="2040227"/>
                  <a:pt x="4627222" y="4080452"/>
                  <a:pt x="4627222" y="6120679"/>
                </a:cubicBezTo>
                <a:cubicBezTo>
                  <a:pt x="2610655" y="6039565"/>
                  <a:pt x="1651447" y="5882405"/>
                  <a:pt x="280180" y="5506617"/>
                </a:cubicBezTo>
                <a:lnTo>
                  <a:pt x="0" y="5428505"/>
                </a:lnTo>
                <a:lnTo>
                  <a:pt x="0" y="677755"/>
                </a:lnTo>
                <a:lnTo>
                  <a:pt x="340045" y="584382"/>
                </a:lnTo>
                <a:cubicBezTo>
                  <a:pt x="1979022" y="145611"/>
                  <a:pt x="2743343" y="117166"/>
                  <a:pt x="4627223" y="0"/>
                </a:cubicBezTo>
                <a:close/>
                <a:moveTo>
                  <a:pt x="2229641" y="1835043"/>
                </a:moveTo>
                <a:cubicBezTo>
                  <a:pt x="2456068" y="2128025"/>
                  <a:pt x="2003215" y="2421008"/>
                  <a:pt x="2229641" y="2713990"/>
                </a:cubicBezTo>
                <a:lnTo>
                  <a:pt x="2433426" y="2933727"/>
                </a:lnTo>
                <a:cubicBezTo>
                  <a:pt x="2419274" y="2915415"/>
                  <a:pt x="2407776" y="2897104"/>
                  <a:pt x="2398599" y="2878793"/>
                </a:cubicBezTo>
                <a:lnTo>
                  <a:pt x="2394294" y="2867475"/>
                </a:lnTo>
                <a:lnTo>
                  <a:pt x="2451854" y="2952846"/>
                </a:lnTo>
                <a:cubicBezTo>
                  <a:pt x="2274293" y="2629815"/>
                  <a:pt x="2768044" y="2407242"/>
                  <a:pt x="2590483" y="2084210"/>
                </a:cubicBezTo>
                <a:lnTo>
                  <a:pt x="2423747" y="1836914"/>
                </a:lnTo>
                <a:cubicBezTo>
                  <a:pt x="2468137" y="1917672"/>
                  <a:pt x="2470570" y="1992151"/>
                  <a:pt x="2452025" y="2063491"/>
                </a:cubicBezTo>
                <a:lnTo>
                  <a:pt x="2447542" y="2077047"/>
                </a:lnTo>
                <a:lnTo>
                  <a:pt x="2433426" y="2054779"/>
                </a:lnTo>
                <a:lnTo>
                  <a:pt x="2229641" y="1835043"/>
                </a:lnTo>
                <a:close/>
                <a:moveTo>
                  <a:pt x="3193777" y="2101737"/>
                </a:moveTo>
                <a:cubicBezTo>
                  <a:pt x="3135735" y="2461894"/>
                  <a:pt x="2599523" y="2360303"/>
                  <a:pt x="2541481" y="2720459"/>
                </a:cubicBezTo>
                <a:lnTo>
                  <a:pt x="2521858" y="3013664"/>
                </a:lnTo>
                <a:cubicBezTo>
                  <a:pt x="2525485" y="2991154"/>
                  <a:pt x="2530981" y="2970449"/>
                  <a:pt x="2538111" y="2951321"/>
                </a:cubicBezTo>
                <a:lnTo>
                  <a:pt x="2556680" y="2913644"/>
                </a:lnTo>
                <a:lnTo>
                  <a:pt x="2526641" y="3044924"/>
                </a:lnTo>
                <a:cubicBezTo>
                  <a:pt x="2640807" y="2697576"/>
                  <a:pt x="3154705" y="2877276"/>
                  <a:pt x="3268871" y="2529928"/>
                </a:cubicBezTo>
                <a:lnTo>
                  <a:pt x="3334508" y="2243064"/>
                </a:lnTo>
                <a:cubicBezTo>
                  <a:pt x="3305967" y="2329902"/>
                  <a:pt x="3252442" y="2383798"/>
                  <a:pt x="3186426" y="2421224"/>
                </a:cubicBezTo>
                <a:lnTo>
                  <a:pt x="3164511" y="2431931"/>
                </a:lnTo>
                <a:lnTo>
                  <a:pt x="3174154" y="2394942"/>
                </a:lnTo>
                <a:lnTo>
                  <a:pt x="3193777" y="2101737"/>
                </a:lnTo>
                <a:close/>
                <a:moveTo>
                  <a:pt x="2865715" y="2900030"/>
                </a:moveTo>
                <a:cubicBezTo>
                  <a:pt x="2808317" y="2903522"/>
                  <a:pt x="2750917" y="2921298"/>
                  <a:pt x="2693518" y="2961930"/>
                </a:cubicBezTo>
                <a:lnTo>
                  <a:pt x="2463922" y="3156962"/>
                </a:lnTo>
                <a:cubicBezTo>
                  <a:pt x="2483054" y="3143419"/>
                  <a:pt x="2502187" y="3132414"/>
                  <a:pt x="2521320" y="3123632"/>
                </a:cubicBezTo>
                <a:lnTo>
                  <a:pt x="2552705" y="3112697"/>
                </a:lnTo>
                <a:lnTo>
                  <a:pt x="2446784" y="3177973"/>
                </a:lnTo>
                <a:cubicBezTo>
                  <a:pt x="2783500" y="3009085"/>
                  <a:pt x="3017680" y="3482680"/>
                  <a:pt x="3354396" y="3313792"/>
                </a:cubicBezTo>
                <a:lnTo>
                  <a:pt x="3612060" y="3155003"/>
                </a:lnTo>
                <a:cubicBezTo>
                  <a:pt x="3526566" y="3197884"/>
                  <a:pt x="3447682" y="3199346"/>
                  <a:pt x="3372051" y="3180422"/>
                </a:cubicBezTo>
                <a:lnTo>
                  <a:pt x="3352241" y="3174422"/>
                </a:lnTo>
                <a:lnTo>
                  <a:pt x="3382308" y="3156962"/>
                </a:lnTo>
                <a:lnTo>
                  <a:pt x="3611905" y="2961930"/>
                </a:lnTo>
                <a:cubicBezTo>
                  <a:pt x="3363175" y="3138001"/>
                  <a:pt x="3114445" y="2884899"/>
                  <a:pt x="2865715" y="2900030"/>
                </a:cubicBezTo>
                <a:close/>
                <a:moveTo>
                  <a:pt x="1533250" y="2053604"/>
                </a:moveTo>
                <a:cubicBezTo>
                  <a:pt x="1621962" y="2086892"/>
                  <a:pt x="1674794" y="2141769"/>
                  <a:pt x="1709686" y="2207442"/>
                </a:cubicBezTo>
                <a:lnTo>
                  <a:pt x="1719159" y="2228414"/>
                </a:lnTo>
                <a:lnTo>
                  <a:pt x="1688176" y="2218905"/>
                </a:lnTo>
                <a:lnTo>
                  <a:pt x="1383768" y="2180886"/>
                </a:lnTo>
                <a:cubicBezTo>
                  <a:pt x="1755455" y="2259997"/>
                  <a:pt x="1614277" y="2765390"/>
                  <a:pt x="1985965" y="2844501"/>
                </a:cubicBezTo>
                <a:lnTo>
                  <a:pt x="2290373" y="2882520"/>
                </a:lnTo>
                <a:cubicBezTo>
                  <a:pt x="2267143" y="2877575"/>
                  <a:pt x="2245916" y="2870966"/>
                  <a:pt x="2226441" y="2862899"/>
                </a:cubicBezTo>
                <a:lnTo>
                  <a:pt x="2196073" y="2846773"/>
                </a:lnTo>
                <a:lnTo>
                  <a:pt x="2318557" y="2881084"/>
                </a:lnTo>
                <a:cubicBezTo>
                  <a:pt x="1963707" y="2747933"/>
                  <a:pt x="2182940" y="2269347"/>
                  <a:pt x="1828091" y="2136195"/>
                </a:cubicBezTo>
                <a:lnTo>
                  <a:pt x="1533250" y="2053604"/>
                </a:lnTo>
                <a:close/>
                <a:moveTo>
                  <a:pt x="1409365" y="2774730"/>
                </a:moveTo>
                <a:cubicBezTo>
                  <a:pt x="1365500" y="2776643"/>
                  <a:pt x="1320177" y="2787687"/>
                  <a:pt x="1272826" y="2811437"/>
                </a:cubicBezTo>
                <a:lnTo>
                  <a:pt x="1015162" y="2970226"/>
                </a:lnTo>
                <a:cubicBezTo>
                  <a:pt x="1099342" y="2928005"/>
                  <a:pt x="1177112" y="2925938"/>
                  <a:pt x="1251678" y="2943949"/>
                </a:cubicBezTo>
                <a:lnTo>
                  <a:pt x="1274426" y="2950916"/>
                </a:lnTo>
                <a:lnTo>
                  <a:pt x="1245925" y="2968343"/>
                </a:lnTo>
                <a:lnTo>
                  <a:pt x="1016329" y="3163375"/>
                </a:lnTo>
                <a:cubicBezTo>
                  <a:pt x="1322458" y="2946672"/>
                  <a:pt x="1628587" y="3380078"/>
                  <a:pt x="1934716" y="3163375"/>
                </a:cubicBezTo>
                <a:lnTo>
                  <a:pt x="2164313" y="2968343"/>
                </a:lnTo>
                <a:cubicBezTo>
                  <a:pt x="2133222" y="2990351"/>
                  <a:pt x="2102130" y="3005655"/>
                  <a:pt x="2071039" y="3015614"/>
                </a:cubicBezTo>
                <a:lnTo>
                  <a:pt x="2068561" y="3016203"/>
                </a:lnTo>
                <a:lnTo>
                  <a:pt x="2180439" y="2947257"/>
                </a:lnTo>
                <a:cubicBezTo>
                  <a:pt x="1906857" y="3084478"/>
                  <a:pt x="1700965" y="2797560"/>
                  <a:pt x="1452767" y="2775730"/>
                </a:cubicBezTo>
                <a:cubicBezTo>
                  <a:pt x="1438448" y="2774470"/>
                  <a:pt x="1423988" y="2774093"/>
                  <a:pt x="1409365" y="2774730"/>
                </a:cubicBezTo>
                <a:close/>
                <a:moveTo>
                  <a:pt x="2115325" y="3075677"/>
                </a:moveTo>
                <a:cubicBezTo>
                  <a:pt x="1974221" y="3413746"/>
                  <a:pt x="1475724" y="3197660"/>
                  <a:pt x="1334620" y="3535729"/>
                </a:cubicBezTo>
                <a:lnTo>
                  <a:pt x="1246662" y="3816988"/>
                </a:lnTo>
                <a:cubicBezTo>
                  <a:pt x="1281938" y="3732471"/>
                  <a:pt x="1339551" y="3682588"/>
                  <a:pt x="1408332" y="3650024"/>
                </a:cubicBezTo>
                <a:lnTo>
                  <a:pt x="1433335" y="3640001"/>
                </a:lnTo>
                <a:lnTo>
                  <a:pt x="1421231" y="3674999"/>
                </a:lnTo>
                <a:lnTo>
                  <a:pt x="1378665" y="3965966"/>
                </a:lnTo>
                <a:cubicBezTo>
                  <a:pt x="1464793" y="3610996"/>
                  <a:pt x="1991523" y="3750825"/>
                  <a:pt x="2077651" y="3395854"/>
                </a:cubicBezTo>
                <a:lnTo>
                  <a:pt x="2120217" y="3104886"/>
                </a:lnTo>
                <a:cubicBezTo>
                  <a:pt x="2114834" y="3127072"/>
                  <a:pt x="2107730" y="3147324"/>
                  <a:pt x="2099120" y="3165886"/>
                </a:cubicBezTo>
                <a:lnTo>
                  <a:pt x="2073696" y="3208792"/>
                </a:lnTo>
                <a:lnTo>
                  <a:pt x="2115325" y="3075677"/>
                </a:lnTo>
                <a:close/>
                <a:moveTo>
                  <a:pt x="2200819" y="3169703"/>
                </a:moveTo>
                <a:cubicBezTo>
                  <a:pt x="2378379" y="3492735"/>
                  <a:pt x="1884629" y="3715307"/>
                  <a:pt x="2062190" y="4038339"/>
                </a:cubicBezTo>
                <a:lnTo>
                  <a:pt x="2228926" y="4285635"/>
                </a:lnTo>
                <a:cubicBezTo>
                  <a:pt x="2184536" y="4204877"/>
                  <a:pt x="2182103" y="4130398"/>
                  <a:pt x="2200648" y="4059058"/>
                </a:cubicBezTo>
                <a:lnTo>
                  <a:pt x="2206025" y="4042797"/>
                </a:lnTo>
                <a:lnTo>
                  <a:pt x="2219538" y="4064112"/>
                </a:lnTo>
                <a:lnTo>
                  <a:pt x="2423322" y="4283849"/>
                </a:lnTo>
                <a:cubicBezTo>
                  <a:pt x="2196896" y="3990866"/>
                  <a:pt x="2649749" y="3697884"/>
                  <a:pt x="2423322" y="3404902"/>
                </a:cubicBezTo>
                <a:lnTo>
                  <a:pt x="2219538" y="3185165"/>
                </a:lnTo>
                <a:cubicBezTo>
                  <a:pt x="2233690" y="3203477"/>
                  <a:pt x="2245188" y="3221788"/>
                  <a:pt x="2254365" y="3240099"/>
                </a:cubicBezTo>
                <a:lnTo>
                  <a:pt x="2262237" y="3260796"/>
                </a:lnTo>
                <a:lnTo>
                  <a:pt x="2200819" y="3169703"/>
                </a:lnTo>
                <a:close/>
                <a:moveTo>
                  <a:pt x="2348489" y="3224808"/>
                </a:moveTo>
                <a:cubicBezTo>
                  <a:pt x="2372160" y="3227154"/>
                  <a:pt x="2394043" y="3231374"/>
                  <a:pt x="2414359" y="3237236"/>
                </a:cubicBezTo>
                <a:lnTo>
                  <a:pt x="2439542" y="3247167"/>
                </a:lnTo>
                <a:lnTo>
                  <a:pt x="2322005" y="3227952"/>
                </a:lnTo>
                <a:cubicBezTo>
                  <a:pt x="2690386" y="3321049"/>
                  <a:pt x="2530391" y="3820862"/>
                  <a:pt x="2898773" y="3913960"/>
                </a:cubicBezTo>
                <a:lnTo>
                  <a:pt x="3201478" y="3963448"/>
                </a:lnTo>
                <a:cubicBezTo>
                  <a:pt x="3109383" y="3940173"/>
                  <a:pt x="3050311" y="3891479"/>
                  <a:pt x="3007751" y="3830075"/>
                </a:cubicBezTo>
                <a:lnTo>
                  <a:pt x="2996746" y="3811821"/>
                </a:lnTo>
                <a:lnTo>
                  <a:pt x="3026690" y="3817471"/>
                </a:lnTo>
                <a:lnTo>
                  <a:pt x="3333649" y="3821611"/>
                </a:lnTo>
                <a:cubicBezTo>
                  <a:pt x="2954905" y="3784085"/>
                  <a:pt x="3034191" y="3266474"/>
                  <a:pt x="2655448" y="3228948"/>
                </a:cubicBezTo>
                <a:lnTo>
                  <a:pt x="2348489" y="3224808"/>
                </a:lnTo>
                <a:close/>
              </a:path>
            </a:pathLst>
          </a:custGeom>
          <a:gradFill>
            <a:gsLst>
              <a:gs pos="49000">
                <a:schemeClr val="accent6">
                  <a:lumMod val="75000"/>
                  <a:alpha val="75000"/>
                </a:schemeClr>
              </a:gs>
              <a:gs pos="13000">
                <a:srgbClr val="FCD78E">
                  <a:lumMod val="56000"/>
                  <a:lumOff val="44000"/>
                  <a:alpha val="82000"/>
                </a:srgbClr>
              </a:gs>
              <a:gs pos="31000">
                <a:srgbClr val="FEED5A">
                  <a:alpha val="79000"/>
                </a:srgbClr>
              </a:gs>
              <a:gs pos="100000">
                <a:schemeClr val="bg1"/>
              </a:gs>
            </a:gsLst>
            <a:path path="circle">
              <a:fillToRect l="100000" t="100000"/>
            </a:path>
          </a:gradFill>
          <a:ln>
            <a:solidFill>
              <a:srgbClr val="FF3300">
                <a:alpha val="40000"/>
              </a:srgbClr>
            </a:solidFill>
          </a:ln>
          <a:scene3d>
            <a:camera prst="orthographicFront"/>
            <a:lightRig rig="chilly" dir="t"/>
          </a:scene3d>
          <a:sp3d prstMaterial="powder">
            <a:bevelT w="323850" h="69850"/>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7" name="6 Rectángulo"/>
          <p:cNvSpPr/>
          <p:nvPr/>
        </p:nvSpPr>
        <p:spPr>
          <a:xfrm>
            <a:off x="-38940" y="9770"/>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15558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
                                        </p:tgtEl>
                                        <p:attrNameLst>
                                          <p:attrName>style.opacity</p:attrName>
                                        </p:attrNameLst>
                                      </p:cBhvr>
                                      <p:to>
                                        <p:strVal val="0"/>
                                      </p:to>
                                    </p:set>
                                    <p:animEffect filter="image" prLst="opacity: 0">
                                      <p:cBhvr rctx="IE">
                                        <p:cTn id="7" dur="indefinite"/>
                                        <p:tgtEl>
                                          <p:spTgt spid="7"/>
                                        </p:tgtEl>
                                      </p:cBhvr>
                                    </p:animEffect>
                                  </p:childTnLst>
                                </p:cTn>
                              </p:par>
                              <p:par>
                                <p:cTn id="8" presetID="23" presetClass="entr" presetSubtype="288"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4000" fill="hold"/>
                                        <p:tgtEl>
                                          <p:spTgt spid="2"/>
                                        </p:tgtEl>
                                        <p:attrNameLst>
                                          <p:attrName>ppt_w</p:attrName>
                                        </p:attrNameLst>
                                      </p:cBhvr>
                                      <p:tavLst>
                                        <p:tav tm="0">
                                          <p:val>
                                            <p:strVal val="4/3*#ppt_w"/>
                                          </p:val>
                                        </p:tav>
                                        <p:tav tm="100000">
                                          <p:val>
                                            <p:strVal val="#ppt_w"/>
                                          </p:val>
                                        </p:tav>
                                      </p:tavLst>
                                    </p:anim>
                                    <p:anim calcmode="lin" valueType="num">
                                      <p:cBhvr>
                                        <p:cTn id="11" dur="4000" fill="hold"/>
                                        <p:tgtEl>
                                          <p:spTgt spid="2"/>
                                        </p:tgtEl>
                                        <p:attrNameLst>
                                          <p:attrName>ppt_h</p:attrName>
                                        </p:attrNameLst>
                                      </p:cBhvr>
                                      <p:tavLst>
                                        <p:tav tm="0">
                                          <p:val>
                                            <p:strVal val="4/3*#ppt_h"/>
                                          </p:val>
                                        </p:tav>
                                        <p:tav tm="100000">
                                          <p:val>
                                            <p:strVal val="#ppt_h"/>
                                          </p:val>
                                        </p:tav>
                                      </p:tavLst>
                                    </p:anim>
                                  </p:childTnLst>
                                </p:cTn>
                              </p:par>
                              <p:par>
                                <p:cTn id="12" presetID="17" presetClass="exit" presetSubtype="8" fill="hold" grpId="0" nodeType="withEffect">
                                  <p:stCondLst>
                                    <p:cond delay="0"/>
                                  </p:stCondLst>
                                  <p:childTnLst>
                                    <p:anim calcmode="lin" valueType="num">
                                      <p:cBhvr>
                                        <p:cTn id="13" dur="4000"/>
                                        <p:tgtEl>
                                          <p:spTgt spid="5"/>
                                        </p:tgtEl>
                                        <p:attrNameLst>
                                          <p:attrName>ppt_x</p:attrName>
                                        </p:attrNameLst>
                                      </p:cBhvr>
                                      <p:tavLst>
                                        <p:tav tm="0">
                                          <p:val>
                                            <p:strVal val="ppt_x"/>
                                          </p:val>
                                        </p:tav>
                                        <p:tav tm="100000">
                                          <p:val>
                                            <p:strVal val="ppt_x-ppt_w/2"/>
                                          </p:val>
                                        </p:tav>
                                      </p:tavLst>
                                    </p:anim>
                                    <p:anim calcmode="lin" valueType="num">
                                      <p:cBhvr>
                                        <p:cTn id="14" dur="4000"/>
                                        <p:tgtEl>
                                          <p:spTgt spid="5"/>
                                        </p:tgtEl>
                                        <p:attrNameLst>
                                          <p:attrName>ppt_y</p:attrName>
                                        </p:attrNameLst>
                                      </p:cBhvr>
                                      <p:tavLst>
                                        <p:tav tm="0">
                                          <p:val>
                                            <p:strVal val="ppt_y"/>
                                          </p:val>
                                        </p:tav>
                                        <p:tav tm="100000">
                                          <p:val>
                                            <p:strVal val="ppt_y"/>
                                          </p:val>
                                        </p:tav>
                                      </p:tavLst>
                                    </p:anim>
                                    <p:anim calcmode="lin" valueType="num">
                                      <p:cBhvr>
                                        <p:cTn id="15" dur="4000"/>
                                        <p:tgtEl>
                                          <p:spTgt spid="5"/>
                                        </p:tgtEl>
                                        <p:attrNameLst>
                                          <p:attrName>ppt_w</p:attrName>
                                        </p:attrNameLst>
                                      </p:cBhvr>
                                      <p:tavLst>
                                        <p:tav tm="0">
                                          <p:val>
                                            <p:strVal val="ppt_w"/>
                                          </p:val>
                                        </p:tav>
                                        <p:tav tm="100000">
                                          <p:val>
                                            <p:fltVal val="0"/>
                                          </p:val>
                                        </p:tav>
                                      </p:tavLst>
                                    </p:anim>
                                    <p:anim calcmode="lin" valueType="num">
                                      <p:cBhvr>
                                        <p:cTn id="16" dur="4000"/>
                                        <p:tgtEl>
                                          <p:spTgt spid="5"/>
                                        </p:tgtEl>
                                        <p:attrNameLst>
                                          <p:attrName>ppt_h</p:attrName>
                                        </p:attrNameLst>
                                      </p:cBhvr>
                                      <p:tavLst>
                                        <p:tav tm="0">
                                          <p:val>
                                            <p:strVal val="ppt_h"/>
                                          </p:val>
                                        </p:tav>
                                        <p:tav tm="100000">
                                          <p:val>
                                            <p:strVal val="ppt_h"/>
                                          </p:val>
                                        </p:tav>
                                      </p:tavLst>
                                    </p:anim>
                                    <p:set>
                                      <p:cBhvr>
                                        <p:cTn id="17" dur="1" fill="hold">
                                          <p:stCondLst>
                                            <p:cond delay="3999"/>
                                          </p:stCondLst>
                                        </p:cTn>
                                        <p:tgtEl>
                                          <p:spTgt spid="5"/>
                                        </p:tgtEl>
                                        <p:attrNameLst>
                                          <p:attrName>style.visibility</p:attrName>
                                        </p:attrNameLst>
                                      </p:cBhvr>
                                      <p:to>
                                        <p:strVal val="hidden"/>
                                      </p:to>
                                    </p:set>
                                  </p:childTnLst>
                                </p:cTn>
                              </p:par>
                              <p:par>
                                <p:cTn id="18" presetID="17" presetClass="exit" presetSubtype="2" fill="hold" grpId="0" nodeType="withEffect">
                                  <p:stCondLst>
                                    <p:cond delay="0"/>
                                  </p:stCondLst>
                                  <p:childTnLst>
                                    <p:anim calcmode="lin" valueType="num">
                                      <p:cBhvr>
                                        <p:cTn id="19" dur="4000"/>
                                        <p:tgtEl>
                                          <p:spTgt spid="6"/>
                                        </p:tgtEl>
                                        <p:attrNameLst>
                                          <p:attrName>ppt_x</p:attrName>
                                        </p:attrNameLst>
                                      </p:cBhvr>
                                      <p:tavLst>
                                        <p:tav tm="0">
                                          <p:val>
                                            <p:strVal val="ppt_x"/>
                                          </p:val>
                                        </p:tav>
                                        <p:tav tm="100000">
                                          <p:val>
                                            <p:strVal val="ppt_x+ppt_w/2"/>
                                          </p:val>
                                        </p:tav>
                                      </p:tavLst>
                                    </p:anim>
                                    <p:anim calcmode="lin" valueType="num">
                                      <p:cBhvr>
                                        <p:cTn id="20" dur="4000"/>
                                        <p:tgtEl>
                                          <p:spTgt spid="6"/>
                                        </p:tgtEl>
                                        <p:attrNameLst>
                                          <p:attrName>ppt_y</p:attrName>
                                        </p:attrNameLst>
                                      </p:cBhvr>
                                      <p:tavLst>
                                        <p:tav tm="0">
                                          <p:val>
                                            <p:strVal val="ppt_y"/>
                                          </p:val>
                                        </p:tav>
                                        <p:tav tm="100000">
                                          <p:val>
                                            <p:strVal val="ppt_y"/>
                                          </p:val>
                                        </p:tav>
                                      </p:tavLst>
                                    </p:anim>
                                    <p:anim calcmode="lin" valueType="num">
                                      <p:cBhvr>
                                        <p:cTn id="21" dur="4000"/>
                                        <p:tgtEl>
                                          <p:spTgt spid="6"/>
                                        </p:tgtEl>
                                        <p:attrNameLst>
                                          <p:attrName>ppt_w</p:attrName>
                                        </p:attrNameLst>
                                      </p:cBhvr>
                                      <p:tavLst>
                                        <p:tav tm="0">
                                          <p:val>
                                            <p:strVal val="ppt_w"/>
                                          </p:val>
                                        </p:tav>
                                        <p:tav tm="100000">
                                          <p:val>
                                            <p:fltVal val="0"/>
                                          </p:val>
                                        </p:tav>
                                      </p:tavLst>
                                    </p:anim>
                                    <p:anim calcmode="lin" valueType="num">
                                      <p:cBhvr>
                                        <p:cTn id="22" dur="4000"/>
                                        <p:tgtEl>
                                          <p:spTgt spid="6"/>
                                        </p:tgtEl>
                                        <p:attrNameLst>
                                          <p:attrName>ppt_h</p:attrName>
                                        </p:attrNameLst>
                                      </p:cBhvr>
                                      <p:tavLst>
                                        <p:tav tm="0">
                                          <p:val>
                                            <p:strVal val="ppt_h"/>
                                          </p:val>
                                        </p:tav>
                                        <p:tav tm="100000">
                                          <p:val>
                                            <p:strVal val="ppt_h"/>
                                          </p:val>
                                        </p:tav>
                                      </p:tavLst>
                                    </p:anim>
                                    <p:set>
                                      <p:cBhvr>
                                        <p:cTn id="23" dur="1" fill="hold">
                                          <p:stCondLst>
                                            <p:cond delay="39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8"/>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Forma libre"/>
          <p:cNvSpPr/>
          <p:nvPr/>
        </p:nvSpPr>
        <p:spPr>
          <a:xfrm>
            <a:off x="18889" y="2861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0" y="5717007"/>
            <a:ext cx="9157911"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91000">
                <a:srgbClr val="391B03">
                  <a:lumMod val="33000"/>
                </a:srgbClr>
              </a:gs>
              <a:gs pos="77000">
                <a:srgbClr val="C00000">
                  <a:lumMod val="76000"/>
                </a:srgbClr>
              </a:gs>
              <a:gs pos="57000">
                <a:srgbClr val="FF6600">
                  <a:lumMod val="76000"/>
                  <a:lumOff val="24000"/>
                </a:srgbClr>
              </a:gs>
              <a:gs pos="13000">
                <a:srgbClr val="FCD78E">
                  <a:lumMod val="56000"/>
                  <a:lumOff val="44000"/>
                </a:srgbClr>
              </a:gs>
              <a:gs pos="43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5" name="Forma libre 17"/>
          <p:cNvSpPr/>
          <p:nvPr/>
        </p:nvSpPr>
        <p:spPr>
          <a:xfrm rot="5400000" flipH="1">
            <a:off x="4282442" y="120396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a:gsLst>
              <a:gs pos="0">
                <a:srgbClr val="825600"/>
              </a:gs>
              <a:gs pos="17920">
                <a:srgbClr val="FF3300">
                  <a:lumMod val="69000"/>
                  <a:lumOff val="31000"/>
                </a:srgbClr>
              </a:gs>
              <a:gs pos="55000">
                <a:srgbClr val="FF0000">
                  <a:lumMod val="67000"/>
                  <a:lumOff val="33000"/>
                </a:srgbClr>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gradFill>
          <a:ln>
            <a:noFill/>
          </a:ln>
          <a:scene3d>
            <a:camera prst="orthographicFront"/>
            <a:lightRig rig="flood" dir="t">
              <a:rot lat="0" lon="0" rev="10800000"/>
            </a:lightRig>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6" name="Forma libre 17"/>
          <p:cNvSpPr/>
          <p:nvPr/>
        </p:nvSpPr>
        <p:spPr>
          <a:xfrm rot="16200000">
            <a:off x="-198119" y="118567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flip="none" rotWithShape="1">
            <a:gsLst>
              <a:gs pos="0">
                <a:srgbClr val="825600"/>
              </a:gs>
              <a:gs pos="17920">
                <a:srgbClr val="FF3300">
                  <a:lumMod val="76000"/>
                  <a:lumOff val="24000"/>
                </a:srgbClr>
              </a:gs>
              <a:gs pos="55000">
                <a:srgbClr val="FF0000">
                  <a:lumMod val="72000"/>
                  <a:lumOff val="28000"/>
                </a:srgbClr>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tileRect/>
          </a:gradFill>
          <a:ln>
            <a:noFill/>
          </a:ln>
          <a:scene3d>
            <a:camera prst="orthographicFront"/>
            <a:lightRig rig="flood" dir="t"/>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7" name="6 Rectángulo"/>
          <p:cNvSpPr/>
          <p:nvPr/>
        </p:nvSpPr>
        <p:spPr>
          <a:xfrm>
            <a:off x="-38940" y="9770"/>
            <a:ext cx="9234850" cy="6848231"/>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415031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
                                        </p:tgtEl>
                                        <p:attrNameLst>
                                          <p:attrName>style.opacity</p:attrName>
                                        </p:attrNameLst>
                                      </p:cBhvr>
                                      <p:to>
                                        <p:strVal val="0"/>
                                      </p:to>
                                    </p:set>
                                    <p:animEffect filter="image" prLst="opacity: 0">
                                      <p:cBhvr rctx="IE">
                                        <p:cTn id="7" dur="indefinite"/>
                                        <p:tgtEl>
                                          <p:spTgt spid="7"/>
                                        </p:tgtEl>
                                      </p:cBhvr>
                                    </p:animEffect>
                                  </p:childTnLst>
                                </p:cTn>
                              </p:par>
                              <p:par>
                                <p:cTn id="8" presetID="23" presetClass="entr" presetSubtype="272"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4000" fill="hold"/>
                                        <p:tgtEl>
                                          <p:spTgt spid="2"/>
                                        </p:tgtEl>
                                        <p:attrNameLst>
                                          <p:attrName>ppt_w</p:attrName>
                                        </p:attrNameLst>
                                      </p:cBhvr>
                                      <p:tavLst>
                                        <p:tav tm="0">
                                          <p:val>
                                            <p:strVal val="2/3*#ppt_w"/>
                                          </p:val>
                                        </p:tav>
                                        <p:tav tm="100000">
                                          <p:val>
                                            <p:strVal val="#ppt_w"/>
                                          </p:val>
                                        </p:tav>
                                      </p:tavLst>
                                    </p:anim>
                                    <p:anim calcmode="lin" valueType="num">
                                      <p:cBhvr>
                                        <p:cTn id="11" dur="4000" fill="hold"/>
                                        <p:tgtEl>
                                          <p:spTgt spid="2"/>
                                        </p:tgtEl>
                                        <p:attrNameLst>
                                          <p:attrName>ppt_h</p:attrName>
                                        </p:attrNameLst>
                                      </p:cBhvr>
                                      <p:tavLst>
                                        <p:tav tm="0">
                                          <p:val>
                                            <p:strVal val="2/3*#ppt_h"/>
                                          </p:val>
                                        </p:tav>
                                        <p:tav tm="100000">
                                          <p:val>
                                            <p:strVal val="#ppt_h"/>
                                          </p:val>
                                        </p:tav>
                                      </p:tavLst>
                                    </p:anim>
                                  </p:childTnLst>
                                </p:cTn>
                              </p:par>
                              <p:par>
                                <p:cTn id="12" presetID="16" presetClass="entr" presetSubtype="37" fill="hold"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outVertical)">
                                      <p:cBhvr>
                                        <p:cTn id="14" dur="4000"/>
                                        <p:tgtEl>
                                          <p:spTgt spid="2"/>
                                        </p:tgtEl>
                                      </p:cBhvr>
                                    </p:animEffect>
                                  </p:childTnLst>
                                </p:cTn>
                              </p:par>
                              <p:par>
                                <p:cTn id="15" presetID="17" presetClass="exit" presetSubtype="2" fill="hold" grpId="0" nodeType="withEffect">
                                  <p:stCondLst>
                                    <p:cond delay="0"/>
                                  </p:stCondLst>
                                  <p:childTnLst>
                                    <p:anim calcmode="lin" valueType="num">
                                      <p:cBhvr>
                                        <p:cTn id="16" dur="4000"/>
                                        <p:tgtEl>
                                          <p:spTgt spid="5"/>
                                        </p:tgtEl>
                                        <p:attrNameLst>
                                          <p:attrName>ppt_x</p:attrName>
                                        </p:attrNameLst>
                                      </p:cBhvr>
                                      <p:tavLst>
                                        <p:tav tm="0">
                                          <p:val>
                                            <p:strVal val="ppt_x"/>
                                          </p:val>
                                        </p:tav>
                                        <p:tav tm="100000">
                                          <p:val>
                                            <p:strVal val="ppt_x+ppt_w/2"/>
                                          </p:val>
                                        </p:tav>
                                      </p:tavLst>
                                    </p:anim>
                                    <p:anim calcmode="lin" valueType="num">
                                      <p:cBhvr>
                                        <p:cTn id="17" dur="4000"/>
                                        <p:tgtEl>
                                          <p:spTgt spid="5"/>
                                        </p:tgtEl>
                                        <p:attrNameLst>
                                          <p:attrName>ppt_y</p:attrName>
                                        </p:attrNameLst>
                                      </p:cBhvr>
                                      <p:tavLst>
                                        <p:tav tm="0">
                                          <p:val>
                                            <p:strVal val="ppt_y"/>
                                          </p:val>
                                        </p:tav>
                                        <p:tav tm="100000">
                                          <p:val>
                                            <p:strVal val="ppt_y"/>
                                          </p:val>
                                        </p:tav>
                                      </p:tavLst>
                                    </p:anim>
                                    <p:anim calcmode="lin" valueType="num">
                                      <p:cBhvr>
                                        <p:cTn id="18" dur="4000"/>
                                        <p:tgtEl>
                                          <p:spTgt spid="5"/>
                                        </p:tgtEl>
                                        <p:attrNameLst>
                                          <p:attrName>ppt_w</p:attrName>
                                        </p:attrNameLst>
                                      </p:cBhvr>
                                      <p:tavLst>
                                        <p:tav tm="0">
                                          <p:val>
                                            <p:strVal val="ppt_w"/>
                                          </p:val>
                                        </p:tav>
                                        <p:tav tm="100000">
                                          <p:val>
                                            <p:fltVal val="0"/>
                                          </p:val>
                                        </p:tav>
                                      </p:tavLst>
                                    </p:anim>
                                    <p:anim calcmode="lin" valueType="num">
                                      <p:cBhvr>
                                        <p:cTn id="19" dur="4000"/>
                                        <p:tgtEl>
                                          <p:spTgt spid="5"/>
                                        </p:tgtEl>
                                        <p:attrNameLst>
                                          <p:attrName>ppt_h</p:attrName>
                                        </p:attrNameLst>
                                      </p:cBhvr>
                                      <p:tavLst>
                                        <p:tav tm="0">
                                          <p:val>
                                            <p:strVal val="ppt_h"/>
                                          </p:val>
                                        </p:tav>
                                        <p:tav tm="100000">
                                          <p:val>
                                            <p:strVal val="ppt_h"/>
                                          </p:val>
                                        </p:tav>
                                      </p:tavLst>
                                    </p:anim>
                                    <p:set>
                                      <p:cBhvr>
                                        <p:cTn id="20" dur="1" fill="hold">
                                          <p:stCondLst>
                                            <p:cond delay="3999"/>
                                          </p:stCondLst>
                                        </p:cTn>
                                        <p:tgtEl>
                                          <p:spTgt spid="5"/>
                                        </p:tgtEl>
                                        <p:attrNameLst>
                                          <p:attrName>style.visibility</p:attrName>
                                        </p:attrNameLst>
                                      </p:cBhvr>
                                      <p:to>
                                        <p:strVal val="hidden"/>
                                      </p:to>
                                    </p:set>
                                  </p:childTnLst>
                                </p:cTn>
                              </p:par>
                              <p:par>
                                <p:cTn id="21" presetID="17" presetClass="exit" presetSubtype="8" fill="hold" grpId="0" nodeType="withEffect">
                                  <p:stCondLst>
                                    <p:cond delay="0"/>
                                  </p:stCondLst>
                                  <p:childTnLst>
                                    <p:anim calcmode="lin" valueType="num">
                                      <p:cBhvr>
                                        <p:cTn id="22" dur="4000"/>
                                        <p:tgtEl>
                                          <p:spTgt spid="6"/>
                                        </p:tgtEl>
                                        <p:attrNameLst>
                                          <p:attrName>ppt_x</p:attrName>
                                        </p:attrNameLst>
                                      </p:cBhvr>
                                      <p:tavLst>
                                        <p:tav tm="0">
                                          <p:val>
                                            <p:strVal val="ppt_x"/>
                                          </p:val>
                                        </p:tav>
                                        <p:tav tm="100000">
                                          <p:val>
                                            <p:strVal val="ppt_x-ppt_w/2"/>
                                          </p:val>
                                        </p:tav>
                                      </p:tavLst>
                                    </p:anim>
                                    <p:anim calcmode="lin" valueType="num">
                                      <p:cBhvr>
                                        <p:cTn id="23" dur="4000"/>
                                        <p:tgtEl>
                                          <p:spTgt spid="6"/>
                                        </p:tgtEl>
                                        <p:attrNameLst>
                                          <p:attrName>ppt_y</p:attrName>
                                        </p:attrNameLst>
                                      </p:cBhvr>
                                      <p:tavLst>
                                        <p:tav tm="0">
                                          <p:val>
                                            <p:strVal val="ppt_y"/>
                                          </p:val>
                                        </p:tav>
                                        <p:tav tm="100000">
                                          <p:val>
                                            <p:strVal val="ppt_y"/>
                                          </p:val>
                                        </p:tav>
                                      </p:tavLst>
                                    </p:anim>
                                    <p:anim calcmode="lin" valueType="num">
                                      <p:cBhvr>
                                        <p:cTn id="24" dur="4000"/>
                                        <p:tgtEl>
                                          <p:spTgt spid="6"/>
                                        </p:tgtEl>
                                        <p:attrNameLst>
                                          <p:attrName>ppt_w</p:attrName>
                                        </p:attrNameLst>
                                      </p:cBhvr>
                                      <p:tavLst>
                                        <p:tav tm="0">
                                          <p:val>
                                            <p:strVal val="ppt_w"/>
                                          </p:val>
                                        </p:tav>
                                        <p:tav tm="100000">
                                          <p:val>
                                            <p:fltVal val="0"/>
                                          </p:val>
                                        </p:tav>
                                      </p:tavLst>
                                    </p:anim>
                                    <p:anim calcmode="lin" valueType="num">
                                      <p:cBhvr>
                                        <p:cTn id="25" dur="4000"/>
                                        <p:tgtEl>
                                          <p:spTgt spid="6"/>
                                        </p:tgtEl>
                                        <p:attrNameLst>
                                          <p:attrName>ppt_h</p:attrName>
                                        </p:attrNameLst>
                                      </p:cBhvr>
                                      <p:tavLst>
                                        <p:tav tm="0">
                                          <p:val>
                                            <p:strVal val="ppt_h"/>
                                          </p:val>
                                        </p:tav>
                                        <p:tav tm="100000">
                                          <p:val>
                                            <p:strVal val="ppt_h"/>
                                          </p:val>
                                        </p:tav>
                                      </p:tavLst>
                                    </p:anim>
                                    <p:set>
                                      <p:cBhvr>
                                        <p:cTn id="26" dur="1" fill="hold">
                                          <p:stCondLst>
                                            <p:cond delay="39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 name="26 Imagen" descr="Diapositiva54"/>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5" name="Forma libre 16"/>
          <p:cNvSpPr/>
          <p:nvPr/>
        </p:nvSpPr>
        <p:spPr>
          <a:xfrm rot="7614105">
            <a:off x="2915817" y="1861203"/>
            <a:ext cx="1562606" cy="1867945"/>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5" name="Forma libre 16"/>
          <p:cNvSpPr/>
          <p:nvPr/>
        </p:nvSpPr>
        <p:spPr>
          <a:xfrm rot="7614105">
            <a:off x="1356982" y="902770"/>
            <a:ext cx="2208313" cy="2095930"/>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6" name="Forma libre 16"/>
          <p:cNvSpPr/>
          <p:nvPr/>
        </p:nvSpPr>
        <p:spPr>
          <a:xfrm rot="3644981">
            <a:off x="-74768" y="4807677"/>
            <a:ext cx="2275404" cy="2385908"/>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7" name="Forma libre 16"/>
          <p:cNvSpPr/>
          <p:nvPr/>
        </p:nvSpPr>
        <p:spPr>
          <a:xfrm rot="13985895" flipH="1">
            <a:off x="4700468" y="1861204"/>
            <a:ext cx="1293231" cy="1867945"/>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8" name="Forma libre 16"/>
          <p:cNvSpPr/>
          <p:nvPr/>
        </p:nvSpPr>
        <p:spPr>
          <a:xfrm rot="2899191">
            <a:off x="3171659" y="3155629"/>
            <a:ext cx="1293231" cy="1867945"/>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9" name="Forma libre 16"/>
          <p:cNvSpPr/>
          <p:nvPr/>
        </p:nvSpPr>
        <p:spPr>
          <a:xfrm rot="18461330" flipH="1">
            <a:off x="4617375" y="3134326"/>
            <a:ext cx="1293231" cy="1867945"/>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0" name="Forma libre 16"/>
          <p:cNvSpPr/>
          <p:nvPr/>
        </p:nvSpPr>
        <p:spPr>
          <a:xfrm rot="14271279">
            <a:off x="5840574" y="787680"/>
            <a:ext cx="1646334" cy="2021799"/>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1" name="Forma libre 16"/>
          <p:cNvSpPr/>
          <p:nvPr/>
        </p:nvSpPr>
        <p:spPr>
          <a:xfrm rot="18621136">
            <a:off x="5724552" y="3997357"/>
            <a:ext cx="1646334" cy="2021799"/>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2" name="Forma libre 16"/>
          <p:cNvSpPr/>
          <p:nvPr/>
        </p:nvSpPr>
        <p:spPr>
          <a:xfrm rot="3198423">
            <a:off x="1836525" y="3970228"/>
            <a:ext cx="1646334" cy="2021799"/>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3" name="Forma libre 16"/>
          <p:cNvSpPr/>
          <p:nvPr/>
        </p:nvSpPr>
        <p:spPr>
          <a:xfrm rot="14217691">
            <a:off x="6964842" y="-311596"/>
            <a:ext cx="2275404" cy="2385908"/>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4" name="Forma libre 16"/>
          <p:cNvSpPr/>
          <p:nvPr/>
        </p:nvSpPr>
        <p:spPr>
          <a:xfrm rot="7456852">
            <a:off x="-354648" y="-99335"/>
            <a:ext cx="2835163" cy="2448239"/>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13" name="Forma libre 16"/>
          <p:cNvSpPr/>
          <p:nvPr/>
        </p:nvSpPr>
        <p:spPr>
          <a:xfrm rot="18292861">
            <a:off x="7039269" y="4767700"/>
            <a:ext cx="2275404" cy="2385908"/>
          </a:xfrm>
          <a:custGeom>
            <a:avLst/>
            <a:gdLst>
              <a:gd name="connsiteX0" fmla="*/ 2151193 w 4633265"/>
              <a:gd name="connsiteY0" fmla="*/ 118912 h 4712351"/>
              <a:gd name="connsiteX1" fmla="*/ 2136312 w 4633265"/>
              <a:gd name="connsiteY1" fmla="*/ 116465 h 4712351"/>
              <a:gd name="connsiteX2" fmla="*/ 2131427 w 4633265"/>
              <a:gd name="connsiteY2" fmla="*/ 116484 h 4712351"/>
              <a:gd name="connsiteX3" fmla="*/ 2138873 w 4633265"/>
              <a:gd name="connsiteY3" fmla="*/ 118912 h 4712351"/>
              <a:gd name="connsiteX4" fmla="*/ 2386618 w 4633265"/>
              <a:gd name="connsiteY4" fmla="*/ 176722 h 4712351"/>
              <a:gd name="connsiteX5" fmla="*/ 2364704 w 4633265"/>
              <a:gd name="connsiteY5" fmla="*/ 152964 h 4712351"/>
              <a:gd name="connsiteX6" fmla="*/ 2349030 w 4633265"/>
              <a:gd name="connsiteY6" fmla="*/ 142851 h 4712351"/>
              <a:gd name="connsiteX7" fmla="*/ 2303390 w 4633265"/>
              <a:gd name="connsiteY7" fmla="*/ 127455 h 4712351"/>
              <a:gd name="connsiteX8" fmla="*/ 2244508 w 4633265"/>
              <a:gd name="connsiteY8" fmla="*/ 117637 h 4712351"/>
              <a:gd name="connsiteX9" fmla="*/ 2269846 w 4633265"/>
              <a:gd name="connsiteY9" fmla="*/ 125514 h 4712351"/>
              <a:gd name="connsiteX10" fmla="*/ 2347871 w 4633265"/>
              <a:gd name="connsiteY10" fmla="*/ 159779 h 4712351"/>
              <a:gd name="connsiteX11" fmla="*/ 2359879 w 4633265"/>
              <a:gd name="connsiteY11" fmla="*/ 166454 h 4712351"/>
              <a:gd name="connsiteX12" fmla="*/ 2546346 w 4633265"/>
              <a:gd name="connsiteY12" fmla="*/ 261790 h 4712351"/>
              <a:gd name="connsiteX13" fmla="*/ 2508261 w 4633265"/>
              <a:gd name="connsiteY13" fmla="*/ 207387 h 4712351"/>
              <a:gd name="connsiteX14" fmla="*/ 2500629 w 4633265"/>
              <a:gd name="connsiteY14" fmla="*/ 200779 h 4712351"/>
              <a:gd name="connsiteX15" fmla="*/ 2493385 w 4633265"/>
              <a:gd name="connsiteY15" fmla="*/ 196961 h 4712351"/>
              <a:gd name="connsiteX16" fmla="*/ 2518542 w 4633265"/>
              <a:gd name="connsiteY16" fmla="*/ 243723 h 4712351"/>
              <a:gd name="connsiteX17" fmla="*/ 2520340 w 4633265"/>
              <a:gd name="connsiteY17" fmla="*/ 244646 h 4712351"/>
              <a:gd name="connsiteX18" fmla="*/ 2432544 w 4633265"/>
              <a:gd name="connsiteY18" fmla="*/ 289208 h 4712351"/>
              <a:gd name="connsiteX19" fmla="*/ 2431617 w 4633265"/>
              <a:gd name="connsiteY19" fmla="*/ 262435 h 4712351"/>
              <a:gd name="connsiteX20" fmla="*/ 2423718 w 4633265"/>
              <a:gd name="connsiteY20" fmla="*/ 221802 h 4712351"/>
              <a:gd name="connsiteX21" fmla="*/ 2405757 w 4633265"/>
              <a:gd name="connsiteY21" fmla="*/ 211848 h 4712351"/>
              <a:gd name="connsiteX22" fmla="*/ 2362235 w 4633265"/>
              <a:gd name="connsiteY22" fmla="*/ 192661 h 4712351"/>
              <a:gd name="connsiteX23" fmla="*/ 2251391 w 4633265"/>
              <a:gd name="connsiteY23" fmla="*/ 159929 h 4712351"/>
              <a:gd name="connsiteX24" fmla="*/ 2238266 w 4633265"/>
              <a:gd name="connsiteY24" fmla="*/ 157857 h 4712351"/>
              <a:gd name="connsiteX25" fmla="*/ 2248330 w 4633265"/>
              <a:gd name="connsiteY25" fmla="*/ 162434 h 4712351"/>
              <a:gd name="connsiteX26" fmla="*/ 2367980 w 4633265"/>
              <a:gd name="connsiteY26" fmla="*/ 236579 h 4712351"/>
              <a:gd name="connsiteX27" fmla="*/ 2572631 w 4633265"/>
              <a:gd name="connsiteY27" fmla="*/ 306769 h 4712351"/>
              <a:gd name="connsiteX28" fmla="*/ 2567964 w 4633265"/>
              <a:gd name="connsiteY28" fmla="*/ 298356 h 4712351"/>
              <a:gd name="connsiteX29" fmla="*/ 2551800 w 4633265"/>
              <a:gd name="connsiteY29" fmla="*/ 287478 h 4712351"/>
              <a:gd name="connsiteX30" fmla="*/ 2537573 w 4633265"/>
              <a:gd name="connsiteY30" fmla="*/ 279546 h 4712351"/>
              <a:gd name="connsiteX31" fmla="*/ 2537745 w 4633265"/>
              <a:gd name="connsiteY31" fmla="*/ 279954 h 4712351"/>
              <a:gd name="connsiteX32" fmla="*/ 2459432 w 4633265"/>
              <a:gd name="connsiteY32" fmla="*/ 311127 h 4712351"/>
              <a:gd name="connsiteX33" fmla="*/ 2454112 w 4633265"/>
              <a:gd name="connsiteY33" fmla="*/ 273217 h 4712351"/>
              <a:gd name="connsiteX34" fmla="*/ 2450583 w 4633265"/>
              <a:gd name="connsiteY34" fmla="*/ 260453 h 4712351"/>
              <a:gd name="connsiteX35" fmla="*/ 2439409 w 4633265"/>
              <a:gd name="connsiteY35" fmla="*/ 242711 h 4712351"/>
              <a:gd name="connsiteX36" fmla="*/ 2440983 w 4633265"/>
              <a:gd name="connsiteY36" fmla="*/ 250887 h 4712351"/>
              <a:gd name="connsiteX37" fmla="*/ 2442520 w 4633265"/>
              <a:gd name="connsiteY37" fmla="*/ 297341 h 4712351"/>
              <a:gd name="connsiteX38" fmla="*/ 2634873 w 4633265"/>
              <a:gd name="connsiteY38" fmla="*/ 320149 h 4712351"/>
              <a:gd name="connsiteX39" fmla="*/ 2592944 w 4633265"/>
              <a:gd name="connsiteY39" fmla="*/ 260424 h 4712351"/>
              <a:gd name="connsiteX40" fmla="*/ 2573423 w 4633265"/>
              <a:gd name="connsiteY40" fmla="*/ 239145 h 4712351"/>
              <a:gd name="connsiteX41" fmla="*/ 2570256 w 4633265"/>
              <a:gd name="connsiteY41" fmla="*/ 237476 h 4712351"/>
              <a:gd name="connsiteX42" fmla="*/ 2581112 w 4633265"/>
              <a:gd name="connsiteY42" fmla="*/ 249882 h 4712351"/>
              <a:gd name="connsiteX43" fmla="*/ 2622517 w 4633265"/>
              <a:gd name="connsiteY43" fmla="*/ 312003 h 4712351"/>
              <a:gd name="connsiteX44" fmla="*/ 2433928 w 4633265"/>
              <a:gd name="connsiteY44" fmla="*/ 329209 h 4712351"/>
              <a:gd name="connsiteX45" fmla="*/ 2432969 w 4633265"/>
              <a:gd name="connsiteY45" fmla="*/ 301509 h 4712351"/>
              <a:gd name="connsiteX46" fmla="*/ 2430023 w 4633265"/>
              <a:gd name="connsiteY46" fmla="*/ 298764 h 4712351"/>
              <a:gd name="connsiteX47" fmla="*/ 2277335 w 4633265"/>
              <a:gd name="connsiteY47" fmla="*/ 193891 h 4712351"/>
              <a:gd name="connsiteX48" fmla="*/ 2268858 w 4633265"/>
              <a:gd name="connsiteY48" fmla="*/ 189856 h 4712351"/>
              <a:gd name="connsiteX49" fmla="*/ 2284169 w 4633265"/>
              <a:gd name="connsiteY49" fmla="*/ 199669 h 4712351"/>
              <a:gd name="connsiteX50" fmla="*/ 2384768 w 4633265"/>
              <a:gd name="connsiteY50" fmla="*/ 279856 h 4712351"/>
              <a:gd name="connsiteX51" fmla="*/ 2482369 w 4633265"/>
              <a:gd name="connsiteY51" fmla="*/ 329824 h 4712351"/>
              <a:gd name="connsiteX52" fmla="*/ 2476027 w 4633265"/>
              <a:gd name="connsiteY52" fmla="*/ 315536 h 4712351"/>
              <a:gd name="connsiteX53" fmla="*/ 2477095 w 4633265"/>
              <a:gd name="connsiteY53" fmla="*/ 322289 h 4712351"/>
              <a:gd name="connsiteX54" fmla="*/ 2477278 w 4633265"/>
              <a:gd name="connsiteY54" fmla="*/ 325675 h 4712351"/>
              <a:gd name="connsiteX55" fmla="*/ 2619543 w 4633265"/>
              <a:gd name="connsiteY55" fmla="*/ 346186 h 4712351"/>
              <a:gd name="connsiteX56" fmla="*/ 2602372 w 4633265"/>
              <a:gd name="connsiteY56" fmla="*/ 321511 h 4712351"/>
              <a:gd name="connsiteX57" fmla="*/ 2600964 w 4633265"/>
              <a:gd name="connsiteY57" fmla="*/ 320564 h 4712351"/>
              <a:gd name="connsiteX58" fmla="*/ 2604390 w 4633265"/>
              <a:gd name="connsiteY58" fmla="*/ 326605 h 4712351"/>
              <a:gd name="connsiteX59" fmla="*/ 2609004 w 4633265"/>
              <a:gd name="connsiteY59" fmla="*/ 336613 h 4712351"/>
              <a:gd name="connsiteX60" fmla="*/ 2466570 w 4633265"/>
              <a:gd name="connsiteY60" fmla="*/ 361979 h 4712351"/>
              <a:gd name="connsiteX61" fmla="*/ 2461861 w 4633265"/>
              <a:gd name="connsiteY61" fmla="*/ 328434 h 4712351"/>
              <a:gd name="connsiteX62" fmla="*/ 2442966 w 4633265"/>
              <a:gd name="connsiteY62" fmla="*/ 310825 h 4712351"/>
              <a:gd name="connsiteX63" fmla="*/ 2443905 w 4633265"/>
              <a:gd name="connsiteY63" fmla="*/ 339226 h 4712351"/>
              <a:gd name="connsiteX64" fmla="*/ 2495677 w 4633265"/>
              <a:gd name="connsiteY64" fmla="*/ 393477 h 4712351"/>
              <a:gd name="connsiteX65" fmla="*/ 2488764 w 4633265"/>
              <a:gd name="connsiteY65" fmla="*/ 353504 h 4712351"/>
              <a:gd name="connsiteX66" fmla="*/ 2478254 w 4633265"/>
              <a:gd name="connsiteY66" fmla="*/ 343710 h 4712351"/>
              <a:gd name="connsiteX67" fmla="*/ 2479971 w 4633265"/>
              <a:gd name="connsiteY67" fmla="*/ 375433 h 4712351"/>
              <a:gd name="connsiteX68" fmla="*/ 2485433 w 4633265"/>
              <a:gd name="connsiteY68" fmla="*/ 380916 h 4712351"/>
              <a:gd name="connsiteX69" fmla="*/ 2701801 w 4633265"/>
              <a:gd name="connsiteY69" fmla="*/ 420900 h 4712351"/>
              <a:gd name="connsiteX70" fmla="*/ 2690718 w 4633265"/>
              <a:gd name="connsiteY70" fmla="*/ 399695 h 4712351"/>
              <a:gd name="connsiteX71" fmla="*/ 2666277 w 4633265"/>
              <a:gd name="connsiteY71" fmla="*/ 364881 h 4712351"/>
              <a:gd name="connsiteX72" fmla="*/ 2663142 w 4633265"/>
              <a:gd name="connsiteY72" fmla="*/ 362407 h 4712351"/>
              <a:gd name="connsiteX73" fmla="*/ 2650393 w 4633265"/>
              <a:gd name="connsiteY73" fmla="*/ 353827 h 4712351"/>
              <a:gd name="connsiteX74" fmla="*/ 2661606 w 4633265"/>
              <a:gd name="connsiteY74" fmla="*/ 370650 h 4712351"/>
              <a:gd name="connsiteX75" fmla="*/ 2674410 w 4633265"/>
              <a:gd name="connsiteY75" fmla="*/ 396021 h 4712351"/>
              <a:gd name="connsiteX76" fmla="*/ 2541356 w 4633265"/>
              <a:gd name="connsiteY76" fmla="*/ 449482 h 4712351"/>
              <a:gd name="connsiteX77" fmla="*/ 2540335 w 4633265"/>
              <a:gd name="connsiteY77" fmla="*/ 443641 h 4712351"/>
              <a:gd name="connsiteX78" fmla="*/ 2538456 w 4633265"/>
              <a:gd name="connsiteY78" fmla="*/ 437693 h 4712351"/>
              <a:gd name="connsiteX79" fmla="*/ 2539964 w 4633265"/>
              <a:gd name="connsiteY79" fmla="*/ 447775 h 4712351"/>
              <a:gd name="connsiteX80" fmla="*/ 1861672 w 4633265"/>
              <a:gd name="connsiteY80" fmla="*/ 493658 h 4712351"/>
              <a:gd name="connsiteX81" fmla="*/ 1866907 w 4633265"/>
              <a:gd name="connsiteY81" fmla="*/ 473318 h 4712351"/>
              <a:gd name="connsiteX82" fmla="*/ 1983736 w 4633265"/>
              <a:gd name="connsiteY82" fmla="*/ 196734 h 4712351"/>
              <a:gd name="connsiteX83" fmla="*/ 1989946 w 4633265"/>
              <a:gd name="connsiteY83" fmla="*/ 187587 h 4712351"/>
              <a:gd name="connsiteX84" fmla="*/ 1979819 w 4633265"/>
              <a:gd name="connsiteY84" fmla="*/ 196189 h 4712351"/>
              <a:gd name="connsiteX85" fmla="*/ 1902228 w 4633265"/>
              <a:gd name="connsiteY85" fmla="*/ 281847 h 4712351"/>
              <a:gd name="connsiteX86" fmla="*/ 1875060 w 4633265"/>
              <a:gd name="connsiteY86" fmla="*/ 320888 h 4712351"/>
              <a:gd name="connsiteX87" fmla="*/ 1858755 w 4633265"/>
              <a:gd name="connsiteY87" fmla="*/ 349556 h 4712351"/>
              <a:gd name="connsiteX88" fmla="*/ 1852114 w 4633265"/>
              <a:gd name="connsiteY88" fmla="*/ 363920 h 4712351"/>
              <a:gd name="connsiteX89" fmla="*/ 1693699 w 4633265"/>
              <a:gd name="connsiteY89" fmla="*/ 527247 h 4712351"/>
              <a:gd name="connsiteX90" fmla="*/ 1719581 w 4633265"/>
              <a:gd name="connsiteY90" fmla="*/ 478026 h 4712351"/>
              <a:gd name="connsiteX91" fmla="*/ 1732586 w 4633265"/>
              <a:gd name="connsiteY91" fmla="*/ 458005 h 4712351"/>
              <a:gd name="connsiteX92" fmla="*/ 1734015 w 4633265"/>
              <a:gd name="connsiteY92" fmla="*/ 451782 h 4712351"/>
              <a:gd name="connsiteX93" fmla="*/ 1709385 w 4633265"/>
              <a:gd name="connsiteY93" fmla="*/ 493047 h 4712351"/>
              <a:gd name="connsiteX94" fmla="*/ 2674980 w 4633265"/>
              <a:gd name="connsiteY94" fmla="*/ 534886 h 4712351"/>
              <a:gd name="connsiteX95" fmla="*/ 2657927 w 4633265"/>
              <a:gd name="connsiteY95" fmla="*/ 485094 h 4712351"/>
              <a:gd name="connsiteX96" fmla="*/ 2608111 w 4633265"/>
              <a:gd name="connsiteY96" fmla="*/ 370721 h 4712351"/>
              <a:gd name="connsiteX97" fmla="*/ 2591269 w 4633265"/>
              <a:gd name="connsiteY97" fmla="*/ 340363 h 4712351"/>
              <a:gd name="connsiteX98" fmla="*/ 2549334 w 4633265"/>
              <a:gd name="connsiteY98" fmla="*/ 307393 h 4712351"/>
              <a:gd name="connsiteX99" fmla="*/ 2575786 w 4633265"/>
              <a:gd name="connsiteY99" fmla="*/ 370022 h 4712351"/>
              <a:gd name="connsiteX100" fmla="*/ 2602415 w 4633265"/>
              <a:gd name="connsiteY100" fmla="*/ 450202 h 4712351"/>
              <a:gd name="connsiteX101" fmla="*/ 1759995 w 4633265"/>
              <a:gd name="connsiteY101" fmla="*/ 555358 h 4712351"/>
              <a:gd name="connsiteX102" fmla="*/ 1765233 w 4633265"/>
              <a:gd name="connsiteY102" fmla="*/ 537531 h 4712351"/>
              <a:gd name="connsiteX103" fmla="*/ 1765986 w 4633265"/>
              <a:gd name="connsiteY103" fmla="*/ 518841 h 4712351"/>
              <a:gd name="connsiteX104" fmla="*/ 1767548 w 4633265"/>
              <a:gd name="connsiteY104" fmla="*/ 509806 h 4712351"/>
              <a:gd name="connsiteX105" fmla="*/ 1765090 w 4633265"/>
              <a:gd name="connsiteY105" fmla="*/ 515154 h 4712351"/>
              <a:gd name="connsiteX106" fmla="*/ 1761373 w 4633265"/>
              <a:gd name="connsiteY106" fmla="*/ 534002 h 4712351"/>
              <a:gd name="connsiteX107" fmla="*/ 2622232 w 4633265"/>
              <a:gd name="connsiteY107" fmla="*/ 558799 h 4712351"/>
              <a:gd name="connsiteX108" fmla="*/ 2620818 w 4633265"/>
              <a:gd name="connsiteY108" fmla="*/ 552213 h 4712351"/>
              <a:gd name="connsiteX109" fmla="*/ 2593218 w 4633265"/>
              <a:gd name="connsiteY109" fmla="*/ 457114 h 4712351"/>
              <a:gd name="connsiteX110" fmla="*/ 2609337 w 4633265"/>
              <a:gd name="connsiteY110" fmla="*/ 532140 h 4712351"/>
              <a:gd name="connsiteX111" fmla="*/ 2610344 w 4633265"/>
              <a:gd name="connsiteY111" fmla="*/ 541128 h 4712351"/>
              <a:gd name="connsiteX112" fmla="*/ 1839141 w 4633265"/>
              <a:gd name="connsiteY112" fmla="*/ 581197 h 4712351"/>
              <a:gd name="connsiteX113" fmla="*/ 1856567 w 4633265"/>
              <a:gd name="connsiteY113" fmla="*/ 513491 h 4712351"/>
              <a:gd name="connsiteX114" fmla="*/ 1852298 w 4633265"/>
              <a:gd name="connsiteY114" fmla="*/ 496257 h 4712351"/>
              <a:gd name="connsiteX115" fmla="*/ 1843161 w 4633265"/>
              <a:gd name="connsiteY115" fmla="*/ 421716 h 4712351"/>
              <a:gd name="connsiteX116" fmla="*/ 1842286 w 4633265"/>
              <a:gd name="connsiteY116" fmla="*/ 385176 h 4712351"/>
              <a:gd name="connsiteX117" fmla="*/ 1829747 w 4633265"/>
              <a:gd name="connsiteY117" fmla="*/ 412294 h 4712351"/>
              <a:gd name="connsiteX118" fmla="*/ 1828005 w 4633265"/>
              <a:gd name="connsiteY118" fmla="*/ 467913 h 4712351"/>
              <a:gd name="connsiteX119" fmla="*/ 1836980 w 4633265"/>
              <a:gd name="connsiteY119" fmla="*/ 569601 h 4712351"/>
              <a:gd name="connsiteX120" fmla="*/ 1883639 w 4633265"/>
              <a:gd name="connsiteY120" fmla="*/ 589854 h 4712351"/>
              <a:gd name="connsiteX121" fmla="*/ 1895064 w 4633265"/>
              <a:gd name="connsiteY121" fmla="*/ 506717 h 4712351"/>
              <a:gd name="connsiteX122" fmla="*/ 1972526 w 4633265"/>
              <a:gd name="connsiteY122" fmla="*/ 247184 h 4712351"/>
              <a:gd name="connsiteX123" fmla="*/ 1980489 w 4633265"/>
              <a:gd name="connsiteY123" fmla="*/ 230834 h 4712351"/>
              <a:gd name="connsiteX124" fmla="*/ 1975353 w 4633265"/>
              <a:gd name="connsiteY124" fmla="*/ 238693 h 4712351"/>
              <a:gd name="connsiteX125" fmla="*/ 1899597 w 4633265"/>
              <a:gd name="connsiteY125" fmla="*/ 407728 h 4712351"/>
              <a:gd name="connsiteX126" fmla="*/ 1867232 w 4633265"/>
              <a:gd name="connsiteY126" fmla="*/ 523315 h 4712351"/>
              <a:gd name="connsiteX127" fmla="*/ 2769963 w 4633265"/>
              <a:gd name="connsiteY127" fmla="*/ 654351 h 4712351"/>
              <a:gd name="connsiteX128" fmla="*/ 2760704 w 4633265"/>
              <a:gd name="connsiteY128" fmla="*/ 627155 h 4712351"/>
              <a:gd name="connsiteX129" fmla="*/ 2700180 w 4633265"/>
              <a:gd name="connsiteY129" fmla="*/ 487365 h 4712351"/>
              <a:gd name="connsiteX130" fmla="*/ 2643111 w 4633265"/>
              <a:gd name="connsiteY130" fmla="*/ 383883 h 4712351"/>
              <a:gd name="connsiteX131" fmla="*/ 2622055 w 4633265"/>
              <a:gd name="connsiteY131" fmla="*/ 364924 h 4712351"/>
              <a:gd name="connsiteX132" fmla="*/ 2651386 w 4633265"/>
              <a:gd name="connsiteY132" fmla="*/ 428550 h 4712351"/>
              <a:gd name="connsiteX133" fmla="*/ 2693489 w 4633265"/>
              <a:gd name="connsiteY133" fmla="*/ 541811 h 4712351"/>
              <a:gd name="connsiteX134" fmla="*/ 2699103 w 4633265"/>
              <a:gd name="connsiteY134" fmla="*/ 563037 h 4712351"/>
              <a:gd name="connsiteX135" fmla="*/ 2740855 w 4633265"/>
              <a:gd name="connsiteY135" fmla="*/ 611761 h 4712351"/>
              <a:gd name="connsiteX136" fmla="*/ 1816826 w 4633265"/>
              <a:gd name="connsiteY136" fmla="*/ 715756 h 4712351"/>
              <a:gd name="connsiteX137" fmla="*/ 1832845 w 4633265"/>
              <a:gd name="connsiteY137" fmla="*/ 617028 h 4712351"/>
              <a:gd name="connsiteX138" fmla="*/ 1818270 w 4633265"/>
              <a:gd name="connsiteY138" fmla="*/ 519264 h 4712351"/>
              <a:gd name="connsiteX139" fmla="*/ 1814290 w 4633265"/>
              <a:gd name="connsiteY139" fmla="*/ 445724 h 4712351"/>
              <a:gd name="connsiteX140" fmla="*/ 1812624 w 4633265"/>
              <a:gd name="connsiteY140" fmla="*/ 449327 h 4712351"/>
              <a:gd name="connsiteX141" fmla="*/ 1804359 w 4633265"/>
              <a:gd name="connsiteY141" fmla="*/ 471494 h 4712351"/>
              <a:gd name="connsiteX142" fmla="*/ 1801162 w 4633265"/>
              <a:gd name="connsiteY142" fmla="*/ 522076 h 4712351"/>
              <a:gd name="connsiteX143" fmla="*/ 1805852 w 4633265"/>
              <a:gd name="connsiteY143" fmla="*/ 636066 h 4712351"/>
              <a:gd name="connsiteX144" fmla="*/ 1870914 w 4633265"/>
              <a:gd name="connsiteY144" fmla="*/ 729192 h 4712351"/>
              <a:gd name="connsiteX145" fmla="*/ 1874002 w 4633265"/>
              <a:gd name="connsiteY145" fmla="*/ 659982 h 4712351"/>
              <a:gd name="connsiteX146" fmla="*/ 1880729 w 4633265"/>
              <a:gd name="connsiteY146" fmla="*/ 611028 h 4712351"/>
              <a:gd name="connsiteX147" fmla="*/ 1862865 w 4633265"/>
              <a:gd name="connsiteY147" fmla="*/ 538913 h 4712351"/>
              <a:gd name="connsiteX148" fmla="*/ 1843890 w 4633265"/>
              <a:gd name="connsiteY148" fmla="*/ 606678 h 4712351"/>
              <a:gd name="connsiteX149" fmla="*/ 1857557 w 4633265"/>
              <a:gd name="connsiteY149" fmla="*/ 680011 h 4712351"/>
              <a:gd name="connsiteX150" fmla="*/ 2738881 w 4633265"/>
              <a:gd name="connsiteY150" fmla="*/ 753273 h 4712351"/>
              <a:gd name="connsiteX151" fmla="*/ 2738690 w 4633265"/>
              <a:gd name="connsiteY151" fmla="*/ 752314 h 4712351"/>
              <a:gd name="connsiteX152" fmla="*/ 2701644 w 4633265"/>
              <a:gd name="connsiteY152" fmla="*/ 612739 h 4712351"/>
              <a:gd name="connsiteX153" fmla="*/ 2683035 w 4633265"/>
              <a:gd name="connsiteY153" fmla="*/ 558404 h 4712351"/>
              <a:gd name="connsiteX154" fmla="*/ 2609502 w 4633265"/>
              <a:gd name="connsiteY154" fmla="*/ 471541 h 4712351"/>
              <a:gd name="connsiteX155" fmla="*/ 2610092 w 4633265"/>
              <a:gd name="connsiteY155" fmla="*/ 473318 h 4712351"/>
              <a:gd name="connsiteX156" fmla="*/ 2638202 w 4633265"/>
              <a:gd name="connsiteY156" fmla="*/ 582536 h 4712351"/>
              <a:gd name="connsiteX157" fmla="*/ 2675159 w 4633265"/>
              <a:gd name="connsiteY157" fmla="*/ 637467 h 4712351"/>
              <a:gd name="connsiteX158" fmla="*/ 2866443 w 4633265"/>
              <a:gd name="connsiteY158" fmla="*/ 795516 h 4712351"/>
              <a:gd name="connsiteX159" fmla="*/ 2857575 w 4633265"/>
              <a:gd name="connsiteY159" fmla="*/ 766091 h 4712351"/>
              <a:gd name="connsiteX160" fmla="*/ 2779326 w 4633265"/>
              <a:gd name="connsiteY160" fmla="*/ 569218 h 4712351"/>
              <a:gd name="connsiteX161" fmla="*/ 2718027 w 4633265"/>
              <a:gd name="connsiteY161" fmla="*/ 451944 h 4712351"/>
              <a:gd name="connsiteX162" fmla="*/ 2712736 w 4633265"/>
              <a:gd name="connsiteY162" fmla="*/ 446571 h 4712351"/>
              <a:gd name="connsiteX163" fmla="*/ 2689250 w 4633265"/>
              <a:gd name="connsiteY163" fmla="*/ 425425 h 4712351"/>
              <a:gd name="connsiteX164" fmla="*/ 2734414 w 4633265"/>
              <a:gd name="connsiteY164" fmla="*/ 514915 h 4712351"/>
              <a:gd name="connsiteX165" fmla="*/ 2798598 w 4633265"/>
              <a:gd name="connsiteY165" fmla="*/ 680450 h 4712351"/>
              <a:gd name="connsiteX166" fmla="*/ 2806844 w 4633265"/>
              <a:gd name="connsiteY166" fmla="*/ 708314 h 4712351"/>
              <a:gd name="connsiteX167" fmla="*/ 1796709 w 4633265"/>
              <a:gd name="connsiteY167" fmla="*/ 845976 h 4712351"/>
              <a:gd name="connsiteX168" fmla="*/ 1797186 w 4633265"/>
              <a:gd name="connsiteY168" fmla="*/ 836793 h 4712351"/>
              <a:gd name="connsiteX169" fmla="*/ 1809404 w 4633265"/>
              <a:gd name="connsiteY169" fmla="*/ 761494 h 4712351"/>
              <a:gd name="connsiteX170" fmla="*/ 1799015 w 4633265"/>
              <a:gd name="connsiteY170" fmla="*/ 707970 h 4712351"/>
              <a:gd name="connsiteX171" fmla="*/ 1786059 w 4633265"/>
              <a:gd name="connsiteY171" fmla="*/ 596464 h 4712351"/>
              <a:gd name="connsiteX172" fmla="*/ 1785626 w 4633265"/>
              <a:gd name="connsiteY172" fmla="*/ 582852 h 4712351"/>
              <a:gd name="connsiteX173" fmla="*/ 1781903 w 4633265"/>
              <a:gd name="connsiteY173" fmla="*/ 644478 h 4712351"/>
              <a:gd name="connsiteX174" fmla="*/ 1787979 w 4633265"/>
              <a:gd name="connsiteY174" fmla="*/ 783589 h 4712351"/>
              <a:gd name="connsiteX175" fmla="*/ 2953542 w 4633265"/>
              <a:gd name="connsiteY175" fmla="*/ 942290 h 4712351"/>
              <a:gd name="connsiteX176" fmla="*/ 2952605 w 4633265"/>
              <a:gd name="connsiteY176" fmla="*/ 938965 h 4712351"/>
              <a:gd name="connsiteX177" fmla="*/ 2813486 w 4633265"/>
              <a:gd name="connsiteY177" fmla="*/ 583854 h 4712351"/>
              <a:gd name="connsiteX178" fmla="*/ 2790784 w 4633265"/>
              <a:gd name="connsiteY178" fmla="*/ 541542 h 4712351"/>
              <a:gd name="connsiteX179" fmla="*/ 2821155 w 4633265"/>
              <a:gd name="connsiteY179" fmla="*/ 608808 h 4712351"/>
              <a:gd name="connsiteX180" fmla="*/ 2875481 w 4633265"/>
              <a:gd name="connsiteY180" fmla="*/ 754468 h 4712351"/>
              <a:gd name="connsiteX181" fmla="*/ 2907779 w 4633265"/>
              <a:gd name="connsiteY181" fmla="*/ 859719 h 4712351"/>
              <a:gd name="connsiteX182" fmla="*/ 1872768 w 4633265"/>
              <a:gd name="connsiteY182" fmla="*/ 961425 h 4712351"/>
              <a:gd name="connsiteX183" fmla="*/ 1866659 w 4633265"/>
              <a:gd name="connsiteY183" fmla="*/ 824534 h 4712351"/>
              <a:gd name="connsiteX184" fmla="*/ 1869385 w 4633265"/>
              <a:gd name="connsiteY184" fmla="*/ 763443 h 4712351"/>
              <a:gd name="connsiteX185" fmla="*/ 1857579 w 4633265"/>
              <a:gd name="connsiteY185" fmla="*/ 724690 h 4712351"/>
              <a:gd name="connsiteX186" fmla="*/ 1837816 w 4633265"/>
              <a:gd name="connsiteY186" fmla="*/ 639122 h 4712351"/>
              <a:gd name="connsiteX187" fmla="*/ 1821057 w 4633265"/>
              <a:gd name="connsiteY187" fmla="*/ 746482 h 4712351"/>
              <a:gd name="connsiteX188" fmla="*/ 1822870 w 4633265"/>
              <a:gd name="connsiteY188" fmla="*/ 759651 h 4712351"/>
              <a:gd name="connsiteX189" fmla="*/ 1852007 w 4633265"/>
              <a:gd name="connsiteY189" fmla="*/ 891391 h 4712351"/>
              <a:gd name="connsiteX190" fmla="*/ 1786918 w 4633265"/>
              <a:gd name="connsiteY190" fmla="*/ 1034443 h 4712351"/>
              <a:gd name="connsiteX191" fmla="*/ 1792260 w 4633265"/>
              <a:gd name="connsiteY191" fmla="*/ 931620 h 4712351"/>
              <a:gd name="connsiteX192" fmla="*/ 1773096 w 4633265"/>
              <a:gd name="connsiteY192" fmla="*/ 824935 h 4712351"/>
              <a:gd name="connsiteX193" fmla="*/ 1760143 w 4633265"/>
              <a:gd name="connsiteY193" fmla="*/ 663859 h 4712351"/>
              <a:gd name="connsiteX194" fmla="*/ 1763071 w 4633265"/>
              <a:gd name="connsiteY194" fmla="*/ 591175 h 4712351"/>
              <a:gd name="connsiteX195" fmla="*/ 1755950 w 4633265"/>
              <a:gd name="connsiteY195" fmla="*/ 618022 h 4712351"/>
              <a:gd name="connsiteX196" fmla="*/ 1750412 w 4633265"/>
              <a:gd name="connsiteY196" fmla="*/ 703814 h 4712351"/>
              <a:gd name="connsiteX197" fmla="*/ 1763026 w 4633265"/>
              <a:gd name="connsiteY197" fmla="*/ 894680 h 4712351"/>
              <a:gd name="connsiteX198" fmla="*/ 2162032 w 4633265"/>
              <a:gd name="connsiteY198" fmla="*/ 1154824 h 4712351"/>
              <a:gd name="connsiteX199" fmla="*/ 2216307 w 4633265"/>
              <a:gd name="connsiteY199" fmla="*/ 1071359 h 4712351"/>
              <a:gd name="connsiteX200" fmla="*/ 2291358 w 4633265"/>
              <a:gd name="connsiteY200" fmla="*/ 928689 h 4712351"/>
              <a:gd name="connsiteX201" fmla="*/ 2436489 w 4633265"/>
              <a:gd name="connsiteY201" fmla="*/ 403214 h 4712351"/>
              <a:gd name="connsiteX202" fmla="*/ 2434209 w 4633265"/>
              <a:gd name="connsiteY202" fmla="*/ 337340 h 4712351"/>
              <a:gd name="connsiteX203" fmla="*/ 2372940 w 4633265"/>
              <a:gd name="connsiteY203" fmla="*/ 279959 h 4712351"/>
              <a:gd name="connsiteX204" fmla="*/ 2191062 w 4633265"/>
              <a:gd name="connsiteY204" fmla="*/ 156579 h 4712351"/>
              <a:gd name="connsiteX205" fmla="*/ 2176039 w 4633265"/>
              <a:gd name="connsiteY205" fmla="*/ 150375 h 4712351"/>
              <a:gd name="connsiteX206" fmla="*/ 2148153 w 4633265"/>
              <a:gd name="connsiteY206" fmla="*/ 148847 h 4712351"/>
              <a:gd name="connsiteX207" fmla="*/ 2053966 w 4633265"/>
              <a:gd name="connsiteY207" fmla="*/ 160456 h 4712351"/>
              <a:gd name="connsiteX208" fmla="*/ 2023796 w 4633265"/>
              <a:gd name="connsiteY208" fmla="*/ 173194 h 4712351"/>
              <a:gd name="connsiteX209" fmla="*/ 1965273 w 4633265"/>
              <a:gd name="connsiteY209" fmla="*/ 287245 h 4712351"/>
              <a:gd name="connsiteX210" fmla="*/ 1915886 w 4633265"/>
              <a:gd name="connsiteY210" fmla="*/ 443641 h 4712351"/>
              <a:gd name="connsiteX211" fmla="*/ 1887550 w 4633265"/>
              <a:gd name="connsiteY211" fmla="*/ 605716 h 4712351"/>
              <a:gd name="connsiteX212" fmla="*/ 1901684 w 4633265"/>
              <a:gd name="connsiteY212" fmla="*/ 663034 h 4712351"/>
              <a:gd name="connsiteX213" fmla="*/ 2063412 w 4633265"/>
              <a:gd name="connsiteY213" fmla="*/ 1010539 h 4712351"/>
              <a:gd name="connsiteX214" fmla="*/ 2153420 w 4633265"/>
              <a:gd name="connsiteY214" fmla="*/ 1144277 h 4712351"/>
              <a:gd name="connsiteX215" fmla="*/ 1786518 w 4633265"/>
              <a:gd name="connsiteY215" fmla="*/ 1201370 h 4712351"/>
              <a:gd name="connsiteX216" fmla="*/ 1783405 w 4633265"/>
              <a:gd name="connsiteY216" fmla="*/ 1126494 h 4712351"/>
              <a:gd name="connsiteX217" fmla="*/ 1777385 w 4633265"/>
              <a:gd name="connsiteY217" fmla="*/ 1102905 h 4712351"/>
              <a:gd name="connsiteX218" fmla="*/ 1747926 w 4633265"/>
              <a:gd name="connsiteY218" fmla="*/ 950260 h 4712351"/>
              <a:gd name="connsiteX219" fmla="*/ 1738834 w 4633265"/>
              <a:gd name="connsiteY219" fmla="*/ 877018 h 4712351"/>
              <a:gd name="connsiteX220" fmla="*/ 1741481 w 4633265"/>
              <a:gd name="connsiteY220" fmla="*/ 924962 h 4712351"/>
              <a:gd name="connsiteX221" fmla="*/ 1766418 w 4633265"/>
              <a:gd name="connsiteY221" fmla="*/ 1106787 h 4712351"/>
              <a:gd name="connsiteX222" fmla="*/ 2092053 w 4633265"/>
              <a:gd name="connsiteY222" fmla="*/ 1250282 h 4712351"/>
              <a:gd name="connsiteX223" fmla="*/ 2133762 w 4633265"/>
              <a:gd name="connsiteY223" fmla="*/ 1198298 h 4712351"/>
              <a:gd name="connsiteX224" fmla="*/ 2158482 w 4633265"/>
              <a:gd name="connsiteY224" fmla="*/ 1160284 h 4712351"/>
              <a:gd name="connsiteX225" fmla="*/ 2126269 w 4633265"/>
              <a:gd name="connsiteY225" fmla="*/ 1117849 h 4712351"/>
              <a:gd name="connsiteX226" fmla="*/ 2057972 w 4633265"/>
              <a:gd name="connsiteY226" fmla="*/ 1013857 h 4712351"/>
              <a:gd name="connsiteX227" fmla="*/ 1892580 w 4633265"/>
              <a:gd name="connsiteY227" fmla="*/ 658867 h 4712351"/>
              <a:gd name="connsiteX228" fmla="*/ 1884198 w 4633265"/>
              <a:gd name="connsiteY228" fmla="*/ 625028 h 4712351"/>
              <a:gd name="connsiteX229" fmla="*/ 1877093 w 4633265"/>
              <a:gd name="connsiteY229" fmla="*/ 751947 h 4712351"/>
              <a:gd name="connsiteX230" fmla="*/ 1889500 w 4633265"/>
              <a:gd name="connsiteY230" fmla="*/ 797633 h 4712351"/>
              <a:gd name="connsiteX231" fmla="*/ 2051151 w 4633265"/>
              <a:gd name="connsiteY231" fmla="*/ 1178672 h 4712351"/>
              <a:gd name="connsiteX232" fmla="*/ 2247529 w 4633265"/>
              <a:gd name="connsiteY232" fmla="*/ 1259541 h 4712351"/>
              <a:gd name="connsiteX233" fmla="*/ 2261273 w 4633265"/>
              <a:gd name="connsiteY233" fmla="*/ 1233216 h 4712351"/>
              <a:gd name="connsiteX234" fmla="*/ 2468881 w 4633265"/>
              <a:gd name="connsiteY234" fmla="*/ 465889 h 4712351"/>
              <a:gd name="connsiteX235" fmla="*/ 2467046 w 4633265"/>
              <a:gd name="connsiteY235" fmla="*/ 374603 h 4712351"/>
              <a:gd name="connsiteX236" fmla="*/ 2444215 w 4633265"/>
              <a:gd name="connsiteY236" fmla="*/ 348610 h 4712351"/>
              <a:gd name="connsiteX237" fmla="*/ 2445737 w 4633265"/>
              <a:gd name="connsiteY237" fmla="*/ 394628 h 4712351"/>
              <a:gd name="connsiteX238" fmla="*/ 2297123 w 4633265"/>
              <a:gd name="connsiteY238" fmla="*/ 931400 h 4712351"/>
              <a:gd name="connsiteX239" fmla="*/ 2220463 w 4633265"/>
              <a:gd name="connsiteY239" fmla="*/ 1077190 h 4712351"/>
              <a:gd name="connsiteX240" fmla="*/ 2166490 w 4633265"/>
              <a:gd name="connsiteY240" fmla="*/ 1160284 h 4712351"/>
              <a:gd name="connsiteX241" fmla="*/ 2018975 w 4633265"/>
              <a:gd name="connsiteY241" fmla="*/ 1334311 h 4712351"/>
              <a:gd name="connsiteX242" fmla="*/ 2046381 w 4633265"/>
              <a:gd name="connsiteY242" fmla="*/ 1307205 h 4712351"/>
              <a:gd name="connsiteX243" fmla="*/ 2086138 w 4633265"/>
              <a:gd name="connsiteY243" fmla="*/ 1257655 h 4712351"/>
              <a:gd name="connsiteX244" fmla="*/ 2048681 w 4633265"/>
              <a:gd name="connsiteY244" fmla="*/ 1192480 h 4712351"/>
              <a:gd name="connsiteX245" fmla="*/ 1891568 w 4633265"/>
              <a:gd name="connsiteY245" fmla="*/ 836259 h 4712351"/>
              <a:gd name="connsiteX246" fmla="*/ 1875353 w 4633265"/>
              <a:gd name="connsiteY246" fmla="*/ 783033 h 4712351"/>
              <a:gd name="connsiteX247" fmla="*/ 1873030 w 4633265"/>
              <a:gd name="connsiteY247" fmla="*/ 824534 h 4712351"/>
              <a:gd name="connsiteX248" fmla="*/ 1880244 w 4633265"/>
              <a:gd name="connsiteY248" fmla="*/ 985578 h 4712351"/>
              <a:gd name="connsiteX249" fmla="*/ 1880519 w 4633265"/>
              <a:gd name="connsiteY249" fmla="*/ 987573 h 4712351"/>
              <a:gd name="connsiteX250" fmla="*/ 1893050 w 4633265"/>
              <a:gd name="connsiteY250" fmla="*/ 1029843 h 4712351"/>
              <a:gd name="connsiteX251" fmla="*/ 1976476 w 4633265"/>
              <a:gd name="connsiteY251" fmla="*/ 1246956 h 4712351"/>
              <a:gd name="connsiteX252" fmla="*/ 2334689 w 4633265"/>
              <a:gd name="connsiteY252" fmla="*/ 1347261 h 4712351"/>
              <a:gd name="connsiteX253" fmla="*/ 2377965 w 4633265"/>
              <a:gd name="connsiteY253" fmla="*/ 1231695 h 4712351"/>
              <a:gd name="connsiteX254" fmla="*/ 2499361 w 4633265"/>
              <a:gd name="connsiteY254" fmla="*/ 414777 h 4712351"/>
              <a:gd name="connsiteX255" fmla="*/ 2498633 w 4633265"/>
              <a:gd name="connsiteY255" fmla="*/ 410566 h 4712351"/>
              <a:gd name="connsiteX256" fmla="*/ 2480772 w 4633265"/>
              <a:gd name="connsiteY256" fmla="*/ 390231 h 4712351"/>
              <a:gd name="connsiteX257" fmla="*/ 2482049 w 4633265"/>
              <a:gd name="connsiteY257" fmla="*/ 413828 h 4712351"/>
              <a:gd name="connsiteX258" fmla="*/ 2269075 w 4633265"/>
              <a:gd name="connsiteY258" fmla="*/ 1236884 h 4712351"/>
              <a:gd name="connsiteX259" fmla="*/ 2253785 w 4633265"/>
              <a:gd name="connsiteY259" fmla="*/ 1266178 h 4712351"/>
              <a:gd name="connsiteX260" fmla="*/ 1973323 w 4633265"/>
              <a:gd name="connsiteY260" fmla="*/ 1379462 h 4712351"/>
              <a:gd name="connsiteX261" fmla="*/ 2010003 w 4633265"/>
              <a:gd name="connsiteY261" fmla="*/ 1343185 h 4712351"/>
              <a:gd name="connsiteX262" fmla="*/ 1979633 w 4633265"/>
              <a:gd name="connsiteY262" fmla="*/ 1282294 h 4712351"/>
              <a:gd name="connsiteX263" fmla="*/ 1897662 w 4633265"/>
              <a:gd name="connsiteY263" fmla="*/ 1080881 h 4712351"/>
              <a:gd name="connsiteX264" fmla="*/ 1890309 w 4633265"/>
              <a:gd name="connsiteY264" fmla="*/ 1058552 h 4712351"/>
              <a:gd name="connsiteX265" fmla="*/ 1900934 w 4633265"/>
              <a:gd name="connsiteY265" fmla="*/ 1135575 h 4712351"/>
              <a:gd name="connsiteX266" fmla="*/ 1933672 w 4633265"/>
              <a:gd name="connsiteY266" fmla="*/ 1271311 h 4712351"/>
              <a:gd name="connsiteX267" fmla="*/ 2179516 w 4633265"/>
              <a:gd name="connsiteY267" fmla="*/ 1389816 h 4712351"/>
              <a:gd name="connsiteX268" fmla="*/ 2244490 w 4633265"/>
              <a:gd name="connsiteY268" fmla="*/ 1265363 h 4712351"/>
              <a:gd name="connsiteX269" fmla="*/ 2198263 w 4633265"/>
              <a:gd name="connsiteY269" fmla="*/ 1212690 h 4712351"/>
              <a:gd name="connsiteX270" fmla="*/ 2162797 w 4633265"/>
              <a:gd name="connsiteY270" fmla="*/ 1165969 h 4712351"/>
              <a:gd name="connsiteX271" fmla="*/ 2136192 w 4633265"/>
              <a:gd name="connsiteY271" fmla="*/ 1206928 h 4712351"/>
              <a:gd name="connsiteX272" fmla="*/ 2095972 w 4633265"/>
              <a:gd name="connsiteY272" fmla="*/ 1257144 h 4712351"/>
              <a:gd name="connsiteX273" fmla="*/ 2126185 w 4633265"/>
              <a:gd name="connsiteY273" fmla="*/ 1310040 h 4712351"/>
              <a:gd name="connsiteX274" fmla="*/ 1537161 w 4633265"/>
              <a:gd name="connsiteY274" fmla="*/ 1394688 h 4712351"/>
              <a:gd name="connsiteX275" fmla="*/ 1558642 w 4633265"/>
              <a:gd name="connsiteY275" fmla="*/ 1194265 h 4712351"/>
              <a:gd name="connsiteX276" fmla="*/ 1666747 w 4633265"/>
              <a:gd name="connsiteY276" fmla="*/ 715709 h 4712351"/>
              <a:gd name="connsiteX277" fmla="*/ 1710013 w 4633265"/>
              <a:gd name="connsiteY277" fmla="*/ 597481 h 4712351"/>
              <a:gd name="connsiteX278" fmla="*/ 1717823 w 4633265"/>
              <a:gd name="connsiteY278" fmla="*/ 522292 h 4712351"/>
              <a:gd name="connsiteX279" fmla="*/ 1727291 w 4633265"/>
              <a:gd name="connsiteY279" fmla="*/ 481060 h 4712351"/>
              <a:gd name="connsiteX280" fmla="*/ 1648686 w 4633265"/>
              <a:gd name="connsiteY280" fmla="*/ 626526 h 4712351"/>
              <a:gd name="connsiteX281" fmla="*/ 1633631 w 4633265"/>
              <a:gd name="connsiteY281" fmla="*/ 662664 h 4712351"/>
              <a:gd name="connsiteX282" fmla="*/ 1581567 w 4633265"/>
              <a:gd name="connsiteY282" fmla="*/ 803903 h 4712351"/>
              <a:gd name="connsiteX283" fmla="*/ 1528744 w 4633265"/>
              <a:gd name="connsiteY283" fmla="*/ 983264 h 4712351"/>
              <a:gd name="connsiteX284" fmla="*/ 1527045 w 4633265"/>
              <a:gd name="connsiteY284" fmla="*/ 990629 h 4712351"/>
              <a:gd name="connsiteX285" fmla="*/ 1513468 w 4633265"/>
              <a:gd name="connsiteY285" fmla="*/ 1056647 h 4712351"/>
              <a:gd name="connsiteX286" fmla="*/ 1531662 w 4633265"/>
              <a:gd name="connsiteY286" fmla="*/ 1385118 h 4712351"/>
              <a:gd name="connsiteX287" fmla="*/ 1946308 w 4633265"/>
              <a:gd name="connsiteY287" fmla="*/ 1403566 h 4712351"/>
              <a:gd name="connsiteX288" fmla="*/ 1956824 w 4633265"/>
              <a:gd name="connsiteY288" fmla="*/ 1395780 h 4712351"/>
              <a:gd name="connsiteX289" fmla="*/ 1966023 w 4633265"/>
              <a:gd name="connsiteY289" fmla="*/ 1386682 h 4712351"/>
              <a:gd name="connsiteX290" fmla="*/ 1938466 w 4633265"/>
              <a:gd name="connsiteY290" fmla="*/ 1313056 h 4712351"/>
              <a:gd name="connsiteX291" fmla="*/ 1895063 w 4633265"/>
              <a:gd name="connsiteY291" fmla="*/ 1142351 h 4712351"/>
              <a:gd name="connsiteX292" fmla="*/ 1878706 w 4633265"/>
              <a:gd name="connsiteY292" fmla="*/ 1023315 h 4712351"/>
              <a:gd name="connsiteX293" fmla="*/ 1854975 w 4633265"/>
              <a:gd name="connsiteY293" fmla="*/ 951251 h 4712351"/>
              <a:gd name="connsiteX294" fmla="*/ 1822040 w 4633265"/>
              <a:gd name="connsiteY294" fmla="*/ 826590 h 4712351"/>
              <a:gd name="connsiteX295" fmla="*/ 1814564 w 4633265"/>
              <a:gd name="connsiteY295" fmla="*/ 788076 h 4712351"/>
              <a:gd name="connsiteX296" fmla="*/ 1804520 w 4633265"/>
              <a:gd name="connsiteY296" fmla="*/ 852415 h 4712351"/>
              <a:gd name="connsiteX297" fmla="*/ 1802698 w 4633265"/>
              <a:gd name="connsiteY297" fmla="*/ 888774 h 4712351"/>
              <a:gd name="connsiteX298" fmla="*/ 1809089 w 4633265"/>
              <a:gd name="connsiteY298" fmla="*/ 934449 h 4712351"/>
              <a:gd name="connsiteX299" fmla="*/ 1910201 w 4633265"/>
              <a:gd name="connsiteY299" fmla="*/ 1307728 h 4712351"/>
              <a:gd name="connsiteX300" fmla="*/ 2418026 w 4633265"/>
              <a:gd name="connsiteY300" fmla="*/ 1416240 h 4712351"/>
              <a:gd name="connsiteX301" fmla="*/ 2440496 w 4633265"/>
              <a:gd name="connsiteY301" fmla="*/ 1344411 h 4712351"/>
              <a:gd name="connsiteX302" fmla="*/ 2531717 w 4633265"/>
              <a:gd name="connsiteY302" fmla="*/ 534386 h 4712351"/>
              <a:gd name="connsiteX303" fmla="*/ 2521365 w 4633265"/>
              <a:gd name="connsiteY303" fmla="*/ 473521 h 4712351"/>
              <a:gd name="connsiteX304" fmla="*/ 2522404 w 4633265"/>
              <a:gd name="connsiteY304" fmla="*/ 487101 h 4712351"/>
              <a:gd name="connsiteX305" fmla="*/ 2379521 w 4633265"/>
              <a:gd name="connsiteY305" fmla="*/ 1261332 h 4712351"/>
              <a:gd name="connsiteX306" fmla="*/ 2343229 w 4633265"/>
              <a:gd name="connsiteY306" fmla="*/ 1355819 h 4712351"/>
              <a:gd name="connsiteX307" fmla="*/ 2347806 w 4633265"/>
              <a:gd name="connsiteY307" fmla="*/ 1360407 h 4712351"/>
              <a:gd name="connsiteX308" fmla="*/ 1895848 w 4633265"/>
              <a:gd name="connsiteY308" fmla="*/ 1440922 h 4712351"/>
              <a:gd name="connsiteX309" fmla="*/ 1935492 w 4633265"/>
              <a:gd name="connsiteY309" fmla="*/ 1411573 h 4712351"/>
              <a:gd name="connsiteX310" fmla="*/ 1869105 w 4633265"/>
              <a:gd name="connsiteY310" fmla="*/ 1233690 h 4712351"/>
              <a:gd name="connsiteX311" fmla="*/ 1804486 w 4633265"/>
              <a:gd name="connsiteY311" fmla="*/ 999681 h 4712351"/>
              <a:gd name="connsiteX312" fmla="*/ 1798741 w 4633265"/>
              <a:gd name="connsiteY312" fmla="*/ 967702 h 4712351"/>
              <a:gd name="connsiteX313" fmla="*/ 1793473 w 4633265"/>
              <a:gd name="connsiteY313" fmla="*/ 1072791 h 4712351"/>
              <a:gd name="connsiteX314" fmla="*/ 1798724 w 4633265"/>
              <a:gd name="connsiteY314" fmla="*/ 1103505 h 4712351"/>
              <a:gd name="connsiteX315" fmla="*/ 1857014 w 4633265"/>
              <a:gd name="connsiteY315" fmla="*/ 1327189 h 4712351"/>
              <a:gd name="connsiteX316" fmla="*/ 2451175 w 4633265"/>
              <a:gd name="connsiteY316" fmla="*/ 1441593 h 4712351"/>
              <a:gd name="connsiteX317" fmla="*/ 2479190 w 4633265"/>
              <a:gd name="connsiteY317" fmla="*/ 1389574 h 4712351"/>
              <a:gd name="connsiteX318" fmla="*/ 2514608 w 4633265"/>
              <a:gd name="connsiteY318" fmla="*/ 1292969 h 4712351"/>
              <a:gd name="connsiteX319" fmla="*/ 2530722 w 4633265"/>
              <a:gd name="connsiteY319" fmla="*/ 1221216 h 4712351"/>
              <a:gd name="connsiteX320" fmla="*/ 2577486 w 4633265"/>
              <a:gd name="connsiteY320" fmla="*/ 781090 h 4712351"/>
              <a:gd name="connsiteX321" fmla="*/ 2570543 w 4633265"/>
              <a:gd name="connsiteY321" fmla="*/ 616427 h 4712351"/>
              <a:gd name="connsiteX322" fmla="*/ 2543479 w 4633265"/>
              <a:gd name="connsiteY322" fmla="*/ 461624 h 4712351"/>
              <a:gd name="connsiteX323" fmla="*/ 2541738 w 4633265"/>
              <a:gd name="connsiteY323" fmla="*/ 459642 h 4712351"/>
              <a:gd name="connsiteX324" fmla="*/ 2555441 w 4633265"/>
              <a:gd name="connsiteY324" fmla="*/ 551305 h 4712351"/>
              <a:gd name="connsiteX325" fmla="*/ 2472732 w 4633265"/>
              <a:gd name="connsiteY325" fmla="*/ 1281246 h 4712351"/>
              <a:gd name="connsiteX326" fmla="*/ 2429766 w 4633265"/>
              <a:gd name="connsiteY326" fmla="*/ 1425574 h 4712351"/>
              <a:gd name="connsiteX327" fmla="*/ 2446399 w 4633265"/>
              <a:gd name="connsiteY327" fmla="*/ 1438800 h 4712351"/>
              <a:gd name="connsiteX328" fmla="*/ 2477743 w 4633265"/>
              <a:gd name="connsiteY328" fmla="*/ 1457129 h 4712351"/>
              <a:gd name="connsiteX329" fmla="*/ 2500452 w 4633265"/>
              <a:gd name="connsiteY329" fmla="*/ 1356007 h 4712351"/>
              <a:gd name="connsiteX330" fmla="*/ 2483696 w 4633265"/>
              <a:gd name="connsiteY330" fmla="*/ 1401884 h 4712351"/>
              <a:gd name="connsiteX331" fmla="*/ 2459712 w 4633265"/>
              <a:gd name="connsiteY331" fmla="*/ 1446585 h 4712351"/>
              <a:gd name="connsiteX332" fmla="*/ 1853952 w 4633265"/>
              <a:gd name="connsiteY332" fmla="*/ 1468308 h 4712351"/>
              <a:gd name="connsiteX333" fmla="*/ 1867750 w 4633265"/>
              <a:gd name="connsiteY333" fmla="*/ 1461723 h 4712351"/>
              <a:gd name="connsiteX334" fmla="*/ 1879136 w 4633265"/>
              <a:gd name="connsiteY334" fmla="*/ 1453294 h 4712351"/>
              <a:gd name="connsiteX335" fmla="*/ 1818230 w 4633265"/>
              <a:gd name="connsiteY335" fmla="*/ 1262946 h 4712351"/>
              <a:gd name="connsiteX336" fmla="*/ 1793710 w 4633265"/>
              <a:gd name="connsiteY336" fmla="*/ 1166872 h 4712351"/>
              <a:gd name="connsiteX337" fmla="*/ 1797253 w 4633265"/>
              <a:gd name="connsiteY337" fmla="*/ 1251887 h 4712351"/>
              <a:gd name="connsiteX338" fmla="*/ 1807600 w 4633265"/>
              <a:gd name="connsiteY338" fmla="*/ 1300577 h 4712351"/>
              <a:gd name="connsiteX339" fmla="*/ 1848970 w 4633265"/>
              <a:gd name="connsiteY339" fmla="*/ 1452718 h 4712351"/>
              <a:gd name="connsiteX340" fmla="*/ 2816589 w 4633265"/>
              <a:gd name="connsiteY340" fmla="*/ 1474908 h 4712351"/>
              <a:gd name="connsiteX341" fmla="*/ 2835265 w 4633265"/>
              <a:gd name="connsiteY341" fmla="*/ 1456772 h 4712351"/>
              <a:gd name="connsiteX342" fmla="*/ 2807845 w 4633265"/>
              <a:gd name="connsiteY342" fmla="*/ 920868 h 4712351"/>
              <a:gd name="connsiteX343" fmla="*/ 2764886 w 4633265"/>
              <a:gd name="connsiteY343" fmla="*/ 822177 h 4712351"/>
              <a:gd name="connsiteX344" fmla="*/ 2804511 w 4633265"/>
              <a:gd name="connsiteY344" fmla="*/ 1088051 h 4712351"/>
              <a:gd name="connsiteX345" fmla="*/ 2819658 w 4633265"/>
              <a:gd name="connsiteY345" fmla="*/ 1403110 h 4712351"/>
              <a:gd name="connsiteX346" fmla="*/ 2522973 w 4633265"/>
              <a:gd name="connsiteY346" fmla="*/ 1483578 h 4712351"/>
              <a:gd name="connsiteX347" fmla="*/ 2542192 w 4633265"/>
              <a:gd name="connsiteY347" fmla="*/ 1398405 h 4712351"/>
              <a:gd name="connsiteX348" fmla="*/ 2602172 w 4633265"/>
              <a:gd name="connsiteY348" fmla="*/ 808870 h 4712351"/>
              <a:gd name="connsiteX349" fmla="*/ 2599630 w 4633265"/>
              <a:gd name="connsiteY349" fmla="*/ 760920 h 4712351"/>
              <a:gd name="connsiteX350" fmla="*/ 2598495 w 4633265"/>
              <a:gd name="connsiteY350" fmla="*/ 834715 h 4712351"/>
              <a:gd name="connsiteX351" fmla="*/ 2528544 w 4633265"/>
              <a:gd name="connsiteY351" fmla="*/ 1324148 h 4712351"/>
              <a:gd name="connsiteX352" fmla="*/ 2493145 w 4633265"/>
              <a:gd name="connsiteY352" fmla="*/ 1466135 h 4712351"/>
              <a:gd name="connsiteX353" fmla="*/ 1820249 w 4633265"/>
              <a:gd name="connsiteY353" fmla="*/ 1484393 h 4712351"/>
              <a:gd name="connsiteX354" fmla="*/ 1834582 w 4633265"/>
              <a:gd name="connsiteY354" fmla="*/ 1477553 h 4712351"/>
              <a:gd name="connsiteX355" fmla="*/ 1826761 w 4633265"/>
              <a:gd name="connsiteY355" fmla="*/ 1454671 h 4712351"/>
              <a:gd name="connsiteX356" fmla="*/ 1807355 w 4633265"/>
              <a:gd name="connsiteY356" fmla="*/ 1383918 h 4712351"/>
              <a:gd name="connsiteX357" fmla="*/ 1640894 w 4633265"/>
              <a:gd name="connsiteY357" fmla="*/ 1504434 h 4712351"/>
              <a:gd name="connsiteX358" fmla="*/ 1636563 w 4633265"/>
              <a:gd name="connsiteY358" fmla="*/ 1403110 h 4712351"/>
              <a:gd name="connsiteX359" fmla="*/ 1672458 w 4633265"/>
              <a:gd name="connsiteY359" fmla="*/ 923438 h 4712351"/>
              <a:gd name="connsiteX360" fmla="*/ 1704110 w 4633265"/>
              <a:gd name="connsiteY360" fmla="*/ 763431 h 4712351"/>
              <a:gd name="connsiteX361" fmla="*/ 1704454 w 4633265"/>
              <a:gd name="connsiteY361" fmla="*/ 662363 h 4712351"/>
              <a:gd name="connsiteX362" fmla="*/ 1683492 w 4633265"/>
              <a:gd name="connsiteY362" fmla="*/ 718919 h 4712351"/>
              <a:gd name="connsiteX363" fmla="*/ 1572913 w 4633265"/>
              <a:gd name="connsiteY363" fmla="*/ 1194631 h 4712351"/>
              <a:gd name="connsiteX364" fmla="*/ 1548702 w 4633265"/>
              <a:gd name="connsiteY364" fmla="*/ 1414773 h 4712351"/>
              <a:gd name="connsiteX365" fmla="*/ 1572169 w 4633265"/>
              <a:gd name="connsiteY365" fmla="*/ 1455614 h 4712351"/>
              <a:gd name="connsiteX366" fmla="*/ 1630022 w 4633265"/>
              <a:gd name="connsiteY366" fmla="*/ 1500754 h 4712351"/>
              <a:gd name="connsiteX367" fmla="*/ 2107531 w 4633265"/>
              <a:gd name="connsiteY367" fmla="*/ 1509462 h 4712351"/>
              <a:gd name="connsiteX368" fmla="*/ 2160330 w 4633265"/>
              <a:gd name="connsiteY368" fmla="*/ 1426566 h 4712351"/>
              <a:gd name="connsiteX369" fmla="*/ 2174967 w 4633265"/>
              <a:gd name="connsiteY369" fmla="*/ 1398529 h 4712351"/>
              <a:gd name="connsiteX370" fmla="*/ 2118824 w 4633265"/>
              <a:gd name="connsiteY370" fmla="*/ 1314529 h 4712351"/>
              <a:gd name="connsiteX371" fmla="*/ 2090075 w 4633265"/>
              <a:gd name="connsiteY371" fmla="*/ 1264506 h 4712351"/>
              <a:gd name="connsiteX372" fmla="*/ 2047021 w 4633265"/>
              <a:gd name="connsiteY372" fmla="*/ 1318261 h 4712351"/>
              <a:gd name="connsiteX373" fmla="*/ 2022833 w 4633265"/>
              <a:gd name="connsiteY373" fmla="*/ 1342242 h 4712351"/>
              <a:gd name="connsiteX374" fmla="*/ 2085505 w 4633265"/>
              <a:gd name="connsiteY374" fmla="*/ 1471066 h 4712351"/>
              <a:gd name="connsiteX375" fmla="*/ 2264752 w 4633265"/>
              <a:gd name="connsiteY375" fmla="*/ 1513028 h 4712351"/>
              <a:gd name="connsiteX376" fmla="*/ 2319093 w 4633265"/>
              <a:gd name="connsiteY376" fmla="*/ 1388911 h 4712351"/>
              <a:gd name="connsiteX377" fmla="*/ 2331718 w 4633265"/>
              <a:gd name="connsiteY377" fmla="*/ 1355197 h 4712351"/>
              <a:gd name="connsiteX378" fmla="*/ 2272709 w 4633265"/>
              <a:gd name="connsiteY378" fmla="*/ 1297517 h 4712351"/>
              <a:gd name="connsiteX379" fmla="*/ 2250585 w 4633265"/>
              <a:gd name="connsiteY379" fmla="*/ 1272308 h 4712351"/>
              <a:gd name="connsiteX380" fmla="*/ 2184984 w 4633265"/>
              <a:gd name="connsiteY380" fmla="*/ 1397995 h 4712351"/>
              <a:gd name="connsiteX381" fmla="*/ 2247405 w 4633265"/>
              <a:gd name="connsiteY381" fmla="*/ 1491368 h 4712351"/>
              <a:gd name="connsiteX382" fmla="*/ 1701690 w 4633265"/>
              <a:gd name="connsiteY382" fmla="*/ 1516511 h 4712351"/>
              <a:gd name="connsiteX383" fmla="*/ 1781819 w 4633265"/>
              <a:gd name="connsiteY383" fmla="*/ 1502734 h 4712351"/>
              <a:gd name="connsiteX384" fmla="*/ 1810450 w 4633265"/>
              <a:gd name="connsiteY384" fmla="*/ 1489069 h 4712351"/>
              <a:gd name="connsiteX385" fmla="*/ 1806782 w 4633265"/>
              <a:gd name="connsiteY385" fmla="*/ 1467288 h 4712351"/>
              <a:gd name="connsiteX386" fmla="*/ 1792098 w 4633265"/>
              <a:gd name="connsiteY386" fmla="*/ 1335593 h 4712351"/>
              <a:gd name="connsiteX387" fmla="*/ 1791740 w 4633265"/>
              <a:gd name="connsiteY387" fmla="*/ 1326988 h 4712351"/>
              <a:gd name="connsiteX388" fmla="*/ 1777760 w 4633265"/>
              <a:gd name="connsiteY388" fmla="*/ 1276014 h 4712351"/>
              <a:gd name="connsiteX389" fmla="*/ 1716195 w 4633265"/>
              <a:gd name="connsiteY389" fmla="*/ 943186 h 4712351"/>
              <a:gd name="connsiteX390" fmla="*/ 1705400 w 4633265"/>
              <a:gd name="connsiteY390" fmla="*/ 808573 h 4712351"/>
              <a:gd name="connsiteX391" fmla="*/ 1704708 w 4633265"/>
              <a:gd name="connsiteY391" fmla="*/ 811184 h 4712351"/>
              <a:gd name="connsiteX392" fmla="*/ 1647448 w 4633265"/>
              <a:gd name="connsiteY392" fmla="*/ 1403110 h 4712351"/>
              <a:gd name="connsiteX393" fmla="*/ 1651953 w 4633265"/>
              <a:gd name="connsiteY393" fmla="*/ 1508177 h 4712351"/>
              <a:gd name="connsiteX394" fmla="*/ 1664632 w 4633265"/>
              <a:gd name="connsiteY394" fmla="*/ 1512468 h 4712351"/>
              <a:gd name="connsiteX395" fmla="*/ 1701690 w 4633265"/>
              <a:gd name="connsiteY395" fmla="*/ 1516511 h 4712351"/>
              <a:gd name="connsiteX396" fmla="*/ 2399567 w 4633265"/>
              <a:gd name="connsiteY396" fmla="*/ 1520218 h 4712351"/>
              <a:gd name="connsiteX397" fmla="*/ 2426640 w 4633265"/>
              <a:gd name="connsiteY397" fmla="*/ 1487150 h 4712351"/>
              <a:gd name="connsiteX398" fmla="*/ 2446719 w 4633265"/>
              <a:gd name="connsiteY398" fmla="*/ 1449867 h 4712351"/>
              <a:gd name="connsiteX399" fmla="*/ 2427172 w 4633265"/>
              <a:gd name="connsiteY399" fmla="*/ 1434286 h 4712351"/>
              <a:gd name="connsiteX400" fmla="*/ 2410409 w 4633265"/>
              <a:gd name="connsiteY400" fmla="*/ 1490597 h 4712351"/>
              <a:gd name="connsiteX401" fmla="*/ 2651225 w 4633265"/>
              <a:gd name="connsiteY401" fmla="*/ 1527443 h 4712351"/>
              <a:gd name="connsiteX402" fmla="*/ 2676455 w 4633265"/>
              <a:gd name="connsiteY402" fmla="*/ 1330845 h 4712351"/>
              <a:gd name="connsiteX403" fmla="*/ 2685537 w 4633265"/>
              <a:gd name="connsiteY403" fmla="*/ 1112920 h 4712351"/>
              <a:gd name="connsiteX404" fmla="*/ 2648256 w 4633265"/>
              <a:gd name="connsiteY404" fmla="*/ 679929 h 4712351"/>
              <a:gd name="connsiteX405" fmla="*/ 2626321 w 4633265"/>
              <a:gd name="connsiteY405" fmla="*/ 577828 h 4712351"/>
              <a:gd name="connsiteX406" fmla="*/ 2612152 w 4633265"/>
              <a:gd name="connsiteY406" fmla="*/ 557274 h 4712351"/>
              <a:gd name="connsiteX407" fmla="*/ 2624995 w 4633265"/>
              <a:gd name="connsiteY407" fmla="*/ 671945 h 4712351"/>
              <a:gd name="connsiteX408" fmla="*/ 2574557 w 4633265"/>
              <a:gd name="connsiteY408" fmla="*/ 1344689 h 4712351"/>
              <a:gd name="connsiteX409" fmla="*/ 2542631 w 4633265"/>
              <a:gd name="connsiteY409" fmla="*/ 1494942 h 4712351"/>
              <a:gd name="connsiteX410" fmla="*/ 2631925 w 4633265"/>
              <a:gd name="connsiteY410" fmla="*/ 1526242 h 4712351"/>
              <a:gd name="connsiteX411" fmla="*/ 2713073 w 4633265"/>
              <a:gd name="connsiteY411" fmla="*/ 1531291 h 4712351"/>
              <a:gd name="connsiteX412" fmla="*/ 2782622 w 4633265"/>
              <a:gd name="connsiteY412" fmla="*/ 1507892 h 4712351"/>
              <a:gd name="connsiteX413" fmla="*/ 2805222 w 4633265"/>
              <a:gd name="connsiteY413" fmla="*/ 1485946 h 4712351"/>
              <a:gd name="connsiteX414" fmla="*/ 2808773 w 4633265"/>
              <a:gd name="connsiteY414" fmla="*/ 1403110 h 4712351"/>
              <a:gd name="connsiteX415" fmla="*/ 2768497 w 4633265"/>
              <a:gd name="connsiteY415" fmla="*/ 902479 h 4712351"/>
              <a:gd name="connsiteX416" fmla="*/ 2742996 w 4633265"/>
              <a:gd name="connsiteY416" fmla="*/ 774007 h 4712351"/>
              <a:gd name="connsiteX417" fmla="*/ 2669720 w 4633265"/>
              <a:gd name="connsiteY417" fmla="*/ 640784 h 4712351"/>
              <a:gd name="connsiteX418" fmla="*/ 2641325 w 4633265"/>
              <a:gd name="connsiteY418" fmla="*/ 599593 h 4712351"/>
              <a:gd name="connsiteX419" fmla="*/ 2679813 w 4633265"/>
              <a:gd name="connsiteY419" fmla="*/ 836793 h 4712351"/>
              <a:gd name="connsiteX420" fmla="*/ 2694158 w 4633265"/>
              <a:gd name="connsiteY420" fmla="*/ 1112920 h 4712351"/>
              <a:gd name="connsiteX421" fmla="*/ 2684901 w 4633265"/>
              <a:gd name="connsiteY421" fmla="*/ 1335593 h 4712351"/>
              <a:gd name="connsiteX422" fmla="*/ 2660269 w 4633265"/>
              <a:gd name="connsiteY422" fmla="*/ 1528005 h 4712351"/>
              <a:gd name="connsiteX423" fmla="*/ 2081415 w 4633265"/>
              <a:gd name="connsiteY423" fmla="*/ 1550465 h 4712351"/>
              <a:gd name="connsiteX424" fmla="*/ 2100724 w 4633265"/>
              <a:gd name="connsiteY424" fmla="*/ 1520150 h 4712351"/>
              <a:gd name="connsiteX425" fmla="*/ 2082655 w 4633265"/>
              <a:gd name="connsiteY425" fmla="*/ 1488851 h 4712351"/>
              <a:gd name="connsiteX426" fmla="*/ 2013934 w 4633265"/>
              <a:gd name="connsiteY426" fmla="*/ 1351066 h 4712351"/>
              <a:gd name="connsiteX427" fmla="*/ 1976514 w 4633265"/>
              <a:gd name="connsiteY427" fmla="*/ 1388165 h 4712351"/>
              <a:gd name="connsiteX428" fmla="*/ 1977030 w 4633265"/>
              <a:gd name="connsiteY428" fmla="*/ 1389574 h 4712351"/>
              <a:gd name="connsiteX429" fmla="*/ 2029581 w 4633265"/>
              <a:gd name="connsiteY429" fmla="*/ 1487150 h 4712351"/>
              <a:gd name="connsiteX430" fmla="*/ 2325737 w 4633265"/>
              <a:gd name="connsiteY430" fmla="*/ 1589178 h 4712351"/>
              <a:gd name="connsiteX431" fmla="*/ 2366324 w 4633265"/>
              <a:gd name="connsiteY431" fmla="*/ 1560825 h 4712351"/>
              <a:gd name="connsiteX432" fmla="*/ 2374968 w 4633265"/>
              <a:gd name="connsiteY432" fmla="*/ 1550266 h 4712351"/>
              <a:gd name="connsiteX433" fmla="*/ 2381779 w 4633265"/>
              <a:gd name="connsiteY433" fmla="*/ 1532106 h 4712351"/>
              <a:gd name="connsiteX434" fmla="*/ 2415332 w 4633265"/>
              <a:gd name="connsiteY434" fmla="*/ 1424849 h 4712351"/>
              <a:gd name="connsiteX435" fmla="*/ 2348363 w 4633265"/>
              <a:gd name="connsiteY435" fmla="*/ 1371467 h 4712351"/>
              <a:gd name="connsiteX436" fmla="*/ 2340261 w 4633265"/>
              <a:gd name="connsiteY436" fmla="*/ 1363547 h 4712351"/>
              <a:gd name="connsiteX437" fmla="*/ 2323845 w 4633265"/>
              <a:gd name="connsiteY437" fmla="*/ 1406285 h 4712351"/>
              <a:gd name="connsiteX438" fmla="*/ 2272496 w 4633265"/>
              <a:gd name="connsiteY438" fmla="*/ 1522698 h 4712351"/>
              <a:gd name="connsiteX439" fmla="*/ 2147391 w 4633265"/>
              <a:gd name="connsiteY439" fmla="*/ 1600989 h 4712351"/>
              <a:gd name="connsiteX440" fmla="*/ 2105806 w 4633265"/>
              <a:gd name="connsiteY440" fmla="*/ 1528954 h 4712351"/>
              <a:gd name="connsiteX441" fmla="*/ 2087434 w 4633265"/>
              <a:gd name="connsiteY441" fmla="*/ 1557817 h 4712351"/>
              <a:gd name="connsiteX442" fmla="*/ 2089897 w 4633265"/>
              <a:gd name="connsiteY442" fmla="*/ 1560825 h 4712351"/>
              <a:gd name="connsiteX443" fmla="*/ 2037376 w 4633265"/>
              <a:gd name="connsiteY443" fmla="*/ 1615935 h 4712351"/>
              <a:gd name="connsiteX444" fmla="*/ 2050394 w 4633265"/>
              <a:gd name="connsiteY444" fmla="*/ 1599169 h 4712351"/>
              <a:gd name="connsiteX445" fmla="*/ 2073679 w 4633265"/>
              <a:gd name="connsiteY445" fmla="*/ 1562611 h 4712351"/>
              <a:gd name="connsiteX446" fmla="*/ 2071406 w 4633265"/>
              <a:gd name="connsiteY446" fmla="*/ 1560514 h 4712351"/>
              <a:gd name="connsiteX447" fmla="*/ 1998194 w 4633265"/>
              <a:gd name="connsiteY447" fmla="*/ 1454582 h 4712351"/>
              <a:gd name="connsiteX448" fmla="*/ 1969783 w 4633265"/>
              <a:gd name="connsiteY448" fmla="*/ 1394839 h 4712351"/>
              <a:gd name="connsiteX449" fmla="*/ 1955664 w 4633265"/>
              <a:gd name="connsiteY449" fmla="*/ 1408837 h 4712351"/>
              <a:gd name="connsiteX450" fmla="*/ 1949906 w 4633265"/>
              <a:gd name="connsiteY450" fmla="*/ 1413114 h 4712351"/>
              <a:gd name="connsiteX451" fmla="*/ 1960008 w 4633265"/>
              <a:gd name="connsiteY451" fmla="*/ 1439928 h 4712351"/>
              <a:gd name="connsiteX452" fmla="*/ 2017684 w 4633265"/>
              <a:gd name="connsiteY452" fmla="*/ 1574779 h 4712351"/>
              <a:gd name="connsiteX453" fmla="*/ 2349328 w 4633265"/>
              <a:gd name="connsiteY453" fmla="*/ 1618636 h 4712351"/>
              <a:gd name="connsiteX454" fmla="*/ 2363633 w 4633265"/>
              <a:gd name="connsiteY454" fmla="*/ 1580491 h 4712351"/>
              <a:gd name="connsiteX455" fmla="*/ 2334910 w 4633265"/>
              <a:gd name="connsiteY455" fmla="*/ 1600632 h 4712351"/>
              <a:gd name="connsiteX456" fmla="*/ 2211805 w 4633265"/>
              <a:gd name="connsiteY456" fmla="*/ 1619922 h 4712351"/>
              <a:gd name="connsiteX457" fmla="*/ 2249326 w 4633265"/>
              <a:gd name="connsiteY457" fmla="*/ 1548263 h 4712351"/>
              <a:gd name="connsiteX458" fmla="*/ 2260680 w 4633265"/>
              <a:gd name="connsiteY458" fmla="*/ 1522328 h 4712351"/>
              <a:gd name="connsiteX459" fmla="*/ 2242665 w 4633265"/>
              <a:gd name="connsiteY459" fmla="*/ 1499819 h 4712351"/>
              <a:gd name="connsiteX460" fmla="*/ 2180435 w 4633265"/>
              <a:gd name="connsiteY460" fmla="*/ 1406710 h 4712351"/>
              <a:gd name="connsiteX461" fmla="*/ 2165953 w 4633265"/>
              <a:gd name="connsiteY461" fmla="*/ 1434456 h 4712351"/>
              <a:gd name="connsiteX462" fmla="*/ 2112594 w 4633265"/>
              <a:gd name="connsiteY462" fmla="*/ 1518289 h 4712351"/>
              <a:gd name="connsiteX463" fmla="*/ 2164773 w 4633265"/>
              <a:gd name="connsiteY463" fmla="*/ 1609253 h 4712351"/>
              <a:gd name="connsiteX464" fmla="*/ 2228110 w 4633265"/>
              <a:gd name="connsiteY464" fmla="*/ 1623621 h 4712351"/>
              <a:gd name="connsiteX465" fmla="*/ 2299672 w 4633265"/>
              <a:gd name="connsiteY465" fmla="*/ 1607387 h 4712351"/>
              <a:gd name="connsiteX466" fmla="*/ 2318327 w 4633265"/>
              <a:gd name="connsiteY466" fmla="*/ 1594355 h 4712351"/>
              <a:gd name="connsiteX467" fmla="*/ 2268403 w 4633265"/>
              <a:gd name="connsiteY467" fmla="*/ 1531977 h 4712351"/>
              <a:gd name="connsiteX468" fmla="*/ 2259177 w 4633265"/>
              <a:gd name="connsiteY468" fmla="*/ 1552894 h 4712351"/>
              <a:gd name="connsiteX469" fmla="*/ 2222788 w 4633265"/>
              <a:gd name="connsiteY469" fmla="*/ 1622414 h 4712351"/>
              <a:gd name="connsiteX470" fmla="*/ 2193776 w 4633265"/>
              <a:gd name="connsiteY470" fmla="*/ 1654356 h 4712351"/>
              <a:gd name="connsiteX471" fmla="*/ 2203668 w 4633265"/>
              <a:gd name="connsiteY471" fmla="*/ 1635463 h 4712351"/>
              <a:gd name="connsiteX472" fmla="*/ 2177051 w 4633265"/>
              <a:gd name="connsiteY472" fmla="*/ 1629402 h 4712351"/>
              <a:gd name="connsiteX473" fmla="*/ 1986861 w 4633265"/>
              <a:gd name="connsiteY473" fmla="*/ 1680991 h 4712351"/>
              <a:gd name="connsiteX474" fmla="*/ 2029241 w 4633265"/>
              <a:gd name="connsiteY474" fmla="*/ 1626411 h 4712351"/>
              <a:gd name="connsiteX475" fmla="*/ 1961272 w 4633265"/>
              <a:gd name="connsiteY475" fmla="*/ 1480650 h 4712351"/>
              <a:gd name="connsiteX476" fmla="*/ 1939071 w 4633265"/>
              <a:gd name="connsiteY476" fmla="*/ 1421162 h 4712351"/>
              <a:gd name="connsiteX477" fmla="*/ 1899210 w 4633265"/>
              <a:gd name="connsiteY477" fmla="*/ 1450769 h 4712351"/>
              <a:gd name="connsiteX478" fmla="*/ 1937406 w 4633265"/>
              <a:gd name="connsiteY478" fmla="*/ 1562635 h 4712351"/>
              <a:gd name="connsiteX479" fmla="*/ 2410173 w 4633265"/>
              <a:gd name="connsiteY479" fmla="*/ 1687153 h 4712351"/>
              <a:gd name="connsiteX480" fmla="*/ 2475280 w 4633265"/>
              <a:gd name="connsiteY480" fmla="*/ 1467101 h 4712351"/>
              <a:gd name="connsiteX481" fmla="*/ 2455069 w 4633265"/>
              <a:gd name="connsiteY481" fmla="*/ 1455239 h 4712351"/>
              <a:gd name="connsiteX482" fmla="*/ 2430202 w 4633265"/>
              <a:gd name="connsiteY482" fmla="*/ 1501585 h 4712351"/>
              <a:gd name="connsiteX483" fmla="*/ 2387000 w 4633265"/>
              <a:gd name="connsiteY483" fmla="*/ 1554555 h 4712351"/>
              <a:gd name="connsiteX484" fmla="*/ 2359087 w 4633265"/>
              <a:gd name="connsiteY484" fmla="*/ 1630822 h 4712351"/>
              <a:gd name="connsiteX485" fmla="*/ 2375326 w 4633265"/>
              <a:gd name="connsiteY485" fmla="*/ 1651099 h 4712351"/>
              <a:gd name="connsiteX486" fmla="*/ 1944896 w 4633265"/>
              <a:gd name="connsiteY486" fmla="*/ 1735034 h 4712351"/>
              <a:gd name="connsiteX487" fmla="*/ 1973535 w 4633265"/>
              <a:gd name="connsiteY487" fmla="*/ 1698152 h 4712351"/>
              <a:gd name="connsiteX488" fmla="*/ 1969012 w 4633265"/>
              <a:gd name="connsiteY488" fmla="*/ 1688191 h 4712351"/>
              <a:gd name="connsiteX489" fmla="*/ 1885034 w 4633265"/>
              <a:gd name="connsiteY489" fmla="*/ 1471724 h 4712351"/>
              <a:gd name="connsiteX490" fmla="*/ 1882338 w 4633265"/>
              <a:gd name="connsiteY490" fmla="*/ 1463300 h 4712351"/>
              <a:gd name="connsiteX491" fmla="*/ 1864832 w 4633265"/>
              <a:gd name="connsiteY491" fmla="*/ 1476303 h 4712351"/>
              <a:gd name="connsiteX492" fmla="*/ 1857613 w 4633265"/>
              <a:gd name="connsiteY492" fmla="*/ 1479764 h 4712351"/>
              <a:gd name="connsiteX493" fmla="*/ 1899189 w 4633265"/>
              <a:gd name="connsiteY493" fmla="*/ 1609867 h 4712351"/>
              <a:gd name="connsiteX494" fmla="*/ 2458954 w 4633265"/>
              <a:gd name="connsiteY494" fmla="*/ 1737625 h 4712351"/>
              <a:gd name="connsiteX495" fmla="*/ 2492756 w 4633265"/>
              <a:gd name="connsiteY495" fmla="*/ 1617487 h 4712351"/>
              <a:gd name="connsiteX496" fmla="*/ 2520679 w 4633265"/>
              <a:gd name="connsiteY496" fmla="*/ 1493744 h 4712351"/>
              <a:gd name="connsiteX497" fmla="*/ 2490655 w 4633265"/>
              <a:gd name="connsiteY497" fmla="*/ 1476123 h 4712351"/>
              <a:gd name="connsiteX498" fmla="*/ 2484331 w 4633265"/>
              <a:gd name="connsiteY498" fmla="*/ 1501489 h 4712351"/>
              <a:gd name="connsiteX499" fmla="*/ 2429762 w 4633265"/>
              <a:gd name="connsiteY499" fmla="*/ 1684074 h 4712351"/>
              <a:gd name="connsiteX500" fmla="*/ 2423795 w 4633265"/>
              <a:gd name="connsiteY500" fmla="*/ 1701248 h 4712351"/>
              <a:gd name="connsiteX501" fmla="*/ 2282410 w 4633265"/>
              <a:gd name="connsiteY501" fmla="*/ 1786598 h 4712351"/>
              <a:gd name="connsiteX502" fmla="*/ 2309734 w 4633265"/>
              <a:gd name="connsiteY502" fmla="*/ 1724216 h 4712351"/>
              <a:gd name="connsiteX503" fmla="*/ 2345637 w 4633265"/>
              <a:gd name="connsiteY503" fmla="*/ 1628478 h 4712351"/>
              <a:gd name="connsiteX504" fmla="*/ 2327506 w 4633265"/>
              <a:gd name="connsiteY504" fmla="*/ 1605824 h 4712351"/>
              <a:gd name="connsiteX505" fmla="*/ 2300956 w 4633265"/>
              <a:gd name="connsiteY505" fmla="*/ 1624441 h 4712351"/>
              <a:gd name="connsiteX506" fmla="*/ 2228111 w 4633265"/>
              <a:gd name="connsiteY506" fmla="*/ 1641030 h 4712351"/>
              <a:gd name="connsiteX507" fmla="*/ 2214648 w 4633265"/>
              <a:gd name="connsiteY507" fmla="*/ 1637964 h 4712351"/>
              <a:gd name="connsiteX508" fmla="*/ 2200678 w 4633265"/>
              <a:gd name="connsiteY508" fmla="*/ 1664654 h 4712351"/>
              <a:gd name="connsiteX509" fmla="*/ 2123717 w 4633265"/>
              <a:gd name="connsiteY509" fmla="*/ 1788160 h 4712351"/>
              <a:gd name="connsiteX510" fmla="*/ 2188031 w 4633265"/>
              <a:gd name="connsiteY510" fmla="*/ 1665328 h 4712351"/>
              <a:gd name="connsiteX511" fmla="*/ 2162768 w 4633265"/>
              <a:gd name="connsiteY511" fmla="*/ 1627626 h 4712351"/>
              <a:gd name="connsiteX512" fmla="*/ 2161787 w 4633265"/>
              <a:gd name="connsiteY512" fmla="*/ 1625926 h 4712351"/>
              <a:gd name="connsiteX513" fmla="*/ 2155266 w 4633265"/>
              <a:gd name="connsiteY513" fmla="*/ 1624441 h 4712351"/>
              <a:gd name="connsiteX514" fmla="*/ 2112183 w 4633265"/>
              <a:gd name="connsiteY514" fmla="*/ 1598129 h 4712351"/>
              <a:gd name="connsiteX515" fmla="*/ 2080423 w 4633265"/>
              <a:gd name="connsiteY515" fmla="*/ 1568832 h 4712351"/>
              <a:gd name="connsiteX516" fmla="*/ 2053681 w 4633265"/>
              <a:gd name="connsiteY516" fmla="*/ 1610847 h 4712351"/>
              <a:gd name="connsiteX517" fmla="*/ 2042091 w 4633265"/>
              <a:gd name="connsiteY517" fmla="*/ 1625790 h 4712351"/>
              <a:gd name="connsiteX518" fmla="*/ 2083118 w 4633265"/>
              <a:gd name="connsiteY518" fmla="*/ 1711537 h 4712351"/>
              <a:gd name="connsiteX519" fmla="*/ 1892977 w 4633265"/>
              <a:gd name="connsiteY519" fmla="*/ 1791286 h 4712351"/>
              <a:gd name="connsiteX520" fmla="*/ 1930083 w 4633265"/>
              <a:gd name="connsiteY520" fmla="*/ 1752884 h 4712351"/>
              <a:gd name="connsiteX521" fmla="*/ 1922495 w 4633265"/>
              <a:gd name="connsiteY521" fmla="*/ 1734751 h 4712351"/>
              <a:gd name="connsiteX522" fmla="*/ 1838475 w 4633265"/>
              <a:gd name="connsiteY522" fmla="*/ 1488941 h 4712351"/>
              <a:gd name="connsiteX523" fmla="*/ 1821855 w 4633265"/>
              <a:gd name="connsiteY523" fmla="*/ 1496911 h 4712351"/>
              <a:gd name="connsiteX524" fmla="*/ 1826592 w 4633265"/>
              <a:gd name="connsiteY524" fmla="*/ 1533821 h 4712351"/>
              <a:gd name="connsiteX525" fmla="*/ 1867809 w 4633265"/>
              <a:gd name="connsiteY525" fmla="*/ 1717500 h 4712351"/>
              <a:gd name="connsiteX526" fmla="*/ 2568077 w 4633265"/>
              <a:gd name="connsiteY526" fmla="*/ 1838031 h 4712351"/>
              <a:gd name="connsiteX527" fmla="*/ 2609190 w 4633265"/>
              <a:gd name="connsiteY527" fmla="*/ 1717500 h 4712351"/>
              <a:gd name="connsiteX528" fmla="*/ 2648594 w 4633265"/>
              <a:gd name="connsiteY528" fmla="*/ 1541896 h 4712351"/>
              <a:gd name="connsiteX529" fmla="*/ 2638159 w 4633265"/>
              <a:gd name="connsiteY529" fmla="*/ 1541228 h 4712351"/>
              <a:gd name="connsiteX530" fmla="*/ 2546544 w 4633265"/>
              <a:gd name="connsiteY530" fmla="*/ 1508924 h 4712351"/>
              <a:gd name="connsiteX531" fmla="*/ 2540424 w 4633265"/>
              <a:gd name="connsiteY531" fmla="*/ 1505332 h 4712351"/>
              <a:gd name="connsiteX532" fmla="*/ 2534019 w 4633265"/>
              <a:gd name="connsiteY532" fmla="*/ 1535475 h 4712351"/>
              <a:gd name="connsiteX533" fmla="*/ 2482445 w 4633265"/>
              <a:gd name="connsiteY533" fmla="*/ 1732991 h 4712351"/>
              <a:gd name="connsiteX534" fmla="*/ 2475687 w 4633265"/>
              <a:gd name="connsiteY534" fmla="*/ 1754938 h 4712351"/>
              <a:gd name="connsiteX535" fmla="*/ 2506150 w 4633265"/>
              <a:gd name="connsiteY535" fmla="*/ 1786457 h 4712351"/>
              <a:gd name="connsiteX536" fmla="*/ 2071058 w 4633265"/>
              <a:gd name="connsiteY536" fmla="*/ 1870933 h 4712351"/>
              <a:gd name="connsiteX537" fmla="*/ 2116410 w 4633265"/>
              <a:gd name="connsiteY537" fmla="*/ 1800295 h 4712351"/>
              <a:gd name="connsiteX538" fmla="*/ 2080290 w 4633265"/>
              <a:gd name="connsiteY538" fmla="*/ 1735889 h 4712351"/>
              <a:gd name="connsiteX539" fmla="*/ 2033884 w 4633265"/>
              <a:gd name="connsiteY539" fmla="*/ 1636370 h 4712351"/>
              <a:gd name="connsiteX540" fmla="*/ 1991207 w 4633265"/>
              <a:gd name="connsiteY540" fmla="*/ 1691392 h 4712351"/>
              <a:gd name="connsiteX541" fmla="*/ 2039407 w 4633265"/>
              <a:gd name="connsiteY541" fmla="*/ 1806746 h 4712351"/>
              <a:gd name="connsiteX542" fmla="*/ 2344107 w 4633265"/>
              <a:gd name="connsiteY542" fmla="*/ 1873924 h 4712351"/>
              <a:gd name="connsiteX543" fmla="*/ 2401148 w 4633265"/>
              <a:gd name="connsiteY543" fmla="*/ 1717656 h 4712351"/>
              <a:gd name="connsiteX544" fmla="*/ 2406983 w 4633265"/>
              <a:gd name="connsiteY544" fmla="*/ 1697932 h 4712351"/>
              <a:gd name="connsiteX545" fmla="*/ 2373318 w 4633265"/>
              <a:gd name="connsiteY545" fmla="*/ 1663063 h 4712351"/>
              <a:gd name="connsiteX546" fmla="*/ 2355455 w 4633265"/>
              <a:gd name="connsiteY546" fmla="*/ 1640745 h 4712351"/>
              <a:gd name="connsiteX547" fmla="*/ 2331623 w 4633265"/>
              <a:gd name="connsiteY547" fmla="*/ 1705862 h 4712351"/>
              <a:gd name="connsiteX548" fmla="*/ 2290960 w 4633265"/>
              <a:gd name="connsiteY548" fmla="*/ 1799353 h 4712351"/>
              <a:gd name="connsiteX549" fmla="*/ 2325400 w 4633265"/>
              <a:gd name="connsiteY549" fmla="*/ 1850738 h 4712351"/>
              <a:gd name="connsiteX550" fmla="*/ 3149981 w 4633265"/>
              <a:gd name="connsiteY550" fmla="*/ 1900566 h 4712351"/>
              <a:gd name="connsiteX551" fmla="*/ 3175173 w 4633265"/>
              <a:gd name="connsiteY551" fmla="*/ 1837331 h 4712351"/>
              <a:gd name="connsiteX552" fmla="*/ 3078667 w 4633265"/>
              <a:gd name="connsiteY552" fmla="*/ 1222168 h 4712351"/>
              <a:gd name="connsiteX553" fmla="*/ 3017664 w 4633265"/>
              <a:gd name="connsiteY553" fmla="*/ 1085564 h 4712351"/>
              <a:gd name="connsiteX554" fmla="*/ 3060970 w 4633265"/>
              <a:gd name="connsiteY554" fmla="*/ 1270405 h 4712351"/>
              <a:gd name="connsiteX555" fmla="*/ 3149978 w 4633265"/>
              <a:gd name="connsiteY555" fmla="*/ 1900524 h 4712351"/>
              <a:gd name="connsiteX556" fmla="*/ 1300431 w 4633265"/>
              <a:gd name="connsiteY556" fmla="*/ 1926289 h 4712351"/>
              <a:gd name="connsiteX557" fmla="*/ 1301956 w 4633265"/>
              <a:gd name="connsiteY557" fmla="*/ 1900524 h 4712351"/>
              <a:gd name="connsiteX558" fmla="*/ 1607371 w 4633265"/>
              <a:gd name="connsiteY558" fmla="*/ 586247 h 4712351"/>
              <a:gd name="connsiteX559" fmla="*/ 1642414 w 4633265"/>
              <a:gd name="connsiteY559" fmla="*/ 516850 h 4712351"/>
              <a:gd name="connsiteX560" fmla="*/ 1641031 w 4633265"/>
              <a:gd name="connsiteY560" fmla="*/ 518778 h 4712351"/>
              <a:gd name="connsiteX561" fmla="*/ 1452166 w 4633265"/>
              <a:gd name="connsiteY561" fmla="*/ 852800 h 4712351"/>
              <a:gd name="connsiteX562" fmla="*/ 1297014 w 4633265"/>
              <a:gd name="connsiteY562" fmla="*/ 1921014 h 4712351"/>
              <a:gd name="connsiteX563" fmla="*/ 2027122 w 4633265"/>
              <a:gd name="connsiteY563" fmla="*/ 1939365 h 4712351"/>
              <a:gd name="connsiteX564" fmla="*/ 2059892 w 4633265"/>
              <a:gd name="connsiteY564" fmla="*/ 1888325 h 4712351"/>
              <a:gd name="connsiteX565" fmla="*/ 1978125 w 4633265"/>
              <a:gd name="connsiteY565" fmla="*/ 1708258 h 4712351"/>
              <a:gd name="connsiteX566" fmla="*/ 1948885 w 4633265"/>
              <a:gd name="connsiteY566" fmla="*/ 1745956 h 4712351"/>
              <a:gd name="connsiteX567" fmla="*/ 1958133 w 4633265"/>
              <a:gd name="connsiteY567" fmla="*/ 1771283 h 4712351"/>
              <a:gd name="connsiteX568" fmla="*/ 2025678 w 4633265"/>
              <a:gd name="connsiteY568" fmla="*/ 1936229 h 4712351"/>
              <a:gd name="connsiteX569" fmla="*/ 2397046 w 4633265"/>
              <a:gd name="connsiteY569" fmla="*/ 1939538 h 4712351"/>
              <a:gd name="connsiteX570" fmla="*/ 2428770 w 4633265"/>
              <a:gd name="connsiteY570" fmla="*/ 1844901 h 4712351"/>
              <a:gd name="connsiteX571" fmla="*/ 2455874 w 4633265"/>
              <a:gd name="connsiteY571" fmla="*/ 1748570 h 4712351"/>
              <a:gd name="connsiteX572" fmla="*/ 2420194 w 4633265"/>
              <a:gd name="connsiteY572" fmla="*/ 1711615 h 4712351"/>
              <a:gd name="connsiteX573" fmla="*/ 2364894 w 4633265"/>
              <a:gd name="connsiteY573" fmla="*/ 1870789 h 4712351"/>
              <a:gd name="connsiteX574" fmla="*/ 2357219 w 4633265"/>
              <a:gd name="connsiteY574" fmla="*/ 1890176 h 4712351"/>
              <a:gd name="connsiteX575" fmla="*/ 2211674 w 4633265"/>
              <a:gd name="connsiteY575" fmla="*/ 1944663 h 4712351"/>
              <a:gd name="connsiteX576" fmla="*/ 2224432 w 4633265"/>
              <a:gd name="connsiteY576" fmla="*/ 1918965 h 4712351"/>
              <a:gd name="connsiteX577" fmla="*/ 2277224 w 4633265"/>
              <a:gd name="connsiteY577" fmla="*/ 1798439 h 4712351"/>
              <a:gd name="connsiteX578" fmla="*/ 2194933 w 4633265"/>
              <a:gd name="connsiteY578" fmla="*/ 1675629 h 4712351"/>
              <a:gd name="connsiteX579" fmla="*/ 2129912 w 4633265"/>
              <a:gd name="connsiteY579" fmla="*/ 1799851 h 4712351"/>
              <a:gd name="connsiteX580" fmla="*/ 2156198 w 4633265"/>
              <a:gd name="connsiteY580" fmla="*/ 1849461 h 4712351"/>
              <a:gd name="connsiteX581" fmla="*/ 1699407 w 4633265"/>
              <a:gd name="connsiteY581" fmla="*/ 1961970 h 4712351"/>
              <a:gd name="connsiteX582" fmla="*/ 1701396 w 4633265"/>
              <a:gd name="connsiteY582" fmla="*/ 1960795 h 4712351"/>
              <a:gd name="connsiteX583" fmla="*/ 1817450 w 4633265"/>
              <a:gd name="connsiteY583" fmla="*/ 1869454 h 4712351"/>
              <a:gd name="connsiteX584" fmla="*/ 1882730 w 4633265"/>
              <a:gd name="connsiteY584" fmla="*/ 1801892 h 4712351"/>
              <a:gd name="connsiteX585" fmla="*/ 1854626 w 4633265"/>
              <a:gd name="connsiteY585" fmla="*/ 1708441 h 4712351"/>
              <a:gd name="connsiteX586" fmla="*/ 1827774 w 4633265"/>
              <a:gd name="connsiteY586" fmla="*/ 1591933 h 4712351"/>
              <a:gd name="connsiteX587" fmla="*/ 1812524 w 4633265"/>
              <a:gd name="connsiteY587" fmla="*/ 1501385 h 4712351"/>
              <a:gd name="connsiteX588" fmla="*/ 1777239 w 4633265"/>
              <a:gd name="connsiteY588" fmla="*/ 1518305 h 4712351"/>
              <a:gd name="connsiteX589" fmla="*/ 1657853 w 4633265"/>
              <a:gd name="connsiteY589" fmla="*/ 1528418 h 4712351"/>
              <a:gd name="connsiteX590" fmla="*/ 1652747 w 4633265"/>
              <a:gd name="connsiteY590" fmla="*/ 1526692 h 4712351"/>
              <a:gd name="connsiteX591" fmla="*/ 1659245 w 4633265"/>
              <a:gd name="connsiteY591" fmla="*/ 1678272 h 4712351"/>
              <a:gd name="connsiteX592" fmla="*/ 1693080 w 4633265"/>
              <a:gd name="connsiteY592" fmla="*/ 1934558 h 4712351"/>
              <a:gd name="connsiteX593" fmla="*/ 2755167 w 4633265"/>
              <a:gd name="connsiteY593" fmla="*/ 1969107 h 4712351"/>
              <a:gd name="connsiteX594" fmla="*/ 2763142 w 4633265"/>
              <a:gd name="connsiteY594" fmla="*/ 1934558 h 4712351"/>
              <a:gd name="connsiteX595" fmla="*/ 2796976 w 4633265"/>
              <a:gd name="connsiteY595" fmla="*/ 1678272 h 4712351"/>
              <a:gd name="connsiteX596" fmla="*/ 2804164 w 4633265"/>
              <a:gd name="connsiteY596" fmla="*/ 1510618 h 4712351"/>
              <a:gd name="connsiteX597" fmla="*/ 2791686 w 4633265"/>
              <a:gd name="connsiteY597" fmla="*/ 1522755 h 4712351"/>
              <a:gd name="connsiteX598" fmla="*/ 2720856 w 4633265"/>
              <a:gd name="connsiteY598" fmla="*/ 1546520 h 4712351"/>
              <a:gd name="connsiteX599" fmla="*/ 2658410 w 4633265"/>
              <a:gd name="connsiteY599" fmla="*/ 1542524 h 4712351"/>
              <a:gd name="connsiteX600" fmla="*/ 2658350 w 4633265"/>
              <a:gd name="connsiteY600" fmla="*/ 1542991 h 4712351"/>
              <a:gd name="connsiteX601" fmla="*/ 2616339 w 4633265"/>
              <a:gd name="connsiteY601" fmla="*/ 1730671 h 4712351"/>
              <a:gd name="connsiteX602" fmla="*/ 2577217 w 4633265"/>
              <a:gd name="connsiteY602" fmla="*/ 1845644 h 4712351"/>
              <a:gd name="connsiteX603" fmla="*/ 2636078 w 4633265"/>
              <a:gd name="connsiteY603" fmla="*/ 1894665 h 4712351"/>
              <a:gd name="connsiteX604" fmla="*/ 3066502 w 4633265"/>
              <a:gd name="connsiteY604" fmla="*/ 2001867 h 4712351"/>
              <a:gd name="connsiteX605" fmla="*/ 3070856 w 4633265"/>
              <a:gd name="connsiteY605" fmla="*/ 2000479 h 4712351"/>
              <a:gd name="connsiteX606" fmla="*/ 3132722 w 4633265"/>
              <a:gd name="connsiteY606" fmla="*/ 1938440 h 4712351"/>
              <a:gd name="connsiteX607" fmla="*/ 3125953 w 4633265"/>
              <a:gd name="connsiteY607" fmla="*/ 1840316 h 4712351"/>
              <a:gd name="connsiteX608" fmla="*/ 3010045 w 4633265"/>
              <a:gd name="connsiteY608" fmla="*/ 1142883 h 4712351"/>
              <a:gd name="connsiteX609" fmla="*/ 2963738 w 4633265"/>
              <a:gd name="connsiteY609" fmla="*/ 978489 h 4712351"/>
              <a:gd name="connsiteX610" fmla="*/ 2920005 w 4633265"/>
              <a:gd name="connsiteY610" fmla="*/ 899561 h 4712351"/>
              <a:gd name="connsiteX611" fmla="*/ 2923937 w 4633265"/>
              <a:gd name="connsiteY611" fmla="*/ 912372 h 4712351"/>
              <a:gd name="connsiteX612" fmla="*/ 3063344 w 4633265"/>
              <a:gd name="connsiteY612" fmla="*/ 1849473 h 4712351"/>
              <a:gd name="connsiteX613" fmla="*/ 1985544 w 4633265"/>
              <a:gd name="connsiteY613" fmla="*/ 2004125 h 4712351"/>
              <a:gd name="connsiteX614" fmla="*/ 2015615 w 4633265"/>
              <a:gd name="connsiteY614" fmla="*/ 1957288 h 4712351"/>
              <a:gd name="connsiteX615" fmla="*/ 1934733 w 4633265"/>
              <a:gd name="connsiteY615" fmla="*/ 1763996 h 4712351"/>
              <a:gd name="connsiteX616" fmla="*/ 1897584 w 4633265"/>
              <a:gd name="connsiteY616" fmla="*/ 1804792 h 4712351"/>
              <a:gd name="connsiteX617" fmla="*/ 1922396 w 4633265"/>
              <a:gd name="connsiteY617" fmla="*/ 1877533 h 4712351"/>
              <a:gd name="connsiteX618" fmla="*/ 1954142 w 4633265"/>
              <a:gd name="connsiteY618" fmla="*/ 1947324 h 4712351"/>
              <a:gd name="connsiteX619" fmla="*/ 1385173 w 4633265"/>
              <a:gd name="connsiteY619" fmla="*/ 2014371 h 4712351"/>
              <a:gd name="connsiteX620" fmla="*/ 1388590 w 4633265"/>
              <a:gd name="connsiteY620" fmla="*/ 1849473 h 4712351"/>
              <a:gd name="connsiteX621" fmla="*/ 1630779 w 4633265"/>
              <a:gd name="connsiteY621" fmla="*/ 608808 h 4712351"/>
              <a:gd name="connsiteX622" fmla="*/ 1661151 w 4633265"/>
              <a:gd name="connsiteY622" fmla="*/ 541542 h 4712351"/>
              <a:gd name="connsiteX623" fmla="*/ 1638448 w 4633265"/>
              <a:gd name="connsiteY623" fmla="*/ 583854 h 4712351"/>
              <a:gd name="connsiteX624" fmla="*/ 1325982 w 4633265"/>
              <a:gd name="connsiteY624" fmla="*/ 1840316 h 4712351"/>
              <a:gd name="connsiteX625" fmla="*/ 1318163 w 4633265"/>
              <a:gd name="connsiteY625" fmla="*/ 1953658 h 4712351"/>
              <a:gd name="connsiteX626" fmla="*/ 1324447 w 4633265"/>
              <a:gd name="connsiteY626" fmla="*/ 1963356 h 4712351"/>
              <a:gd name="connsiteX627" fmla="*/ 1357643 w 4633265"/>
              <a:gd name="connsiteY627" fmla="*/ 1997071 h 4712351"/>
              <a:gd name="connsiteX628" fmla="*/ 2932271 w 4633265"/>
              <a:gd name="connsiteY628" fmla="*/ 2023774 h 4712351"/>
              <a:gd name="connsiteX629" fmla="*/ 2943974 w 4633265"/>
              <a:gd name="connsiteY629" fmla="*/ 1749175 h 4712351"/>
              <a:gd name="connsiteX630" fmla="*/ 2813818 w 4633265"/>
              <a:gd name="connsiteY630" fmla="*/ 783165 h 4712351"/>
              <a:gd name="connsiteX631" fmla="*/ 2779887 w 4633265"/>
              <a:gd name="connsiteY631" fmla="*/ 683501 h 4712351"/>
              <a:gd name="connsiteX632" fmla="*/ 2742728 w 4633265"/>
              <a:gd name="connsiteY632" fmla="*/ 628918 h 4712351"/>
              <a:gd name="connsiteX633" fmla="*/ 2704623 w 4633265"/>
              <a:gd name="connsiteY633" fmla="*/ 583905 h 4712351"/>
              <a:gd name="connsiteX634" fmla="*/ 2760650 w 4633265"/>
              <a:gd name="connsiteY634" fmla="*/ 795736 h 4712351"/>
              <a:gd name="connsiteX635" fmla="*/ 2816384 w 4633265"/>
              <a:gd name="connsiteY635" fmla="*/ 923597 h 4712351"/>
              <a:gd name="connsiteX636" fmla="*/ 2845241 w 4633265"/>
              <a:gd name="connsiteY636" fmla="*/ 1470665 h 4712351"/>
              <a:gd name="connsiteX637" fmla="*/ 2815536 w 4633265"/>
              <a:gd name="connsiteY637" fmla="*/ 1499558 h 4712351"/>
              <a:gd name="connsiteX638" fmla="*/ 2807640 w 4633265"/>
              <a:gd name="connsiteY638" fmla="*/ 1684266 h 4712351"/>
              <a:gd name="connsiteX639" fmla="*/ 2773171 w 4633265"/>
              <a:gd name="connsiteY639" fmla="*/ 1946135 h 4712351"/>
              <a:gd name="connsiteX640" fmla="*/ 2766531 w 4633265"/>
              <a:gd name="connsiteY640" fmla="*/ 1974986 h 4712351"/>
              <a:gd name="connsiteX641" fmla="*/ 2878052 w 4633265"/>
              <a:gd name="connsiteY641" fmla="*/ 2018529 h 4712351"/>
              <a:gd name="connsiteX642" fmla="*/ 2982499 w 4633265"/>
              <a:gd name="connsiteY642" fmla="*/ 2028632 h 4712351"/>
              <a:gd name="connsiteX643" fmla="*/ 3050148 w 4633265"/>
              <a:gd name="connsiteY643" fmla="*/ 2007078 h 4712351"/>
              <a:gd name="connsiteX644" fmla="*/ 3043125 w 4633265"/>
              <a:gd name="connsiteY644" fmla="*/ 1769075 h 4712351"/>
              <a:gd name="connsiteX645" fmla="*/ 2924273 w 4633265"/>
              <a:gd name="connsiteY645" fmla="*/ 987414 h 4712351"/>
              <a:gd name="connsiteX646" fmla="*/ 2874621 w 4633265"/>
              <a:gd name="connsiteY646" fmla="*/ 822655 h 4712351"/>
              <a:gd name="connsiteX647" fmla="*/ 2814583 w 4633265"/>
              <a:gd name="connsiteY647" fmla="*/ 734465 h 4712351"/>
              <a:gd name="connsiteX648" fmla="*/ 2853219 w 4633265"/>
              <a:gd name="connsiteY648" fmla="*/ 865025 h 4712351"/>
              <a:gd name="connsiteX649" fmla="*/ 2957279 w 4633265"/>
              <a:gd name="connsiteY649" fmla="*/ 1749175 h 4712351"/>
              <a:gd name="connsiteX650" fmla="*/ 2953568 w 4633265"/>
              <a:gd name="connsiteY650" fmla="*/ 1923510 h 4712351"/>
              <a:gd name="connsiteX651" fmla="*/ 2947025 w 4633265"/>
              <a:gd name="connsiteY651" fmla="*/ 2025201 h 4712351"/>
              <a:gd name="connsiteX652" fmla="*/ 2471499 w 4633265"/>
              <a:gd name="connsiteY652" fmla="*/ 2031818 h 4712351"/>
              <a:gd name="connsiteX653" fmla="*/ 2488442 w 4633265"/>
              <a:gd name="connsiteY653" fmla="*/ 2009573 h 4712351"/>
              <a:gd name="connsiteX654" fmla="*/ 2554603 w 4633265"/>
              <a:gd name="connsiteY654" fmla="*/ 1877533 h 4712351"/>
              <a:gd name="connsiteX655" fmla="*/ 2564248 w 4633265"/>
              <a:gd name="connsiteY655" fmla="*/ 1849255 h 4712351"/>
              <a:gd name="connsiteX656" fmla="*/ 2506904 w 4633265"/>
              <a:gd name="connsiteY656" fmla="*/ 1801424 h 4712351"/>
              <a:gd name="connsiteX657" fmla="*/ 2472382 w 4633265"/>
              <a:gd name="connsiteY657" fmla="*/ 1765668 h 4712351"/>
              <a:gd name="connsiteX658" fmla="*/ 2419904 w 4633265"/>
              <a:gd name="connsiteY658" fmla="*/ 1936079 h 4712351"/>
              <a:gd name="connsiteX659" fmla="*/ 2412083 w 4633265"/>
              <a:gd name="connsiteY659" fmla="*/ 1958176 h 4712351"/>
              <a:gd name="connsiteX660" fmla="*/ 1545076 w 4633265"/>
              <a:gd name="connsiteY660" fmla="*/ 2031952 h 4712351"/>
              <a:gd name="connsiteX661" fmla="*/ 1590257 w 4633265"/>
              <a:gd name="connsiteY661" fmla="*/ 2018708 h 4712351"/>
              <a:gd name="connsiteX662" fmla="*/ 1644995 w 4633265"/>
              <a:gd name="connsiteY662" fmla="*/ 1994128 h 4712351"/>
              <a:gd name="connsiteX663" fmla="*/ 1688216 w 4633265"/>
              <a:gd name="connsiteY663" fmla="*/ 1968584 h 4712351"/>
              <a:gd name="connsiteX664" fmla="*/ 1683050 w 4633265"/>
              <a:gd name="connsiteY664" fmla="*/ 1946135 h 4712351"/>
              <a:gd name="connsiteX665" fmla="*/ 1648581 w 4633265"/>
              <a:gd name="connsiteY665" fmla="*/ 1684266 h 4712351"/>
              <a:gd name="connsiteX666" fmla="*/ 1641686 w 4633265"/>
              <a:gd name="connsiteY666" fmla="*/ 1522954 h 4712351"/>
              <a:gd name="connsiteX667" fmla="*/ 1622615 w 4633265"/>
              <a:gd name="connsiteY667" fmla="*/ 1516508 h 4712351"/>
              <a:gd name="connsiteX668" fmla="*/ 1563751 w 4633265"/>
              <a:gd name="connsiteY668" fmla="*/ 1470502 h 4712351"/>
              <a:gd name="connsiteX669" fmla="*/ 1545987 w 4633265"/>
              <a:gd name="connsiteY669" fmla="*/ 1439459 h 4712351"/>
              <a:gd name="connsiteX670" fmla="*/ 1543281 w 4633265"/>
              <a:gd name="connsiteY670" fmla="*/ 1464064 h 4712351"/>
              <a:gd name="connsiteX671" fmla="*/ 1533024 w 4633265"/>
              <a:gd name="connsiteY671" fmla="*/ 1749175 h 4712351"/>
              <a:gd name="connsiteX672" fmla="*/ 1487510 w 4633265"/>
              <a:gd name="connsiteY672" fmla="*/ 2040023 h 4712351"/>
              <a:gd name="connsiteX673" fmla="*/ 1530601 w 4633265"/>
              <a:gd name="connsiteY673" fmla="*/ 2034962 h 4712351"/>
              <a:gd name="connsiteX674" fmla="*/ 1523431 w 4633265"/>
              <a:gd name="connsiteY674" fmla="*/ 1923510 h 4712351"/>
              <a:gd name="connsiteX675" fmla="*/ 1519720 w 4633265"/>
              <a:gd name="connsiteY675" fmla="*/ 1749175 h 4712351"/>
              <a:gd name="connsiteX676" fmla="*/ 1529721 w 4633265"/>
              <a:gd name="connsiteY676" fmla="*/ 1464102 h 4712351"/>
              <a:gd name="connsiteX677" fmla="*/ 1534512 w 4633265"/>
              <a:gd name="connsiteY677" fmla="*/ 1419406 h 4712351"/>
              <a:gd name="connsiteX678" fmla="*/ 1522593 w 4633265"/>
              <a:gd name="connsiteY678" fmla="*/ 1398579 h 4712351"/>
              <a:gd name="connsiteX679" fmla="*/ 1493073 w 4633265"/>
              <a:gd name="connsiteY679" fmla="*/ 1191342 h 4712351"/>
              <a:gd name="connsiteX680" fmla="*/ 1500899 w 4633265"/>
              <a:gd name="connsiteY680" fmla="*/ 1103934 h 4712351"/>
              <a:gd name="connsiteX681" fmla="*/ 1484137 w 4633265"/>
              <a:gd name="connsiteY681" fmla="*/ 1176573 h 4712351"/>
              <a:gd name="connsiteX682" fmla="*/ 1405802 w 4633265"/>
              <a:gd name="connsiteY682" fmla="*/ 1825140 h 4712351"/>
              <a:gd name="connsiteX683" fmla="*/ 1401107 w 4633265"/>
              <a:gd name="connsiteY683" fmla="*/ 2023044 h 4712351"/>
              <a:gd name="connsiteX684" fmla="*/ 1440369 w 4633265"/>
              <a:gd name="connsiteY684" fmla="*/ 2035966 h 4712351"/>
              <a:gd name="connsiteX685" fmla="*/ 1487510 w 4633265"/>
              <a:gd name="connsiteY685" fmla="*/ 2040023 h 4712351"/>
              <a:gd name="connsiteX686" fmla="*/ 2276310 w 4633265"/>
              <a:gd name="connsiteY686" fmla="*/ 2046767 h 4712351"/>
              <a:gd name="connsiteX687" fmla="*/ 2305693 w 4633265"/>
              <a:gd name="connsiteY687" fmla="*/ 1979162 h 4712351"/>
              <a:gd name="connsiteX688" fmla="*/ 2339557 w 4633265"/>
              <a:gd name="connsiteY688" fmla="*/ 1886390 h 4712351"/>
              <a:gd name="connsiteX689" fmla="*/ 2319417 w 4633265"/>
              <a:gd name="connsiteY689" fmla="*/ 1861408 h 4712351"/>
              <a:gd name="connsiteX690" fmla="*/ 2285794 w 4633265"/>
              <a:gd name="connsiteY690" fmla="*/ 1811230 h 4712351"/>
              <a:gd name="connsiteX691" fmla="*/ 2236473 w 4633265"/>
              <a:gd name="connsiteY691" fmla="*/ 1924626 h 4712351"/>
              <a:gd name="connsiteX692" fmla="*/ 2219694 w 4633265"/>
              <a:gd name="connsiteY692" fmla="*/ 1958426 h 4712351"/>
              <a:gd name="connsiteX693" fmla="*/ 2236816 w 4633265"/>
              <a:gd name="connsiteY693" fmla="*/ 1987809 h 4712351"/>
              <a:gd name="connsiteX694" fmla="*/ 2159366 w 4633265"/>
              <a:gd name="connsiteY694" fmla="*/ 2050016 h 4712351"/>
              <a:gd name="connsiteX695" fmla="*/ 2204959 w 4633265"/>
              <a:gd name="connsiteY695" fmla="*/ 1958187 h 4712351"/>
              <a:gd name="connsiteX696" fmla="*/ 2122843 w 4633265"/>
              <a:gd name="connsiteY696" fmla="*/ 1811766 h 4712351"/>
              <a:gd name="connsiteX697" fmla="*/ 2078057 w 4633265"/>
              <a:gd name="connsiteY697" fmla="*/ 1885127 h 4712351"/>
              <a:gd name="connsiteX698" fmla="*/ 2331056 w 4633265"/>
              <a:gd name="connsiteY698" fmla="*/ 2128493 h 4712351"/>
              <a:gd name="connsiteX699" fmla="*/ 2350337 w 4633265"/>
              <a:gd name="connsiteY699" fmla="*/ 2078874 h 4712351"/>
              <a:gd name="connsiteX700" fmla="*/ 2392746 w 4633265"/>
              <a:gd name="connsiteY700" fmla="*/ 1952366 h 4712351"/>
              <a:gd name="connsiteX701" fmla="*/ 2352407 w 4633265"/>
              <a:gd name="connsiteY701" fmla="*/ 1902330 h 4712351"/>
              <a:gd name="connsiteX702" fmla="*/ 2289783 w 4633265"/>
              <a:gd name="connsiteY702" fmla="*/ 2060522 h 4712351"/>
              <a:gd name="connsiteX703" fmla="*/ 2288082 w 4633265"/>
              <a:gd name="connsiteY703" fmla="*/ 2064341 h 4712351"/>
              <a:gd name="connsiteX704" fmla="*/ 2115618 w 4633265"/>
              <a:gd name="connsiteY704" fmla="*/ 2131524 h 4712351"/>
              <a:gd name="connsiteX705" fmla="*/ 2148540 w 4633265"/>
              <a:gd name="connsiteY705" fmla="*/ 2071819 h 4712351"/>
              <a:gd name="connsiteX706" fmla="*/ 2151174 w 4633265"/>
              <a:gd name="connsiteY706" fmla="*/ 2066514 h 4712351"/>
              <a:gd name="connsiteX707" fmla="*/ 2069823 w 4633265"/>
              <a:gd name="connsiteY707" fmla="*/ 1910196 h 4712351"/>
              <a:gd name="connsiteX708" fmla="*/ 2066807 w 4633265"/>
              <a:gd name="connsiteY708" fmla="*/ 1903555 h 4712351"/>
              <a:gd name="connsiteX709" fmla="*/ 2058596 w 4633265"/>
              <a:gd name="connsiteY709" fmla="*/ 1917005 h 4712351"/>
              <a:gd name="connsiteX710" fmla="*/ 2033772 w 4633265"/>
              <a:gd name="connsiteY710" fmla="*/ 1953804 h 4712351"/>
              <a:gd name="connsiteX711" fmla="*/ 2095689 w 4633265"/>
              <a:gd name="connsiteY711" fmla="*/ 2132695 h 4712351"/>
              <a:gd name="connsiteX712" fmla="*/ 2044333 w 4633265"/>
              <a:gd name="connsiteY712" fmla="*/ 2025918 h 4712351"/>
              <a:gd name="connsiteX713" fmla="*/ 2021666 w 4633265"/>
              <a:gd name="connsiteY713" fmla="*/ 1971749 h 4712351"/>
              <a:gd name="connsiteX714" fmla="*/ 1992370 w 4633265"/>
              <a:gd name="connsiteY714" fmla="*/ 2015177 h 4712351"/>
              <a:gd name="connsiteX715" fmla="*/ 2025415 w 4633265"/>
              <a:gd name="connsiteY715" fmla="*/ 2063736 h 4712351"/>
              <a:gd name="connsiteX716" fmla="*/ 2064492 w 4633265"/>
              <a:gd name="connsiteY716" fmla="*/ 2109271 h 4712351"/>
              <a:gd name="connsiteX717" fmla="*/ 2349747 w 4633265"/>
              <a:gd name="connsiteY717" fmla="*/ 2156394 h 4712351"/>
              <a:gd name="connsiteX718" fmla="*/ 2412506 w 4633265"/>
              <a:gd name="connsiteY718" fmla="*/ 2109271 h 4712351"/>
              <a:gd name="connsiteX719" fmla="*/ 2464357 w 4633265"/>
              <a:gd name="connsiteY719" fmla="*/ 2041194 h 4712351"/>
              <a:gd name="connsiteX720" fmla="*/ 2407612 w 4633265"/>
              <a:gd name="connsiteY720" fmla="*/ 1970807 h 4712351"/>
              <a:gd name="connsiteX721" fmla="*/ 2346462 w 4633265"/>
              <a:gd name="connsiteY721" fmla="*/ 2143583 h 4712351"/>
              <a:gd name="connsiteX722" fmla="*/ 2344482 w 4633265"/>
              <a:gd name="connsiteY722" fmla="*/ 2148535 h 4712351"/>
              <a:gd name="connsiteX723" fmla="*/ 2337732 w 4633265"/>
              <a:gd name="connsiteY723" fmla="*/ 2165415 h 4712351"/>
              <a:gd name="connsiteX724" fmla="*/ 2339082 w 4633265"/>
              <a:gd name="connsiteY724" fmla="*/ 2164402 h 4712351"/>
              <a:gd name="connsiteX725" fmla="*/ 2338490 w 4633265"/>
              <a:gd name="connsiteY725" fmla="*/ 2163520 h 4712351"/>
              <a:gd name="connsiteX726" fmla="*/ 2224706 w 4633265"/>
              <a:gd name="connsiteY726" fmla="*/ 2165496 h 4712351"/>
              <a:gd name="connsiteX727" fmla="*/ 2270009 w 4633265"/>
              <a:gd name="connsiteY727" fmla="*/ 2061263 h 4712351"/>
              <a:gd name="connsiteX728" fmla="*/ 2225457 w 4633265"/>
              <a:gd name="connsiteY728" fmla="*/ 1994737 h 4712351"/>
              <a:gd name="connsiteX729" fmla="*/ 2212838 w 4633265"/>
              <a:gd name="connsiteY729" fmla="*/ 1972236 h 4712351"/>
              <a:gd name="connsiteX730" fmla="*/ 2167080 w 4633265"/>
              <a:gd name="connsiteY730" fmla="*/ 2064412 h 4712351"/>
              <a:gd name="connsiteX731" fmla="*/ 2213536 w 4633265"/>
              <a:gd name="connsiteY731" fmla="*/ 2191198 h 4712351"/>
              <a:gd name="connsiteX732" fmla="*/ 2216075 w 4633265"/>
              <a:gd name="connsiteY732" fmla="*/ 2185355 h 4712351"/>
              <a:gd name="connsiteX733" fmla="*/ 2187124 w 4633265"/>
              <a:gd name="connsiteY733" fmla="*/ 2135591 h 4712351"/>
              <a:gd name="connsiteX734" fmla="*/ 2158772 w 4633265"/>
              <a:gd name="connsiteY734" fmla="*/ 2081114 h 4712351"/>
              <a:gd name="connsiteX735" fmla="*/ 2122614 w 4633265"/>
              <a:gd name="connsiteY735" fmla="*/ 2146715 h 4712351"/>
              <a:gd name="connsiteX736" fmla="*/ 2126977 w 4633265"/>
              <a:gd name="connsiteY736" fmla="*/ 2156188 h 4712351"/>
              <a:gd name="connsiteX737" fmla="*/ 2148406 w 4633265"/>
              <a:gd name="connsiteY737" fmla="*/ 2172278 h 4712351"/>
              <a:gd name="connsiteX738" fmla="*/ 2192792 w 4633265"/>
              <a:gd name="connsiteY738" fmla="*/ 2188664 h 4712351"/>
              <a:gd name="connsiteX739" fmla="*/ 2240927 w 4633265"/>
              <a:gd name="connsiteY739" fmla="*/ 2193950 h 4712351"/>
              <a:gd name="connsiteX740" fmla="*/ 2284206 w 4633265"/>
              <a:gd name="connsiteY740" fmla="*/ 2188664 h 4712351"/>
              <a:gd name="connsiteX741" fmla="*/ 2311606 w 4633265"/>
              <a:gd name="connsiteY741" fmla="*/ 2178549 h 4712351"/>
              <a:gd name="connsiteX742" fmla="*/ 2325173 w 4633265"/>
              <a:gd name="connsiteY742" fmla="*/ 2143634 h 4712351"/>
              <a:gd name="connsiteX743" fmla="*/ 2281689 w 4633265"/>
              <a:gd name="connsiteY743" fmla="*/ 2078704 h 4712351"/>
              <a:gd name="connsiteX744" fmla="*/ 2235011 w 4633265"/>
              <a:gd name="connsiteY744" fmla="*/ 2183573 h 4712351"/>
              <a:gd name="connsiteX745" fmla="*/ 2682091 w 4633265"/>
              <a:gd name="connsiteY745" fmla="*/ 2244890 h 4712351"/>
              <a:gd name="connsiteX746" fmla="*/ 2709605 w 4633265"/>
              <a:gd name="connsiteY746" fmla="*/ 2166479 h 4712351"/>
              <a:gd name="connsiteX747" fmla="*/ 2752064 w 4633265"/>
              <a:gd name="connsiteY747" fmla="*/ 1982549 h 4712351"/>
              <a:gd name="connsiteX748" fmla="*/ 2639546 w 4633265"/>
              <a:gd name="connsiteY748" fmla="*/ 1912061 h 4712351"/>
              <a:gd name="connsiteX749" fmla="*/ 2573393 w 4633265"/>
              <a:gd name="connsiteY749" fmla="*/ 1856883 h 4712351"/>
              <a:gd name="connsiteX750" fmla="*/ 2560699 w 4633265"/>
              <a:gd name="connsiteY750" fmla="*/ 1894190 h 4712351"/>
              <a:gd name="connsiteX751" fmla="*/ 2493263 w 4633265"/>
              <a:gd name="connsiteY751" fmla="*/ 2029107 h 4712351"/>
              <a:gd name="connsiteX752" fmla="*/ 2481647 w 4633265"/>
              <a:gd name="connsiteY752" fmla="*/ 2044395 h 4712351"/>
              <a:gd name="connsiteX753" fmla="*/ 2487726 w 4633265"/>
              <a:gd name="connsiteY753" fmla="*/ 2051929 h 4712351"/>
              <a:gd name="connsiteX754" fmla="*/ 2654186 w 4633265"/>
              <a:gd name="connsiteY754" fmla="*/ 2222060 h 4712351"/>
              <a:gd name="connsiteX755" fmla="*/ 1776341 w 4633265"/>
              <a:gd name="connsiteY755" fmla="*/ 2259946 h 4712351"/>
              <a:gd name="connsiteX756" fmla="*/ 1834780 w 4633265"/>
              <a:gd name="connsiteY756" fmla="*/ 2196890 h 4712351"/>
              <a:gd name="connsiteX757" fmla="*/ 1908998 w 4633265"/>
              <a:gd name="connsiteY757" fmla="*/ 2107392 h 4712351"/>
              <a:gd name="connsiteX758" fmla="*/ 1977102 w 4633265"/>
              <a:gd name="connsiteY758" fmla="*/ 2016222 h 4712351"/>
              <a:gd name="connsiteX759" fmla="*/ 1965872 w 4633265"/>
              <a:gd name="connsiteY759" fmla="*/ 1998302 h 4712351"/>
              <a:gd name="connsiteX760" fmla="*/ 1924122 w 4633265"/>
              <a:gd name="connsiteY760" fmla="*/ 1912710 h 4712351"/>
              <a:gd name="connsiteX761" fmla="*/ 1887109 w 4633265"/>
              <a:gd name="connsiteY761" fmla="*/ 1816296 h 4712351"/>
              <a:gd name="connsiteX762" fmla="*/ 1875878 w 4633265"/>
              <a:gd name="connsiteY762" fmla="*/ 1828629 h 4712351"/>
              <a:gd name="connsiteX763" fmla="*/ 1756255 w 4633265"/>
              <a:gd name="connsiteY763" fmla="*/ 1937888 h 4712351"/>
              <a:gd name="connsiteX764" fmla="*/ 1702795 w 4633265"/>
              <a:gd name="connsiteY764" fmla="*/ 1976646 h 4712351"/>
              <a:gd name="connsiteX765" fmla="*/ 1746616 w 4633265"/>
              <a:gd name="connsiteY765" fmla="*/ 2166479 h 4712351"/>
              <a:gd name="connsiteX766" fmla="*/ 2279398 w 4633265"/>
              <a:gd name="connsiteY766" fmla="*/ 2261433 h 4712351"/>
              <a:gd name="connsiteX767" fmla="*/ 2300833 w 4633265"/>
              <a:gd name="connsiteY767" fmla="*/ 2206272 h 4712351"/>
              <a:gd name="connsiteX768" fmla="*/ 2285088 w 4633265"/>
              <a:gd name="connsiteY768" fmla="*/ 2212099 h 4712351"/>
              <a:gd name="connsiteX769" fmla="*/ 2253480 w 4633265"/>
              <a:gd name="connsiteY769" fmla="*/ 2215969 h 4712351"/>
              <a:gd name="connsiteX770" fmla="*/ 2181699 w 4633265"/>
              <a:gd name="connsiteY770" fmla="*/ 2262091 h 4712351"/>
              <a:gd name="connsiteX771" fmla="*/ 2190000 w 4633265"/>
              <a:gd name="connsiteY771" fmla="*/ 2245349 h 4712351"/>
              <a:gd name="connsiteX772" fmla="*/ 2203818 w 4633265"/>
              <a:gd name="connsiteY772" fmla="*/ 2213557 h 4712351"/>
              <a:gd name="connsiteX773" fmla="*/ 2191911 w 4633265"/>
              <a:gd name="connsiteY773" fmla="*/ 2212099 h 4712351"/>
              <a:gd name="connsiteX774" fmla="*/ 2147155 w 4633265"/>
              <a:gd name="connsiteY774" fmla="*/ 2195536 h 4712351"/>
              <a:gd name="connsiteX775" fmla="*/ 2235911 w 4633265"/>
              <a:gd name="connsiteY775" fmla="*/ 2366542 h 4712351"/>
              <a:gd name="connsiteX776" fmla="*/ 2257560 w 4633265"/>
              <a:gd name="connsiteY776" fmla="*/ 2317634 h 4712351"/>
              <a:gd name="connsiteX777" fmla="*/ 2271764 w 4633265"/>
              <a:gd name="connsiteY777" fmla="*/ 2281079 h 4712351"/>
              <a:gd name="connsiteX778" fmla="*/ 2234680 w 4633265"/>
              <a:gd name="connsiteY778" fmla="*/ 2217336 h 4712351"/>
              <a:gd name="connsiteX779" fmla="*/ 2220743 w 4633265"/>
              <a:gd name="connsiteY779" fmla="*/ 2215629 h 4712351"/>
              <a:gd name="connsiteX780" fmla="*/ 2204483 w 4633265"/>
              <a:gd name="connsiteY780" fmla="*/ 2252158 h 4712351"/>
              <a:gd name="connsiteX781" fmla="*/ 2190834 w 4633265"/>
              <a:gd name="connsiteY781" fmla="*/ 2279692 h 4712351"/>
              <a:gd name="connsiteX782" fmla="*/ 2888386 w 4633265"/>
              <a:gd name="connsiteY782" fmla="*/ 2399369 h 4712351"/>
              <a:gd name="connsiteX783" fmla="*/ 2888535 w 4633265"/>
              <a:gd name="connsiteY783" fmla="*/ 2398722 h 4712351"/>
              <a:gd name="connsiteX784" fmla="*/ 2929641 w 4633265"/>
              <a:gd name="connsiteY784" fmla="*/ 2085483 h 4712351"/>
              <a:gd name="connsiteX785" fmla="*/ 2931443 w 4633265"/>
              <a:gd name="connsiteY785" fmla="*/ 2043210 h 4712351"/>
              <a:gd name="connsiteX786" fmla="*/ 2886487 w 4633265"/>
              <a:gd name="connsiteY786" fmla="*/ 2038808 h 4712351"/>
              <a:gd name="connsiteX787" fmla="*/ 2767366 w 4633265"/>
              <a:gd name="connsiteY787" fmla="*/ 1992135 h 4712351"/>
              <a:gd name="connsiteX788" fmla="*/ 2763187 w 4633265"/>
              <a:gd name="connsiteY788" fmla="*/ 1989517 h 4712351"/>
              <a:gd name="connsiteX789" fmla="*/ 2718631 w 4633265"/>
              <a:gd name="connsiteY789" fmla="*/ 2183108 h 4712351"/>
              <a:gd name="connsiteX790" fmla="*/ 2693695 w 4633265"/>
              <a:gd name="connsiteY790" fmla="*/ 2254383 h 4712351"/>
              <a:gd name="connsiteX791" fmla="*/ 2819929 w 4633265"/>
              <a:gd name="connsiteY791" fmla="*/ 2357658 h 4712351"/>
              <a:gd name="connsiteX792" fmla="*/ 1593473 w 4633265"/>
              <a:gd name="connsiteY792" fmla="*/ 2423318 h 4712351"/>
              <a:gd name="connsiteX793" fmla="*/ 1609828 w 4633265"/>
              <a:gd name="connsiteY793" fmla="*/ 2411785 h 4712351"/>
              <a:gd name="connsiteX794" fmla="*/ 1759808 w 4633265"/>
              <a:gd name="connsiteY794" fmla="*/ 2277786 h 4712351"/>
              <a:gd name="connsiteX795" fmla="*/ 1765621 w 4633265"/>
              <a:gd name="connsiteY795" fmla="*/ 2271513 h 4712351"/>
              <a:gd name="connsiteX796" fmla="*/ 1737590 w 4633265"/>
              <a:gd name="connsiteY796" fmla="*/ 2183108 h 4712351"/>
              <a:gd name="connsiteX797" fmla="*/ 1691742 w 4633265"/>
              <a:gd name="connsiteY797" fmla="*/ 1983903 h 4712351"/>
              <a:gd name="connsiteX798" fmla="*/ 1639901 w 4633265"/>
              <a:gd name="connsiteY798" fmla="*/ 2014621 h 4712351"/>
              <a:gd name="connsiteX799" fmla="*/ 1584059 w 4633265"/>
              <a:gd name="connsiteY799" fmla="*/ 2039779 h 4712351"/>
              <a:gd name="connsiteX800" fmla="*/ 1545888 w 4633265"/>
              <a:gd name="connsiteY800" fmla="*/ 2051018 h 4712351"/>
              <a:gd name="connsiteX801" fmla="*/ 1547357 w 4633265"/>
              <a:gd name="connsiteY801" fmla="*/ 2085483 h 4712351"/>
              <a:gd name="connsiteX802" fmla="*/ 1588464 w 4633265"/>
              <a:gd name="connsiteY802" fmla="*/ 2398722 h 4712351"/>
              <a:gd name="connsiteX803" fmla="*/ 2586754 w 4633265"/>
              <a:gd name="connsiteY803" fmla="*/ 2469322 h 4712351"/>
              <a:gd name="connsiteX804" fmla="*/ 2638701 w 4633265"/>
              <a:gd name="connsiteY804" fmla="*/ 2368544 h 4712351"/>
              <a:gd name="connsiteX805" fmla="*/ 2677142 w 4633265"/>
              <a:gd name="connsiteY805" fmla="*/ 2258993 h 4712351"/>
              <a:gd name="connsiteX806" fmla="*/ 2655138 w 4633265"/>
              <a:gd name="connsiteY806" fmla="*/ 2240957 h 4712351"/>
              <a:gd name="connsiteX807" fmla="*/ 2485191 w 4633265"/>
              <a:gd name="connsiteY807" fmla="*/ 2067036 h 4712351"/>
              <a:gd name="connsiteX808" fmla="*/ 2474510 w 4633265"/>
              <a:gd name="connsiteY808" fmla="*/ 2053788 h 4712351"/>
              <a:gd name="connsiteX809" fmla="*/ 2415863 w 4633265"/>
              <a:gd name="connsiteY809" fmla="*/ 2130976 h 4712351"/>
              <a:gd name="connsiteX810" fmla="*/ 2360589 w 4633265"/>
              <a:gd name="connsiteY810" fmla="*/ 2172580 h 4712351"/>
              <a:gd name="connsiteX811" fmla="*/ 2424156 w 4633265"/>
              <a:gd name="connsiteY811" fmla="*/ 2267474 h 4712351"/>
              <a:gd name="connsiteX812" fmla="*/ 3033345 w 4633265"/>
              <a:gd name="connsiteY812" fmla="*/ 2478546 h 4712351"/>
              <a:gd name="connsiteX813" fmla="*/ 3034910 w 4633265"/>
              <a:gd name="connsiteY813" fmla="*/ 2463756 h 4712351"/>
              <a:gd name="connsiteX814" fmla="*/ 3051685 w 4633265"/>
              <a:gd name="connsiteY814" fmla="*/ 2059191 h 4712351"/>
              <a:gd name="connsiteX815" fmla="*/ 3050849 w 4633265"/>
              <a:gd name="connsiteY815" fmla="*/ 2030854 h 4712351"/>
              <a:gd name="connsiteX816" fmla="*/ 2993031 w 4633265"/>
              <a:gd name="connsiteY816" fmla="*/ 2049240 h 4712351"/>
              <a:gd name="connsiteX817" fmla="*/ 2945776 w 4633265"/>
              <a:gd name="connsiteY817" fmla="*/ 2044613 h 4712351"/>
              <a:gd name="connsiteX818" fmla="*/ 2942676 w 4633265"/>
              <a:gd name="connsiteY818" fmla="*/ 2092809 h 4712351"/>
              <a:gd name="connsiteX819" fmla="*/ 2901514 w 4633265"/>
              <a:gd name="connsiteY819" fmla="*/ 2407368 h 4712351"/>
              <a:gd name="connsiteX820" fmla="*/ 2980103 w 4633265"/>
              <a:gd name="connsiteY820" fmla="*/ 2455252 h 4712351"/>
              <a:gd name="connsiteX821" fmla="*/ 1884252 w 4633265"/>
              <a:gd name="connsiteY821" fmla="*/ 2501494 h 4712351"/>
              <a:gd name="connsiteX822" fmla="*/ 1897888 w 4633265"/>
              <a:gd name="connsiteY822" fmla="*/ 2483194 h 4712351"/>
              <a:gd name="connsiteX823" fmla="*/ 2068367 w 4633265"/>
              <a:gd name="connsiteY823" fmla="*/ 2217214 h 4712351"/>
              <a:gd name="connsiteX824" fmla="*/ 2099852 w 4633265"/>
              <a:gd name="connsiteY824" fmla="*/ 2160117 h 4712351"/>
              <a:gd name="connsiteX825" fmla="*/ 2061137 w 4633265"/>
              <a:gd name="connsiteY825" fmla="*/ 2130976 h 4712351"/>
              <a:gd name="connsiteX826" fmla="*/ 2011692 w 4633265"/>
              <a:gd name="connsiteY826" fmla="*/ 2071419 h 4712351"/>
              <a:gd name="connsiteX827" fmla="*/ 1984021 w 4633265"/>
              <a:gd name="connsiteY827" fmla="*/ 2027264 h 4712351"/>
              <a:gd name="connsiteX828" fmla="*/ 1911628 w 4633265"/>
              <a:gd name="connsiteY828" fmla="*/ 2124295 h 4712351"/>
              <a:gd name="connsiteX829" fmla="*/ 1835873 w 4633265"/>
              <a:gd name="connsiteY829" fmla="*/ 2215780 h 4712351"/>
              <a:gd name="connsiteX830" fmla="*/ 1781281 w 4633265"/>
              <a:gd name="connsiteY830" fmla="*/ 2274787 h 4712351"/>
              <a:gd name="connsiteX831" fmla="*/ 1817520 w 4633265"/>
              <a:gd name="connsiteY831" fmla="*/ 2368544 h 4712351"/>
              <a:gd name="connsiteX832" fmla="*/ 1858755 w 4633265"/>
              <a:gd name="connsiteY832" fmla="*/ 2456664 h 4712351"/>
              <a:gd name="connsiteX833" fmla="*/ 3146486 w 4633265"/>
              <a:gd name="connsiteY833" fmla="*/ 2514106 h 4712351"/>
              <a:gd name="connsiteX834" fmla="*/ 3149604 w 4633265"/>
              <a:gd name="connsiteY834" fmla="*/ 2360195 h 4712351"/>
              <a:gd name="connsiteX835" fmla="*/ 3143581 w 4633265"/>
              <a:gd name="connsiteY835" fmla="*/ 2095861 h 4712351"/>
              <a:gd name="connsiteX836" fmla="*/ 3134809 w 4633265"/>
              <a:gd name="connsiteY836" fmla="*/ 1968699 h 4712351"/>
              <a:gd name="connsiteX837" fmla="*/ 3083121 w 4633265"/>
              <a:gd name="connsiteY837" fmla="*/ 2020591 h 4712351"/>
              <a:gd name="connsiteX838" fmla="*/ 3066996 w 4633265"/>
              <a:gd name="connsiteY838" fmla="*/ 2025719 h 4712351"/>
              <a:gd name="connsiteX839" fmla="*/ 3067690 w 4633265"/>
              <a:gd name="connsiteY839" fmla="*/ 2059191 h 4712351"/>
              <a:gd name="connsiteX840" fmla="*/ 3050589 w 4633265"/>
              <a:gd name="connsiteY840" fmla="*/ 2472570 h 4712351"/>
              <a:gd name="connsiteX841" fmla="*/ 3049225 w 4633265"/>
              <a:gd name="connsiteY841" fmla="*/ 2485493 h 4712351"/>
              <a:gd name="connsiteX842" fmla="*/ 3056585 w 4633265"/>
              <a:gd name="connsiteY842" fmla="*/ 2488713 h 4712351"/>
              <a:gd name="connsiteX843" fmla="*/ 3129855 w 4633265"/>
              <a:gd name="connsiteY843" fmla="*/ 2511371 h 4712351"/>
              <a:gd name="connsiteX844" fmla="*/ 3199307 w 4633265"/>
              <a:gd name="connsiteY844" fmla="*/ 2522792 h 4712351"/>
              <a:gd name="connsiteX845" fmla="*/ 3378687 w 4633265"/>
              <a:gd name="connsiteY845" fmla="*/ 2485294 h 4712351"/>
              <a:gd name="connsiteX846" fmla="*/ 3163557 w 4633265"/>
              <a:gd name="connsiteY846" fmla="*/ 1017298 h 4712351"/>
              <a:gd name="connsiteX847" fmla="*/ 2990320 w 4633265"/>
              <a:gd name="connsiteY847" fmla="*/ 761790 h 4712351"/>
              <a:gd name="connsiteX848" fmla="*/ 2845476 w 4633265"/>
              <a:gd name="connsiteY848" fmla="*/ 588426 h 4712351"/>
              <a:gd name="connsiteX849" fmla="*/ 2907844 w 4633265"/>
              <a:gd name="connsiteY849" fmla="*/ 737348 h 4712351"/>
              <a:gd name="connsiteX850" fmla="*/ 2965293 w 4633265"/>
              <a:gd name="connsiteY850" fmla="*/ 902457 h 4712351"/>
              <a:gd name="connsiteX851" fmla="*/ 3001752 w 4633265"/>
              <a:gd name="connsiteY851" fmla="*/ 1029277 h 4712351"/>
              <a:gd name="connsiteX852" fmla="*/ 3004906 w 4633265"/>
              <a:gd name="connsiteY852" fmla="*/ 1034969 h 4712351"/>
              <a:gd name="connsiteX853" fmla="*/ 3189339 w 4633265"/>
              <a:gd name="connsiteY853" fmla="*/ 1854115 h 4712351"/>
              <a:gd name="connsiteX854" fmla="*/ 3152694 w 4633265"/>
              <a:gd name="connsiteY854" fmla="*/ 1946412 h 4712351"/>
              <a:gd name="connsiteX855" fmla="*/ 3163391 w 4633265"/>
              <a:gd name="connsiteY855" fmla="*/ 2127117 h 4712351"/>
              <a:gd name="connsiteX856" fmla="*/ 3167957 w 4633265"/>
              <a:gd name="connsiteY856" fmla="*/ 2360195 h 4712351"/>
              <a:gd name="connsiteX857" fmla="*/ 3164784 w 4633265"/>
              <a:gd name="connsiteY857" fmla="*/ 2517115 h 4712351"/>
              <a:gd name="connsiteX858" fmla="*/ 1423271 w 4633265"/>
              <a:gd name="connsiteY858" fmla="*/ 2522807 h 4712351"/>
              <a:gd name="connsiteX859" fmla="*/ 1463508 w 4633265"/>
              <a:gd name="connsiteY859" fmla="*/ 2505413 h 4712351"/>
              <a:gd name="connsiteX860" fmla="*/ 1535932 w 4633265"/>
              <a:gd name="connsiteY860" fmla="*/ 2463893 h 4712351"/>
              <a:gd name="connsiteX861" fmla="*/ 1580223 w 4633265"/>
              <a:gd name="connsiteY861" fmla="*/ 2432661 h 4712351"/>
              <a:gd name="connsiteX862" fmla="*/ 1576205 w 4633265"/>
              <a:gd name="connsiteY862" fmla="*/ 2412872 h 4712351"/>
              <a:gd name="connsiteX863" fmla="*/ 1534323 w 4633265"/>
              <a:gd name="connsiteY863" fmla="*/ 2092810 h 4712351"/>
              <a:gd name="connsiteX864" fmla="*/ 1531899 w 4633265"/>
              <a:gd name="connsiteY864" fmla="*/ 2055137 h 4712351"/>
              <a:gd name="connsiteX865" fmla="*/ 1530365 w 4633265"/>
              <a:gd name="connsiteY865" fmla="*/ 2055589 h 4712351"/>
              <a:gd name="connsiteX866" fmla="*/ 1431196 w 4633265"/>
              <a:gd name="connsiteY866" fmla="*/ 2057549 h 4712351"/>
              <a:gd name="connsiteX867" fmla="*/ 1400528 w 4633265"/>
              <a:gd name="connsiteY867" fmla="*/ 2047466 h 4712351"/>
              <a:gd name="connsiteX868" fmla="*/ 1400250 w 4633265"/>
              <a:gd name="connsiteY868" fmla="*/ 2059191 h 4712351"/>
              <a:gd name="connsiteX869" fmla="*/ 1417025 w 4633265"/>
              <a:gd name="connsiteY869" fmla="*/ 2463756 h 4712351"/>
              <a:gd name="connsiteX870" fmla="*/ 1306312 w 4633265"/>
              <a:gd name="connsiteY870" fmla="*/ 2556682 h 4712351"/>
              <a:gd name="connsiteX871" fmla="*/ 1325297 w 4633265"/>
              <a:gd name="connsiteY871" fmla="*/ 2554695 h 4712351"/>
              <a:gd name="connsiteX872" fmla="*/ 1393111 w 4633265"/>
              <a:gd name="connsiteY872" fmla="*/ 2535845 h 4712351"/>
              <a:gd name="connsiteX873" fmla="*/ 1407372 w 4633265"/>
              <a:gd name="connsiteY873" fmla="*/ 2529680 h 4712351"/>
              <a:gd name="connsiteX874" fmla="*/ 1401346 w 4633265"/>
              <a:gd name="connsiteY874" fmla="*/ 2472570 h 4712351"/>
              <a:gd name="connsiteX875" fmla="*/ 1384245 w 4633265"/>
              <a:gd name="connsiteY875" fmla="*/ 2059191 h 4712351"/>
              <a:gd name="connsiteX876" fmla="*/ 1384609 w 4633265"/>
              <a:gd name="connsiteY876" fmla="*/ 2041632 h 4712351"/>
              <a:gd name="connsiteX877" fmla="*/ 1346874 w 4633265"/>
              <a:gd name="connsiteY877" fmla="*/ 2017904 h 4712351"/>
              <a:gd name="connsiteX878" fmla="*/ 1315905 w 4633265"/>
              <a:gd name="connsiteY878" fmla="*/ 1986401 h 4712351"/>
              <a:gd name="connsiteX879" fmla="*/ 1308354 w 4633265"/>
              <a:gd name="connsiteY879" fmla="*/ 2095861 h 4712351"/>
              <a:gd name="connsiteX880" fmla="*/ 1302331 w 4633265"/>
              <a:gd name="connsiteY880" fmla="*/ 2360195 h 4712351"/>
              <a:gd name="connsiteX881" fmla="*/ 1260623 w 4633265"/>
              <a:gd name="connsiteY881" fmla="*/ 2561464 h 4712351"/>
              <a:gd name="connsiteX882" fmla="*/ 1287990 w 4633265"/>
              <a:gd name="connsiteY882" fmla="*/ 2558600 h 4712351"/>
              <a:gd name="connsiteX883" fmla="*/ 1283977 w 4633265"/>
              <a:gd name="connsiteY883" fmla="*/ 2360195 h 4712351"/>
              <a:gd name="connsiteX884" fmla="*/ 1288544 w 4633265"/>
              <a:gd name="connsiteY884" fmla="*/ 2127117 h 4712351"/>
              <a:gd name="connsiteX885" fmla="*/ 1298388 w 4633265"/>
              <a:gd name="connsiteY885" fmla="*/ 1960809 h 4712351"/>
              <a:gd name="connsiteX886" fmla="*/ 1285121 w 4633265"/>
              <a:gd name="connsiteY886" fmla="*/ 1940283 h 4712351"/>
              <a:gd name="connsiteX887" fmla="*/ 1444364 w 4633265"/>
              <a:gd name="connsiteY887" fmla="*/ 849132 h 4712351"/>
              <a:gd name="connsiteX888" fmla="*/ 1645345 w 4633265"/>
              <a:gd name="connsiteY888" fmla="*/ 495949 h 4712351"/>
              <a:gd name="connsiteX889" fmla="*/ 1670185 w 4633265"/>
              <a:gd name="connsiteY889" fmla="*/ 461854 h 4712351"/>
              <a:gd name="connsiteX890" fmla="*/ 1676054 w 4633265"/>
              <a:gd name="connsiteY890" fmla="*/ 450231 h 4712351"/>
              <a:gd name="connsiteX891" fmla="*/ 1827905 w 4633265"/>
              <a:gd name="connsiteY891" fmla="*/ 227751 h 4712351"/>
              <a:gd name="connsiteX892" fmla="*/ 1905792 w 4633265"/>
              <a:gd name="connsiteY892" fmla="*/ 147966 h 4712351"/>
              <a:gd name="connsiteX893" fmla="*/ 1864817 w 4633265"/>
              <a:gd name="connsiteY893" fmla="*/ 171608 h 4712351"/>
              <a:gd name="connsiteX894" fmla="*/ 1837865 w 4633265"/>
              <a:gd name="connsiteY894" fmla="*/ 190614 h 4712351"/>
              <a:gd name="connsiteX895" fmla="*/ 1198367 w 4633265"/>
              <a:gd name="connsiteY895" fmla="*/ 1054136 h 4712351"/>
              <a:gd name="connsiteX896" fmla="*/ 1142918 w 4633265"/>
              <a:gd name="connsiteY896" fmla="*/ 2536775 h 4712351"/>
              <a:gd name="connsiteX897" fmla="*/ 1260623 w 4633265"/>
              <a:gd name="connsiteY897" fmla="*/ 2561464 h 4712351"/>
              <a:gd name="connsiteX898" fmla="*/ 2504068 w 4633265"/>
              <a:gd name="connsiteY898" fmla="*/ 2604581 h 4712351"/>
              <a:gd name="connsiteX899" fmla="*/ 2504889 w 4633265"/>
              <a:gd name="connsiteY899" fmla="*/ 2603651 h 4712351"/>
              <a:gd name="connsiteX900" fmla="*/ 2552765 w 4633265"/>
              <a:gd name="connsiteY900" fmla="*/ 2535262 h 4712351"/>
              <a:gd name="connsiteX901" fmla="*/ 2579753 w 4633265"/>
              <a:gd name="connsiteY901" fmla="*/ 2482904 h 4712351"/>
              <a:gd name="connsiteX902" fmla="*/ 2416842 w 4633265"/>
              <a:gd name="connsiteY902" fmla="*/ 2280516 h 4712351"/>
              <a:gd name="connsiteX903" fmla="*/ 2349931 w 4633265"/>
              <a:gd name="connsiteY903" fmla="*/ 2180603 h 4712351"/>
              <a:gd name="connsiteX904" fmla="*/ 2330331 w 4633265"/>
              <a:gd name="connsiteY904" fmla="*/ 2195356 h 4712351"/>
              <a:gd name="connsiteX905" fmla="*/ 2324967 w 4633265"/>
              <a:gd name="connsiteY905" fmla="*/ 2197341 h 4712351"/>
              <a:gd name="connsiteX906" fmla="*/ 2291119 w 4633265"/>
              <a:gd name="connsiteY906" fmla="*/ 2281993 h 4712351"/>
              <a:gd name="connsiteX907" fmla="*/ 2306270 w 4633265"/>
              <a:gd name="connsiteY907" fmla="*/ 2308570 h 4712351"/>
              <a:gd name="connsiteX908" fmla="*/ 1982023 w 4633265"/>
              <a:gd name="connsiteY908" fmla="*/ 2638414 h 4712351"/>
              <a:gd name="connsiteX909" fmla="*/ 2002682 w 4633265"/>
              <a:gd name="connsiteY909" fmla="*/ 2604328 h 4712351"/>
              <a:gd name="connsiteX910" fmla="*/ 2098812 w 4633265"/>
              <a:gd name="connsiteY910" fmla="*/ 2429276 h 4712351"/>
              <a:gd name="connsiteX911" fmla="*/ 2171146 w 4633265"/>
              <a:gd name="connsiteY911" fmla="*/ 2283377 h 4712351"/>
              <a:gd name="connsiteX912" fmla="*/ 2139740 w 4633265"/>
              <a:gd name="connsiteY912" fmla="*/ 2224285 h 4712351"/>
              <a:gd name="connsiteX913" fmla="*/ 2113999 w 4633265"/>
              <a:gd name="connsiteY913" fmla="*/ 2170766 h 4712351"/>
              <a:gd name="connsiteX914" fmla="*/ 2110719 w 4633265"/>
              <a:gd name="connsiteY914" fmla="*/ 2168297 h 4712351"/>
              <a:gd name="connsiteX915" fmla="*/ 2077046 w 4633265"/>
              <a:gd name="connsiteY915" fmla="*/ 2229391 h 4712351"/>
              <a:gd name="connsiteX916" fmla="*/ 1902962 w 4633265"/>
              <a:gd name="connsiteY916" fmla="*/ 2501216 h 4712351"/>
              <a:gd name="connsiteX917" fmla="*/ 1892266 w 4633265"/>
              <a:gd name="connsiteY917" fmla="*/ 2515586 h 4712351"/>
              <a:gd name="connsiteX918" fmla="*/ 1903457 w 4633265"/>
              <a:gd name="connsiteY918" fmla="*/ 2535262 h 4712351"/>
              <a:gd name="connsiteX919" fmla="*/ 1951333 w 4633265"/>
              <a:gd name="connsiteY919" fmla="*/ 2603651 h 4712351"/>
              <a:gd name="connsiteX920" fmla="*/ 2424255 w 4633265"/>
              <a:gd name="connsiteY920" fmla="*/ 2686856 h 4712351"/>
              <a:gd name="connsiteX921" fmla="*/ 2454131 w 4633265"/>
              <a:gd name="connsiteY921" fmla="*/ 2661145 h 4712351"/>
              <a:gd name="connsiteX922" fmla="*/ 2493097 w 4633265"/>
              <a:gd name="connsiteY922" fmla="*/ 2617008 h 4712351"/>
              <a:gd name="connsiteX923" fmla="*/ 2292606 w 4633265"/>
              <a:gd name="connsiteY923" fmla="*/ 2316903 h 4712351"/>
              <a:gd name="connsiteX924" fmla="*/ 2283452 w 4633265"/>
              <a:gd name="connsiteY924" fmla="*/ 2301168 h 4712351"/>
              <a:gd name="connsiteX925" fmla="*/ 2262188 w 4633265"/>
              <a:gd name="connsiteY925" fmla="*/ 2354349 h 4712351"/>
              <a:gd name="connsiteX926" fmla="*/ 2247121 w 4633265"/>
              <a:gd name="connsiteY926" fmla="*/ 2388096 h 4712351"/>
              <a:gd name="connsiteX927" fmla="*/ 2379393 w 4633265"/>
              <a:gd name="connsiteY927" fmla="*/ 2616539 h 4712351"/>
              <a:gd name="connsiteX928" fmla="*/ 2814414 w 4633265"/>
              <a:gd name="connsiteY928" fmla="*/ 2710890 h 4712351"/>
              <a:gd name="connsiteX929" fmla="*/ 2823490 w 4633265"/>
              <a:gd name="connsiteY929" fmla="*/ 2682180 h 4712351"/>
              <a:gd name="connsiteX930" fmla="*/ 2883838 w 4633265"/>
              <a:gd name="connsiteY930" fmla="*/ 2419191 h 4712351"/>
              <a:gd name="connsiteX931" fmla="*/ 2824308 w 4633265"/>
              <a:gd name="connsiteY931" fmla="*/ 2379622 h 4712351"/>
              <a:gd name="connsiteX932" fmla="*/ 2688753 w 4633265"/>
              <a:gd name="connsiteY932" fmla="*/ 2268510 h 4712351"/>
              <a:gd name="connsiteX933" fmla="*/ 2646398 w 4633265"/>
              <a:gd name="connsiteY933" fmla="*/ 2389575 h 4712351"/>
              <a:gd name="connsiteX934" fmla="*/ 2598146 w 4633265"/>
              <a:gd name="connsiteY934" fmla="*/ 2483464 h 4712351"/>
              <a:gd name="connsiteX935" fmla="*/ 2622344 w 4633265"/>
              <a:gd name="connsiteY935" fmla="*/ 2513502 h 4712351"/>
              <a:gd name="connsiteX936" fmla="*/ 2723657 w 4633265"/>
              <a:gd name="connsiteY936" fmla="*/ 2622574 h 4712351"/>
              <a:gd name="connsiteX937" fmla="*/ 2072366 w 4633265"/>
              <a:gd name="connsiteY937" fmla="*/ 2717290 h 4712351"/>
              <a:gd name="connsiteX938" fmla="*/ 2150540 w 4633265"/>
              <a:gd name="connsiteY938" fmla="*/ 2559410 h 4712351"/>
              <a:gd name="connsiteX939" fmla="*/ 2226566 w 4633265"/>
              <a:gd name="connsiteY939" fmla="*/ 2387655 h 4712351"/>
              <a:gd name="connsiteX940" fmla="*/ 2180387 w 4633265"/>
              <a:gd name="connsiteY940" fmla="*/ 2300766 h 4712351"/>
              <a:gd name="connsiteX941" fmla="*/ 2111318 w 4633265"/>
              <a:gd name="connsiteY941" fmla="*/ 2440097 h 4712351"/>
              <a:gd name="connsiteX942" fmla="*/ 2013121 w 4633265"/>
              <a:gd name="connsiteY942" fmla="*/ 2618976 h 4712351"/>
              <a:gd name="connsiteX943" fmla="*/ 1993483 w 4633265"/>
              <a:gd name="connsiteY943" fmla="*/ 2651395 h 4712351"/>
              <a:gd name="connsiteX944" fmla="*/ 2002091 w 4633265"/>
              <a:gd name="connsiteY944" fmla="*/ 2661145 h 4712351"/>
              <a:gd name="connsiteX945" fmla="*/ 2055439 w 4633265"/>
              <a:gd name="connsiteY945" fmla="*/ 2707057 h 4712351"/>
              <a:gd name="connsiteX946" fmla="*/ 1677093 w 4633265"/>
              <a:gd name="connsiteY946" fmla="*/ 2756783 h 4712351"/>
              <a:gd name="connsiteX947" fmla="*/ 1718418 w 4633265"/>
              <a:gd name="connsiteY947" fmla="*/ 2712039 h 4712351"/>
              <a:gd name="connsiteX948" fmla="*/ 1808938 w 4633265"/>
              <a:gd name="connsiteY948" fmla="*/ 2602562 h 4712351"/>
              <a:gd name="connsiteX949" fmla="*/ 1872886 w 4633265"/>
              <a:gd name="connsiteY949" fmla="*/ 2516747 h 4712351"/>
              <a:gd name="connsiteX950" fmla="*/ 1851831 w 4633265"/>
              <a:gd name="connsiteY950" fmla="*/ 2479616 h 4712351"/>
              <a:gd name="connsiteX951" fmla="*/ 1771644 w 4633265"/>
              <a:gd name="connsiteY951" fmla="*/ 2290506 h 4712351"/>
              <a:gd name="connsiteX952" fmla="*/ 1770392 w 4633265"/>
              <a:gd name="connsiteY952" fmla="*/ 2286557 h 4712351"/>
              <a:gd name="connsiteX953" fmla="*/ 1759359 w 4633265"/>
              <a:gd name="connsiteY953" fmla="*/ 2298482 h 4712351"/>
              <a:gd name="connsiteX954" fmla="*/ 1606329 w 4633265"/>
              <a:gd name="connsiteY954" fmla="*/ 2435501 h 4712351"/>
              <a:gd name="connsiteX955" fmla="*/ 1597260 w 4633265"/>
              <a:gd name="connsiteY955" fmla="*/ 2441913 h 4712351"/>
              <a:gd name="connsiteX956" fmla="*/ 1618171 w 4633265"/>
              <a:gd name="connsiteY956" fmla="*/ 2544593 h 4712351"/>
              <a:gd name="connsiteX957" fmla="*/ 1653508 w 4633265"/>
              <a:gd name="connsiteY957" fmla="*/ 2682180 h 4712351"/>
              <a:gd name="connsiteX958" fmla="*/ 2228111 w 4633265"/>
              <a:gd name="connsiteY958" fmla="*/ 2768439 h 4712351"/>
              <a:gd name="connsiteX959" fmla="*/ 2400782 w 4633265"/>
              <a:gd name="connsiteY959" fmla="*/ 2707057 h 4712351"/>
              <a:gd name="connsiteX960" fmla="*/ 2410201 w 4633265"/>
              <a:gd name="connsiteY960" fmla="*/ 2698951 h 4712351"/>
              <a:gd name="connsiteX961" fmla="*/ 2363724 w 4633265"/>
              <a:gd name="connsiteY961" fmla="*/ 2626095 h 4712351"/>
              <a:gd name="connsiteX962" fmla="*/ 2246267 w 4633265"/>
              <a:gd name="connsiteY962" fmla="*/ 2424724 h 4712351"/>
              <a:gd name="connsiteX963" fmla="*/ 2237844 w 4633265"/>
              <a:gd name="connsiteY963" fmla="*/ 2408875 h 4712351"/>
              <a:gd name="connsiteX964" fmla="*/ 2167149 w 4633265"/>
              <a:gd name="connsiteY964" fmla="*/ 2567219 h 4712351"/>
              <a:gd name="connsiteX965" fmla="*/ 2088130 w 4633265"/>
              <a:gd name="connsiteY965" fmla="*/ 2726821 h 4712351"/>
              <a:gd name="connsiteX966" fmla="*/ 2111087 w 4633265"/>
              <a:gd name="connsiteY966" fmla="*/ 2740700 h 4712351"/>
              <a:gd name="connsiteX967" fmla="*/ 2228111 w 4633265"/>
              <a:gd name="connsiteY967" fmla="*/ 2768439 h 4712351"/>
              <a:gd name="connsiteX968" fmla="*/ 2984107 w 4633265"/>
              <a:gd name="connsiteY968" fmla="*/ 2854143 h 4712351"/>
              <a:gd name="connsiteX969" fmla="*/ 2986796 w 4633265"/>
              <a:gd name="connsiteY969" fmla="*/ 2840570 h 4712351"/>
              <a:gd name="connsiteX970" fmla="*/ 3014562 w 4633265"/>
              <a:gd name="connsiteY970" fmla="*/ 2656137 h 4712351"/>
              <a:gd name="connsiteX971" fmla="*/ 3031227 w 4633265"/>
              <a:gd name="connsiteY971" fmla="*/ 2498572 h 4712351"/>
              <a:gd name="connsiteX972" fmla="*/ 2987748 w 4633265"/>
              <a:gd name="connsiteY972" fmla="*/ 2479478 h 4712351"/>
              <a:gd name="connsiteX973" fmla="*/ 2907054 w 4633265"/>
              <a:gd name="connsiteY973" fmla="*/ 2434623 h 4712351"/>
              <a:gd name="connsiteX974" fmla="*/ 2897300 w 4633265"/>
              <a:gd name="connsiteY974" fmla="*/ 2428139 h 4712351"/>
              <a:gd name="connsiteX975" fmla="*/ 2834523 w 4633265"/>
              <a:gd name="connsiteY975" fmla="*/ 2702506 h 4712351"/>
              <a:gd name="connsiteX976" fmla="*/ 2827838 w 4633265"/>
              <a:gd name="connsiteY976" fmla="*/ 2723712 h 4712351"/>
              <a:gd name="connsiteX977" fmla="*/ 2927023 w 4633265"/>
              <a:gd name="connsiteY977" fmla="*/ 2810175 h 4712351"/>
              <a:gd name="connsiteX978" fmla="*/ 2743790 w 4633265"/>
              <a:gd name="connsiteY978" fmla="*/ 2912377 h 4712351"/>
              <a:gd name="connsiteX979" fmla="*/ 2782878 w 4633265"/>
              <a:gd name="connsiteY979" fmla="*/ 2810645 h 4712351"/>
              <a:gd name="connsiteX980" fmla="*/ 2809109 w 4633265"/>
              <a:gd name="connsiteY980" fmla="*/ 2727670 h 4712351"/>
              <a:gd name="connsiteX981" fmla="*/ 2722690 w 4633265"/>
              <a:gd name="connsiteY981" fmla="*/ 2643459 h 4712351"/>
              <a:gd name="connsiteX982" fmla="*/ 2619245 w 4633265"/>
              <a:gd name="connsiteY982" fmla="*/ 2531966 h 4712351"/>
              <a:gd name="connsiteX983" fmla="*/ 2591154 w 4633265"/>
              <a:gd name="connsiteY983" fmla="*/ 2497069 h 4712351"/>
              <a:gd name="connsiteX984" fmla="*/ 2558851 w 4633265"/>
              <a:gd name="connsiteY984" fmla="*/ 2559926 h 4712351"/>
              <a:gd name="connsiteX985" fmla="*/ 2515618 w 4633265"/>
              <a:gd name="connsiteY985" fmla="*/ 2621866 h 4712351"/>
              <a:gd name="connsiteX986" fmla="*/ 2531235 w 4633265"/>
              <a:gd name="connsiteY986" fmla="*/ 2645238 h 4712351"/>
              <a:gd name="connsiteX987" fmla="*/ 2648772 w 4633265"/>
              <a:gd name="connsiteY987" fmla="*/ 2798891 h 4712351"/>
              <a:gd name="connsiteX988" fmla="*/ 1485028 w 4633265"/>
              <a:gd name="connsiteY988" fmla="*/ 2940943 h 4712351"/>
              <a:gd name="connsiteX989" fmla="*/ 1535379 w 4633265"/>
              <a:gd name="connsiteY989" fmla="*/ 2898883 h 4712351"/>
              <a:gd name="connsiteX990" fmla="*/ 1627006 w 4633265"/>
              <a:gd name="connsiteY990" fmla="*/ 2811015 h 4712351"/>
              <a:gd name="connsiteX991" fmla="*/ 1664041 w 4633265"/>
              <a:gd name="connsiteY991" fmla="*/ 2770916 h 4712351"/>
              <a:gd name="connsiteX992" fmla="*/ 1642476 w 4633265"/>
              <a:gd name="connsiteY992" fmla="*/ 2702506 h 4712351"/>
              <a:gd name="connsiteX993" fmla="*/ 1606473 w 4633265"/>
              <a:gd name="connsiteY993" fmla="*/ 2561921 h 4712351"/>
              <a:gd name="connsiteX994" fmla="*/ 1584006 w 4633265"/>
              <a:gd name="connsiteY994" fmla="*/ 2451285 h 4712351"/>
              <a:gd name="connsiteX995" fmla="*/ 1530946 w 4633265"/>
              <a:gd name="connsiteY995" fmla="*/ 2488803 h 4712351"/>
              <a:gd name="connsiteX996" fmla="*/ 1457076 w 4633265"/>
              <a:gd name="connsiteY996" fmla="*/ 2531288 h 4712351"/>
              <a:gd name="connsiteX997" fmla="*/ 1425612 w 4633265"/>
              <a:gd name="connsiteY997" fmla="*/ 2544945 h 4712351"/>
              <a:gd name="connsiteX998" fmla="*/ 1437372 w 4633265"/>
              <a:gd name="connsiteY998" fmla="*/ 2656137 h 4712351"/>
              <a:gd name="connsiteX999" fmla="*/ 1465139 w 4633265"/>
              <a:gd name="connsiteY999" fmla="*/ 2840570 h 4712351"/>
              <a:gd name="connsiteX1000" fmla="*/ 3118067 w 4633265"/>
              <a:gd name="connsiteY1000" fmla="*/ 2947926 h 4712351"/>
              <a:gd name="connsiteX1001" fmla="*/ 3130839 w 4633265"/>
              <a:gd name="connsiteY1001" fmla="*/ 2824130 h 4712351"/>
              <a:gd name="connsiteX1002" fmla="*/ 3144836 w 4633265"/>
              <a:gd name="connsiteY1002" fmla="*/ 2595562 h 4712351"/>
              <a:gd name="connsiteX1003" fmla="*/ 3146004 w 4633265"/>
              <a:gd name="connsiteY1003" fmla="*/ 2537887 h 4712351"/>
              <a:gd name="connsiteX1004" fmla="*/ 3140507 w 4633265"/>
              <a:gd name="connsiteY1004" fmla="*/ 2536975 h 4712351"/>
              <a:gd name="connsiteX1005" fmla="*/ 3065772 w 4633265"/>
              <a:gd name="connsiteY1005" fmla="*/ 2513743 h 4712351"/>
              <a:gd name="connsiteX1006" fmla="*/ 3047109 w 4633265"/>
              <a:gd name="connsiteY1006" fmla="*/ 2505547 h 4712351"/>
              <a:gd name="connsiteX1007" fmla="*/ 3029848 w 4633265"/>
              <a:gd name="connsiteY1007" fmla="*/ 2669141 h 4712351"/>
              <a:gd name="connsiteX1008" fmla="*/ 3001543 w 4633265"/>
              <a:gd name="connsiteY1008" fmla="*/ 2857592 h 4712351"/>
              <a:gd name="connsiteX1009" fmla="*/ 2999831 w 4633265"/>
              <a:gd name="connsiteY1009" fmla="*/ 2866255 h 4712351"/>
              <a:gd name="connsiteX1010" fmla="*/ 3027597 w 4633265"/>
              <a:gd name="connsiteY1010" fmla="*/ 2887642 h 4712351"/>
              <a:gd name="connsiteX1011" fmla="*/ 1761321 w 4633265"/>
              <a:gd name="connsiteY1011" fmla="*/ 2975731 h 4712351"/>
              <a:gd name="connsiteX1012" fmla="*/ 1798812 w 4633265"/>
              <a:gd name="connsiteY1012" fmla="*/ 2924860 h 4712351"/>
              <a:gd name="connsiteX1013" fmla="*/ 1902413 w 4633265"/>
              <a:gd name="connsiteY1013" fmla="*/ 2769769 h 4712351"/>
              <a:gd name="connsiteX1014" fmla="*/ 1970483 w 4633265"/>
              <a:gd name="connsiteY1014" fmla="*/ 2657455 h 4712351"/>
              <a:gd name="connsiteX1015" fmla="*/ 1946144 w 4633265"/>
              <a:gd name="connsiteY1015" fmla="*/ 2629805 h 4712351"/>
              <a:gd name="connsiteX1016" fmla="*/ 1897371 w 4633265"/>
              <a:gd name="connsiteY1016" fmla="*/ 2559926 h 4712351"/>
              <a:gd name="connsiteX1017" fmla="*/ 1880893 w 4633265"/>
              <a:gd name="connsiteY1017" fmla="*/ 2530866 h 4712351"/>
              <a:gd name="connsiteX1018" fmla="*/ 1812153 w 4633265"/>
              <a:gd name="connsiteY1018" fmla="*/ 2623222 h 4712351"/>
              <a:gd name="connsiteX1019" fmla="*/ 1719754 w 4633265"/>
              <a:gd name="connsiteY1019" fmla="*/ 2735127 h 4712351"/>
              <a:gd name="connsiteX1020" fmla="*/ 1682887 w 4633265"/>
              <a:gd name="connsiteY1020" fmla="*/ 2775111 h 4712351"/>
              <a:gd name="connsiteX1021" fmla="*/ 1694120 w 4633265"/>
              <a:gd name="connsiteY1021" fmla="*/ 2810645 h 4712351"/>
              <a:gd name="connsiteX1022" fmla="*/ 1739653 w 4633265"/>
              <a:gd name="connsiteY1022" fmla="*/ 2929149 h 4712351"/>
              <a:gd name="connsiteX1023" fmla="*/ 1343867 w 4633265"/>
              <a:gd name="connsiteY1023" fmla="*/ 3044819 h 4712351"/>
              <a:gd name="connsiteX1024" fmla="*/ 1354193 w 4633265"/>
              <a:gd name="connsiteY1024" fmla="*/ 3038861 h 4712351"/>
              <a:gd name="connsiteX1025" fmla="*/ 1444215 w 4633265"/>
              <a:gd name="connsiteY1025" fmla="*/ 2975035 h 4712351"/>
              <a:gd name="connsiteX1026" fmla="*/ 1469442 w 4633265"/>
              <a:gd name="connsiteY1026" fmla="*/ 2953962 h 4712351"/>
              <a:gd name="connsiteX1027" fmla="*/ 1450391 w 4633265"/>
              <a:gd name="connsiteY1027" fmla="*/ 2857592 h 4712351"/>
              <a:gd name="connsiteX1028" fmla="*/ 1422087 w 4633265"/>
              <a:gd name="connsiteY1028" fmla="*/ 2669141 h 4712351"/>
              <a:gd name="connsiteX1029" fmla="*/ 1409711 w 4633265"/>
              <a:gd name="connsiteY1029" fmla="*/ 2551847 h 4712351"/>
              <a:gd name="connsiteX1030" fmla="*/ 1385285 w 4633265"/>
              <a:gd name="connsiteY1030" fmla="*/ 2562449 h 4712351"/>
              <a:gd name="connsiteX1031" fmla="*/ 1316141 w 4633265"/>
              <a:gd name="connsiteY1031" fmla="*/ 2581778 h 4712351"/>
              <a:gd name="connsiteX1032" fmla="*/ 1306840 w 4633265"/>
              <a:gd name="connsiteY1032" fmla="*/ 2582764 h 4712351"/>
              <a:gd name="connsiteX1033" fmla="*/ 1307099 w 4633265"/>
              <a:gd name="connsiteY1033" fmla="*/ 2595562 h 4712351"/>
              <a:gd name="connsiteX1034" fmla="*/ 1343856 w 4633265"/>
              <a:gd name="connsiteY1034" fmla="*/ 3044742 h 4712351"/>
              <a:gd name="connsiteX1035" fmla="*/ 2676840 w 4633265"/>
              <a:gd name="connsiteY1035" fmla="*/ 3055261 h 4712351"/>
              <a:gd name="connsiteX1036" fmla="*/ 2687247 w 4633265"/>
              <a:gd name="connsiteY1036" fmla="*/ 3036852 h 4712351"/>
              <a:gd name="connsiteX1037" fmla="*/ 2736696 w 4633265"/>
              <a:gd name="connsiteY1037" fmla="*/ 2930544 h 4712351"/>
              <a:gd name="connsiteX1038" fmla="*/ 2642493 w 4633265"/>
              <a:gd name="connsiteY1038" fmla="*/ 2817952 h 4712351"/>
              <a:gd name="connsiteX1039" fmla="*/ 2522438 w 4633265"/>
              <a:gd name="connsiteY1039" fmla="*/ 2660927 h 4712351"/>
              <a:gd name="connsiteX1040" fmla="*/ 2505284 w 4633265"/>
              <a:gd name="connsiteY1040" fmla="*/ 2635250 h 4712351"/>
              <a:gd name="connsiteX1041" fmla="*/ 2458368 w 4633265"/>
              <a:gd name="connsiteY1041" fmla="*/ 2688550 h 4712351"/>
              <a:gd name="connsiteX1042" fmla="*/ 2437066 w 4633265"/>
              <a:gd name="connsiteY1042" fmla="*/ 2706937 h 4712351"/>
              <a:gd name="connsiteX1043" fmla="*/ 2506011 w 4633265"/>
              <a:gd name="connsiteY1043" fmla="*/ 2815003 h 4712351"/>
              <a:gd name="connsiteX1044" fmla="*/ 2636968 w 4633265"/>
              <a:gd name="connsiteY1044" fmla="*/ 3002859 h 4712351"/>
              <a:gd name="connsiteX1045" fmla="*/ 3549701 w 4633265"/>
              <a:gd name="connsiteY1045" fmla="*/ 3091667 h 4712351"/>
              <a:gd name="connsiteX1046" fmla="*/ 3707973 w 4633265"/>
              <a:gd name="connsiteY1046" fmla="*/ 3045196 h 4712351"/>
              <a:gd name="connsiteX1047" fmla="*/ 3441431 w 4633265"/>
              <a:gd name="connsiteY1047" fmla="*/ 1253179 h 4712351"/>
              <a:gd name="connsiteX1048" fmla="*/ 2890972 w 4633265"/>
              <a:gd name="connsiteY1048" fmla="*/ 555291 h 4712351"/>
              <a:gd name="connsiteX1049" fmla="*/ 2776895 w 4633265"/>
              <a:gd name="connsiteY1049" fmla="*/ 452241 h 4712351"/>
              <a:gd name="connsiteX1050" fmla="*/ 2824825 w 4633265"/>
              <a:gd name="connsiteY1050" fmla="*/ 547159 h 4712351"/>
              <a:gd name="connsiteX1051" fmla="*/ 2892457 w 4633265"/>
              <a:gd name="connsiteY1051" fmla="*/ 620794 h 4712351"/>
              <a:gd name="connsiteX1052" fmla="*/ 3172850 w 4633265"/>
              <a:gd name="connsiteY1052" fmla="*/ 1011631 h 4712351"/>
              <a:gd name="connsiteX1053" fmla="*/ 3394173 w 4633265"/>
              <a:gd name="connsiteY1053" fmla="*/ 2510688 h 4712351"/>
              <a:gd name="connsiteX1054" fmla="*/ 3211333 w 4633265"/>
              <a:gd name="connsiteY1054" fmla="*/ 2548729 h 4712351"/>
              <a:gd name="connsiteX1055" fmla="*/ 3164302 w 4633265"/>
              <a:gd name="connsiteY1055" fmla="*/ 2540924 h 4712351"/>
              <a:gd name="connsiteX1056" fmla="*/ 3163094 w 4633265"/>
              <a:gd name="connsiteY1056" fmla="*/ 2600689 h 4712351"/>
              <a:gd name="connsiteX1057" fmla="*/ 3148819 w 4633265"/>
              <a:gd name="connsiteY1057" fmla="*/ 2834236 h 4712351"/>
              <a:gd name="connsiteX1058" fmla="*/ 3135989 w 4633265"/>
              <a:gd name="connsiteY1058" fmla="*/ 2958830 h 4712351"/>
              <a:gd name="connsiteX1059" fmla="*/ 3222832 w 4633265"/>
              <a:gd name="connsiteY1059" fmla="*/ 3007249 h 4712351"/>
              <a:gd name="connsiteX1060" fmla="*/ 3489804 w 4633265"/>
              <a:gd name="connsiteY1060" fmla="*/ 3090373 h 4712351"/>
              <a:gd name="connsiteX1061" fmla="*/ 3549701 w 4633265"/>
              <a:gd name="connsiteY1061" fmla="*/ 3091667 h 4712351"/>
              <a:gd name="connsiteX1062" fmla="*/ 2928137 w 4633265"/>
              <a:gd name="connsiteY1062" fmla="*/ 3111644 h 4712351"/>
              <a:gd name="connsiteX1063" fmla="*/ 2952025 w 4633265"/>
              <a:gd name="connsiteY1063" fmla="*/ 3016047 h 4712351"/>
              <a:gd name="connsiteX1064" fmla="*/ 2980214 w 4633265"/>
              <a:gd name="connsiteY1064" fmla="*/ 2873787 h 4712351"/>
              <a:gd name="connsiteX1065" fmla="*/ 2930297 w 4633265"/>
              <a:gd name="connsiteY1065" fmla="*/ 2835263 h 4712351"/>
              <a:gd name="connsiteX1066" fmla="*/ 2826626 w 4633265"/>
              <a:gd name="connsiteY1066" fmla="*/ 2744740 h 4712351"/>
              <a:gd name="connsiteX1067" fmla="*/ 2822482 w 4633265"/>
              <a:gd name="connsiteY1067" fmla="*/ 2740701 h 4712351"/>
              <a:gd name="connsiteX1068" fmla="*/ 2793144 w 4633265"/>
              <a:gd name="connsiteY1068" fmla="*/ 2833769 h 4712351"/>
              <a:gd name="connsiteX1069" fmla="*/ 2756988 w 4633265"/>
              <a:gd name="connsiteY1069" fmla="*/ 2928140 h 4712351"/>
              <a:gd name="connsiteX1070" fmla="*/ 2768506 w 4633265"/>
              <a:gd name="connsiteY1070" fmla="*/ 2941897 h 4712351"/>
              <a:gd name="connsiteX1071" fmla="*/ 2889556 w 4633265"/>
              <a:gd name="connsiteY1071" fmla="*/ 3073608 h 4712351"/>
              <a:gd name="connsiteX1072" fmla="*/ 1841495 w 4633265"/>
              <a:gd name="connsiteY1072" fmla="*/ 3128376 h 4712351"/>
              <a:gd name="connsiteX1073" fmla="*/ 1936161 w 4633265"/>
              <a:gd name="connsiteY1073" fmla="*/ 2971271 h 4712351"/>
              <a:gd name="connsiteX1074" fmla="*/ 2046080 w 4633265"/>
              <a:gd name="connsiteY1074" fmla="*/ 2770380 h 4712351"/>
              <a:gd name="connsiteX1075" fmla="*/ 2060790 w 4633265"/>
              <a:gd name="connsiteY1075" fmla="*/ 2740670 h 4712351"/>
              <a:gd name="connsiteX1076" fmla="*/ 2052202 w 4633265"/>
              <a:gd name="connsiteY1076" fmla="*/ 2735462 h 4712351"/>
              <a:gd name="connsiteX1077" fmla="*/ 1997854 w 4633265"/>
              <a:gd name="connsiteY1077" fmla="*/ 2688550 h 4712351"/>
              <a:gd name="connsiteX1078" fmla="*/ 1981933 w 4633265"/>
              <a:gd name="connsiteY1078" fmla="*/ 2670464 h 4712351"/>
              <a:gd name="connsiteX1079" fmla="*/ 1910713 w 4633265"/>
              <a:gd name="connsiteY1079" fmla="*/ 2788040 h 4712351"/>
              <a:gd name="connsiteX1080" fmla="*/ 1804915 w 4633265"/>
              <a:gd name="connsiteY1080" fmla="*/ 2946539 h 4712351"/>
              <a:gd name="connsiteX1081" fmla="*/ 1769877 w 4633265"/>
              <a:gd name="connsiteY1081" fmla="*/ 2994126 h 4712351"/>
              <a:gd name="connsiteX1082" fmla="*/ 1789752 w 4633265"/>
              <a:gd name="connsiteY1082" fmla="*/ 3036852 h 4712351"/>
              <a:gd name="connsiteX1083" fmla="*/ 1019070 w 4633265"/>
              <a:gd name="connsiteY1083" fmla="*/ 3158757 h 4712351"/>
              <a:gd name="connsiteX1084" fmla="*/ 1265989 w 4633265"/>
              <a:gd name="connsiteY1084" fmla="*/ 3089755 h 4712351"/>
              <a:gd name="connsiteX1085" fmla="*/ 1325869 w 4633265"/>
              <a:gd name="connsiteY1085" fmla="*/ 3055204 h 4712351"/>
              <a:gd name="connsiteX1086" fmla="*/ 1303115 w 4633265"/>
              <a:gd name="connsiteY1086" fmla="*/ 2834236 h 4712351"/>
              <a:gd name="connsiteX1087" fmla="*/ 1288841 w 4633265"/>
              <a:gd name="connsiteY1087" fmla="*/ 2600689 h 4712351"/>
              <a:gd name="connsiteX1088" fmla="*/ 1288517 w 4633265"/>
              <a:gd name="connsiteY1088" fmla="*/ 2584706 h 4712351"/>
              <a:gd name="connsiteX1089" fmla="*/ 1250210 w 4633265"/>
              <a:gd name="connsiteY1089" fmla="*/ 2588767 h 4712351"/>
              <a:gd name="connsiteX1090" fmla="*/ 1130263 w 4633265"/>
              <a:gd name="connsiteY1090" fmla="*/ 2563691 h 4712351"/>
              <a:gd name="connsiteX1091" fmla="*/ 1188516 w 4633265"/>
              <a:gd name="connsiteY1091" fmla="*/ 1049504 h 4712351"/>
              <a:gd name="connsiteX1092" fmla="*/ 1688333 w 4633265"/>
              <a:gd name="connsiteY1092" fmla="*/ 303917 h 4712351"/>
              <a:gd name="connsiteX1093" fmla="*/ 1742297 w 4633265"/>
              <a:gd name="connsiteY1093" fmla="*/ 252272 h 4712351"/>
              <a:gd name="connsiteX1094" fmla="*/ 1727789 w 4633265"/>
              <a:gd name="connsiteY1094" fmla="*/ 262558 h 4712351"/>
              <a:gd name="connsiteX1095" fmla="*/ 947571 w 4633265"/>
              <a:gd name="connsiteY1095" fmla="*/ 1318627 h 4712351"/>
              <a:gd name="connsiteX1096" fmla="*/ 875979 w 4633265"/>
              <a:gd name="connsiteY1096" fmla="*/ 3128943 h 4712351"/>
              <a:gd name="connsiteX1097" fmla="*/ 1019070 w 4633265"/>
              <a:gd name="connsiteY1097" fmla="*/ 3158757 h 4712351"/>
              <a:gd name="connsiteX1098" fmla="*/ 1556760 w 4633265"/>
              <a:gd name="connsiteY1098" fmla="*/ 3231923 h 4712351"/>
              <a:gd name="connsiteX1099" fmla="*/ 1584830 w 4633265"/>
              <a:gd name="connsiteY1099" fmla="*/ 3201051 h 4712351"/>
              <a:gd name="connsiteX1100" fmla="*/ 1692683 w 4633265"/>
              <a:gd name="connsiteY1100" fmla="*/ 3068867 h 4712351"/>
              <a:gd name="connsiteX1101" fmla="*/ 1748192 w 4633265"/>
              <a:gd name="connsiteY1101" fmla="*/ 2993547 h 4712351"/>
              <a:gd name="connsiteX1102" fmla="*/ 1730245 w 4633265"/>
              <a:gd name="connsiteY1102" fmla="*/ 2954854 h 4712351"/>
              <a:gd name="connsiteX1103" fmla="*/ 1683854 w 4633265"/>
              <a:gd name="connsiteY1103" fmla="*/ 2833769 h 4712351"/>
              <a:gd name="connsiteX1104" fmla="*/ 1669828 w 4633265"/>
              <a:gd name="connsiteY1104" fmla="*/ 2789274 h 4712351"/>
              <a:gd name="connsiteX1105" fmla="*/ 1626458 w 4633265"/>
              <a:gd name="connsiteY1105" fmla="*/ 2836310 h 4712351"/>
              <a:gd name="connsiteX1106" fmla="*/ 1532955 w 4633265"/>
              <a:gd name="connsiteY1106" fmla="*/ 2926149 h 4712351"/>
              <a:gd name="connsiteX1107" fmla="*/ 1489333 w 4633265"/>
              <a:gd name="connsiteY1107" fmla="*/ 2962669 h 4712351"/>
              <a:gd name="connsiteX1108" fmla="*/ 1499909 w 4633265"/>
              <a:gd name="connsiteY1108" fmla="*/ 3016047 h 4712351"/>
              <a:gd name="connsiteX1109" fmla="*/ 1541269 w 4633265"/>
              <a:gd name="connsiteY1109" fmla="*/ 3181559 h 4712351"/>
              <a:gd name="connsiteX1110" fmla="*/ 3077597 w 4633265"/>
              <a:gd name="connsiteY1110" fmla="*/ 3252316 h 4712351"/>
              <a:gd name="connsiteX1111" fmla="*/ 3108079 w 4633265"/>
              <a:gd name="connsiteY1111" fmla="*/ 3044742 h 4712351"/>
              <a:gd name="connsiteX1112" fmla="*/ 3115808 w 4633265"/>
              <a:gd name="connsiteY1112" fmla="*/ 2969831 h 4712351"/>
              <a:gd name="connsiteX1113" fmla="*/ 3032949 w 4633265"/>
              <a:gd name="connsiteY1113" fmla="*/ 2914487 h 4712351"/>
              <a:gd name="connsiteX1114" fmla="*/ 2995942 w 4633265"/>
              <a:gd name="connsiteY1114" fmla="*/ 2885926 h 4712351"/>
              <a:gd name="connsiteX1115" fmla="*/ 2966098 w 4633265"/>
              <a:gd name="connsiteY1115" fmla="*/ 3036892 h 4712351"/>
              <a:gd name="connsiteX1116" fmla="*/ 2943649 w 4633265"/>
              <a:gd name="connsiteY1116" fmla="*/ 3126938 h 4712351"/>
              <a:gd name="connsiteX1117" fmla="*/ 3011044 w 4633265"/>
              <a:gd name="connsiteY1117" fmla="*/ 3193382 h 4712351"/>
              <a:gd name="connsiteX1118" fmla="*/ 2873505 w 4633265"/>
              <a:gd name="connsiteY1118" fmla="*/ 3302372 h 4712351"/>
              <a:gd name="connsiteX1119" fmla="*/ 2910665 w 4633265"/>
              <a:gd name="connsiteY1119" fmla="*/ 3181559 h 4712351"/>
              <a:gd name="connsiteX1120" fmla="*/ 2922862 w 4633265"/>
              <a:gd name="connsiteY1120" fmla="*/ 3132751 h 4712351"/>
              <a:gd name="connsiteX1121" fmla="*/ 2888395 w 4633265"/>
              <a:gd name="connsiteY1121" fmla="*/ 3098732 h 4712351"/>
              <a:gd name="connsiteX1122" fmla="*/ 2764778 w 4633265"/>
              <a:gd name="connsiteY1122" fmla="*/ 2964107 h 4712351"/>
              <a:gd name="connsiteX1123" fmla="*/ 2749983 w 4633265"/>
              <a:gd name="connsiteY1123" fmla="*/ 2946424 h 4712351"/>
              <a:gd name="connsiteX1124" fmla="*/ 2746753 w 4633265"/>
              <a:gd name="connsiteY1124" fmla="*/ 2954854 h 4712351"/>
              <a:gd name="connsiteX1125" fmla="*/ 2695710 w 4633265"/>
              <a:gd name="connsiteY1125" fmla="*/ 3064904 h 4712351"/>
              <a:gd name="connsiteX1126" fmla="*/ 2690802 w 4633265"/>
              <a:gd name="connsiteY1126" fmla="*/ 3073610 h 4712351"/>
              <a:gd name="connsiteX1127" fmla="*/ 2771264 w 4633265"/>
              <a:gd name="connsiteY1127" fmla="*/ 3179358 h 4712351"/>
              <a:gd name="connsiteX1128" fmla="*/ 1401452 w 4633265"/>
              <a:gd name="connsiteY1128" fmla="*/ 3393537 h 4712351"/>
              <a:gd name="connsiteX1129" fmla="*/ 1476060 w 4633265"/>
              <a:gd name="connsiteY1129" fmla="*/ 3320678 h 4712351"/>
              <a:gd name="connsiteX1130" fmla="*/ 1541201 w 4633265"/>
              <a:gd name="connsiteY1130" fmla="*/ 3249035 h 4712351"/>
              <a:gd name="connsiteX1131" fmla="*/ 1527998 w 4633265"/>
              <a:gd name="connsiteY1131" fmla="*/ 3206010 h 4712351"/>
              <a:gd name="connsiteX1132" fmla="*/ 1485836 w 4633265"/>
              <a:gd name="connsiteY1132" fmla="*/ 3036892 h 4712351"/>
              <a:gd name="connsiteX1133" fmla="*/ 1473743 w 4633265"/>
              <a:gd name="connsiteY1133" fmla="*/ 2975720 h 4712351"/>
              <a:gd name="connsiteX1134" fmla="*/ 1439938 w 4633265"/>
              <a:gd name="connsiteY1134" fmla="*/ 3004022 h 4712351"/>
              <a:gd name="connsiteX1135" fmla="*/ 1348098 w 4633265"/>
              <a:gd name="connsiteY1135" fmla="*/ 3069306 h 4712351"/>
              <a:gd name="connsiteX1136" fmla="*/ 1347513 w 4633265"/>
              <a:gd name="connsiteY1136" fmla="*/ 3069645 h 4712351"/>
              <a:gd name="connsiteX1137" fmla="*/ 1374915 w 4633265"/>
              <a:gd name="connsiteY1137" fmla="*/ 3256240 h 4712351"/>
              <a:gd name="connsiteX1138" fmla="*/ 2238499 w 4633265"/>
              <a:gd name="connsiteY1138" fmla="*/ 3417910 h 4712351"/>
              <a:gd name="connsiteX1139" fmla="*/ 2632937 w 4633265"/>
              <a:gd name="connsiteY1139" fmla="*/ 3132916 h 4712351"/>
              <a:gd name="connsiteX1140" fmla="*/ 2666697 w 4633265"/>
              <a:gd name="connsiteY1140" fmla="*/ 3073201 h 4712351"/>
              <a:gd name="connsiteX1141" fmla="*/ 2626879 w 4633265"/>
              <a:gd name="connsiteY1141" fmla="*/ 3020849 h 4712351"/>
              <a:gd name="connsiteX1142" fmla="*/ 2493093 w 4633265"/>
              <a:gd name="connsiteY1142" fmla="*/ 2828887 h 4712351"/>
              <a:gd name="connsiteX1143" fmla="*/ 2423027 w 4633265"/>
              <a:gd name="connsiteY1143" fmla="*/ 2719055 h 4712351"/>
              <a:gd name="connsiteX1144" fmla="*/ 2404019 w 4633265"/>
              <a:gd name="connsiteY1144" fmla="*/ 2735462 h 4712351"/>
              <a:gd name="connsiteX1145" fmla="*/ 2228111 w 4633265"/>
              <a:gd name="connsiteY1145" fmla="*/ 2798182 h 4712351"/>
              <a:gd name="connsiteX1146" fmla="*/ 2108893 w 4633265"/>
              <a:gd name="connsiteY1146" fmla="*/ 2769839 h 4712351"/>
              <a:gd name="connsiteX1147" fmla="*/ 2076544 w 4633265"/>
              <a:gd name="connsiteY1147" fmla="*/ 2750223 h 4712351"/>
              <a:gd name="connsiteX1148" fmla="*/ 2060421 w 4633265"/>
              <a:gd name="connsiteY1148" fmla="*/ 2782788 h 4712351"/>
              <a:gd name="connsiteX1149" fmla="*/ 1948132 w 4633265"/>
              <a:gd name="connsiteY1149" fmla="*/ 2988067 h 4712351"/>
              <a:gd name="connsiteX1150" fmla="*/ 1853082 w 4633265"/>
              <a:gd name="connsiteY1150" fmla="*/ 3145879 h 4712351"/>
              <a:gd name="connsiteX1151" fmla="*/ 1902228 w 4633265"/>
              <a:gd name="connsiteY1151" fmla="*/ 3216502 h 4712351"/>
              <a:gd name="connsiteX1152" fmla="*/ 2238499 w 4633265"/>
              <a:gd name="connsiteY1152" fmla="*/ 3417910 h 4712351"/>
              <a:gd name="connsiteX1153" fmla="*/ 1628511 w 4633265"/>
              <a:gd name="connsiteY1153" fmla="*/ 3442311 h 4712351"/>
              <a:gd name="connsiteX1154" fmla="*/ 1703600 w 4633265"/>
              <a:gd name="connsiteY1154" fmla="*/ 3339416 h 4712351"/>
              <a:gd name="connsiteX1155" fmla="*/ 1821697 w 4633265"/>
              <a:gd name="connsiteY1155" fmla="*/ 3161233 h 4712351"/>
              <a:gd name="connsiteX1156" fmla="*/ 1828876 w 4633265"/>
              <a:gd name="connsiteY1156" fmla="*/ 3149319 h 4712351"/>
              <a:gd name="connsiteX1157" fmla="*/ 1781289 w 4633265"/>
              <a:gd name="connsiteY1157" fmla="*/ 3064904 h 4712351"/>
              <a:gd name="connsiteX1158" fmla="*/ 1756738 w 4633265"/>
              <a:gd name="connsiteY1158" fmla="*/ 3011972 h 4712351"/>
              <a:gd name="connsiteX1159" fmla="*/ 1696549 w 4633265"/>
              <a:gd name="connsiteY1159" fmla="*/ 3093718 h 4712351"/>
              <a:gd name="connsiteX1160" fmla="*/ 1586437 w 4633265"/>
              <a:gd name="connsiteY1160" fmla="*/ 3228825 h 4712351"/>
              <a:gd name="connsiteX1161" fmla="*/ 1563558 w 4633265"/>
              <a:gd name="connsiteY1161" fmla="*/ 3254021 h 4712351"/>
              <a:gd name="connsiteX1162" fmla="*/ 1588803 w 4633265"/>
              <a:gd name="connsiteY1162" fmla="*/ 3336097 h 4712351"/>
              <a:gd name="connsiteX1163" fmla="*/ 3032488 w 4633265"/>
              <a:gd name="connsiteY1163" fmla="*/ 3480599 h 4712351"/>
              <a:gd name="connsiteX1164" fmla="*/ 3038126 w 4633265"/>
              <a:gd name="connsiteY1164" fmla="*/ 3457469 h 4712351"/>
              <a:gd name="connsiteX1165" fmla="*/ 3073359 w 4633265"/>
              <a:gd name="connsiteY1165" fmla="*/ 3275181 h 4712351"/>
              <a:gd name="connsiteX1166" fmla="*/ 3012444 w 4633265"/>
              <a:gd name="connsiteY1166" fmla="*/ 3221166 h 4712351"/>
              <a:gd name="connsiteX1167" fmla="*/ 2938382 w 4633265"/>
              <a:gd name="connsiteY1167" fmla="*/ 3148068 h 4712351"/>
              <a:gd name="connsiteX1168" fmla="*/ 2923937 w 4633265"/>
              <a:gd name="connsiteY1168" fmla="*/ 3206010 h 4712351"/>
              <a:gd name="connsiteX1169" fmla="*/ 2888741 w 4633265"/>
              <a:gd name="connsiteY1169" fmla="*/ 3320704 h 4712351"/>
              <a:gd name="connsiteX1170" fmla="*/ 2907900 w 4633265"/>
              <a:gd name="connsiteY1170" fmla="*/ 3343757 h 4712351"/>
              <a:gd name="connsiteX1171" fmla="*/ 3811847 w 4633265"/>
              <a:gd name="connsiteY1171" fmla="*/ 3644380 h 4712351"/>
              <a:gd name="connsiteX1172" fmla="*/ 3893119 w 4633265"/>
              <a:gd name="connsiteY1172" fmla="*/ 3644334 h 4712351"/>
              <a:gd name="connsiteX1173" fmla="*/ 4056429 w 4633265"/>
              <a:gd name="connsiteY1173" fmla="*/ 3592509 h 4712351"/>
              <a:gd name="connsiteX1174" fmla="*/ 3716203 w 4633265"/>
              <a:gd name="connsiteY1174" fmla="*/ 1448728 h 4712351"/>
              <a:gd name="connsiteX1175" fmla="*/ 2816281 w 4633265"/>
              <a:gd name="connsiteY1175" fmla="*/ 397132 h 4712351"/>
              <a:gd name="connsiteX1176" fmla="*/ 2682141 w 4633265"/>
              <a:gd name="connsiteY1176" fmla="*/ 304016 h 4712351"/>
              <a:gd name="connsiteX1177" fmla="*/ 2702225 w 4633265"/>
              <a:gd name="connsiteY1177" fmla="*/ 330374 h 4712351"/>
              <a:gd name="connsiteX1178" fmla="*/ 2751402 w 4633265"/>
              <a:gd name="connsiteY1178" fmla="*/ 410399 h 4712351"/>
              <a:gd name="connsiteX1179" fmla="*/ 2789176 w 4633265"/>
              <a:gd name="connsiteY1179" fmla="*/ 440469 h 4712351"/>
              <a:gd name="connsiteX1180" fmla="*/ 3452790 w 4633265"/>
              <a:gd name="connsiteY1180" fmla="*/ 1246252 h 4712351"/>
              <a:gd name="connsiteX1181" fmla="*/ 3726901 w 4633265"/>
              <a:gd name="connsiteY1181" fmla="*/ 3076233 h 4712351"/>
              <a:gd name="connsiteX1182" fmla="*/ 3133827 w 4633265"/>
              <a:gd name="connsiteY1182" fmla="*/ 2981866 h 4712351"/>
              <a:gd name="connsiteX1183" fmla="*/ 3133631 w 4633265"/>
              <a:gd name="connsiteY1183" fmla="*/ 2981736 h 4712351"/>
              <a:gd name="connsiteX1184" fmla="*/ 3125607 w 4633265"/>
              <a:gd name="connsiteY1184" fmla="*/ 3059654 h 4712351"/>
              <a:gd name="connsiteX1185" fmla="*/ 3095096 w 4633265"/>
              <a:gd name="connsiteY1185" fmla="*/ 3267812 h 4712351"/>
              <a:gd name="connsiteX1186" fmla="*/ 3132089 w 4633265"/>
              <a:gd name="connsiteY1186" fmla="*/ 3300571 h 4712351"/>
              <a:gd name="connsiteX1187" fmla="*/ 3811847 w 4633265"/>
              <a:gd name="connsiteY1187" fmla="*/ 3644380 h 4712351"/>
              <a:gd name="connsiteX1188" fmla="*/ 1462235 w 4633265"/>
              <a:gd name="connsiteY1188" fmla="*/ 3654473 h 4712351"/>
              <a:gd name="connsiteX1189" fmla="*/ 1582782 w 4633265"/>
              <a:gd name="connsiteY1189" fmla="*/ 3504972 h 4712351"/>
              <a:gd name="connsiteX1190" fmla="*/ 1613410 w 4633265"/>
              <a:gd name="connsiteY1190" fmla="*/ 3463003 h 4712351"/>
              <a:gd name="connsiteX1191" fmla="*/ 1576453 w 4633265"/>
              <a:gd name="connsiteY1191" fmla="*/ 3363914 h 4712351"/>
              <a:gd name="connsiteX1192" fmla="*/ 1547991 w 4633265"/>
              <a:gd name="connsiteY1192" fmla="*/ 3271164 h 4712351"/>
              <a:gd name="connsiteX1193" fmla="*/ 1475400 w 4633265"/>
              <a:gd name="connsiteY1193" fmla="*/ 3351106 h 4712351"/>
              <a:gd name="connsiteX1194" fmla="*/ 1406311 w 4633265"/>
              <a:gd name="connsiteY1194" fmla="*/ 3418680 h 4712351"/>
              <a:gd name="connsiteX1195" fmla="*/ 1413809 w 4633265"/>
              <a:gd name="connsiteY1195" fmla="*/ 3457469 h 4712351"/>
              <a:gd name="connsiteX1196" fmla="*/ 1460073 w 4633265"/>
              <a:gd name="connsiteY1196" fmla="*/ 3647269 h 4712351"/>
              <a:gd name="connsiteX1197" fmla="*/ 756573 w 4633265"/>
              <a:gd name="connsiteY1197" fmla="*/ 3744562 h 4712351"/>
              <a:gd name="connsiteX1198" fmla="*/ 1367176 w 4633265"/>
              <a:gd name="connsiteY1198" fmla="*/ 3427009 h 4712351"/>
              <a:gd name="connsiteX1199" fmla="*/ 1384011 w 4633265"/>
              <a:gd name="connsiteY1199" fmla="*/ 3410569 h 4712351"/>
              <a:gd name="connsiteX1200" fmla="*/ 1358003 w 4633265"/>
              <a:gd name="connsiteY1200" fmla="*/ 3275760 h 4712351"/>
              <a:gd name="connsiteX1201" fmla="*/ 1329334 w 4633265"/>
              <a:gd name="connsiteY1201" fmla="*/ 3080167 h 4712351"/>
              <a:gd name="connsiteX1202" fmla="*/ 1258127 w 4633265"/>
              <a:gd name="connsiteY1202" fmla="*/ 3121381 h 4712351"/>
              <a:gd name="connsiteX1203" fmla="*/ 860511 w 4633265"/>
              <a:gd name="connsiteY1203" fmla="*/ 3161842 h 4712351"/>
              <a:gd name="connsiteX1204" fmla="*/ 935531 w 4633265"/>
              <a:gd name="connsiteY1204" fmla="*/ 1312966 h 4712351"/>
              <a:gd name="connsiteX1205" fmla="*/ 1874789 w 4633265"/>
              <a:gd name="connsiteY1205" fmla="*/ 137329 h 4712351"/>
              <a:gd name="connsiteX1206" fmla="*/ 1905528 w 4633265"/>
              <a:gd name="connsiteY1206" fmla="*/ 121528 h 4712351"/>
              <a:gd name="connsiteX1207" fmla="*/ 1916746 w 4633265"/>
              <a:gd name="connsiteY1207" fmla="*/ 113596 h 4712351"/>
              <a:gd name="connsiteX1208" fmla="*/ 1990617 w 4633265"/>
              <a:gd name="connsiteY1208" fmla="*/ 71111 h 4712351"/>
              <a:gd name="connsiteX1209" fmla="*/ 2014957 w 4633265"/>
              <a:gd name="connsiteY1209" fmla="*/ 60546 h 4712351"/>
              <a:gd name="connsiteX1210" fmla="*/ 1957479 w 4633265"/>
              <a:gd name="connsiteY1210" fmla="*/ 76661 h 4712351"/>
              <a:gd name="connsiteX1211" fmla="*/ 695507 w 4633265"/>
              <a:gd name="connsiteY1211" fmla="*/ 1542687 h 4712351"/>
              <a:gd name="connsiteX1212" fmla="*/ 588624 w 4633265"/>
              <a:gd name="connsiteY1212" fmla="*/ 3710664 h 4712351"/>
              <a:gd name="connsiteX1213" fmla="*/ 756573 w 4633265"/>
              <a:gd name="connsiteY1213" fmla="*/ 3744562 h 4712351"/>
              <a:gd name="connsiteX1214" fmla="*/ 2225967 w 4633265"/>
              <a:gd name="connsiteY1214" fmla="*/ 4066612 h 4712351"/>
              <a:gd name="connsiteX1215" fmla="*/ 2863131 w 4633265"/>
              <a:gd name="connsiteY1215" fmla="*/ 3336097 h 4712351"/>
              <a:gd name="connsiteX1216" fmla="*/ 2866637 w 4633265"/>
              <a:gd name="connsiteY1216" fmla="*/ 3324698 h 4712351"/>
              <a:gd name="connsiteX1217" fmla="*/ 2764063 w 4633265"/>
              <a:gd name="connsiteY1217" fmla="*/ 3201216 h 4712351"/>
              <a:gd name="connsiteX1218" fmla="*/ 2680673 w 4633265"/>
              <a:gd name="connsiteY1218" fmla="*/ 3091577 h 4712351"/>
              <a:gd name="connsiteX1219" fmla="*/ 2640376 w 4633265"/>
              <a:gd name="connsiteY1219" fmla="*/ 3163061 h 4712351"/>
              <a:gd name="connsiteX1220" fmla="*/ 2238499 w 4633265"/>
              <a:gd name="connsiteY1220" fmla="*/ 3454263 h 4712351"/>
              <a:gd name="connsiteX1221" fmla="*/ 1895886 w 4633265"/>
              <a:gd name="connsiteY1221" fmla="*/ 3248468 h 4712351"/>
              <a:gd name="connsiteX1222" fmla="*/ 1839894 w 4633265"/>
              <a:gd name="connsiteY1222" fmla="*/ 3167775 h 4712351"/>
              <a:gd name="connsiteX1223" fmla="*/ 1831214 w 4633265"/>
              <a:gd name="connsiteY1223" fmla="*/ 3182186 h 4712351"/>
              <a:gd name="connsiteX1224" fmla="*/ 1710598 w 4633265"/>
              <a:gd name="connsiteY1224" fmla="*/ 3364277 h 4712351"/>
              <a:gd name="connsiteX1225" fmla="*/ 1637045 w 4633265"/>
              <a:gd name="connsiteY1225" fmla="*/ 3465140 h 4712351"/>
              <a:gd name="connsiteX1226" fmla="*/ 1642097 w 4633265"/>
              <a:gd name="connsiteY1226" fmla="*/ 3478652 h 4712351"/>
              <a:gd name="connsiteX1227" fmla="*/ 2225967 w 4633265"/>
              <a:gd name="connsiteY1227" fmla="*/ 4066612 h 4712351"/>
              <a:gd name="connsiteX1228" fmla="*/ 4183257 w 4633265"/>
              <a:gd name="connsiteY1228" fmla="*/ 4157991 h 4712351"/>
              <a:gd name="connsiteX1229" fmla="*/ 4366531 w 4633265"/>
              <a:gd name="connsiteY1229" fmla="*/ 4101001 h 4712351"/>
              <a:gd name="connsiteX1230" fmla="*/ 3956524 w 4633265"/>
              <a:gd name="connsiteY1230" fmla="*/ 1654731 h 4712351"/>
              <a:gd name="connsiteX1231" fmla="*/ 2744683 w 4633265"/>
              <a:gd name="connsiteY1231" fmla="*/ 313163 h 4712351"/>
              <a:gd name="connsiteX1232" fmla="*/ 2703271 w 4633265"/>
              <a:gd name="connsiteY1232" fmla="*/ 288859 h 4712351"/>
              <a:gd name="connsiteX1233" fmla="*/ 2764223 w 4633265"/>
              <a:gd name="connsiteY1233" fmla="*/ 330475 h 4712351"/>
              <a:gd name="connsiteX1234" fmla="*/ 3729867 w 4633265"/>
              <a:gd name="connsiteY1234" fmla="*/ 1440395 h 4712351"/>
              <a:gd name="connsiteX1235" fmla="*/ 4079197 w 4633265"/>
              <a:gd name="connsiteY1235" fmla="*/ 3629844 h 4712351"/>
              <a:gd name="connsiteX1236" fmla="*/ 3136029 w 4633265"/>
              <a:gd name="connsiteY1236" fmla="*/ 3330750 h 4712351"/>
              <a:gd name="connsiteX1237" fmla="*/ 3091021 w 4633265"/>
              <a:gd name="connsiteY1237" fmla="*/ 3290842 h 4712351"/>
              <a:gd name="connsiteX1238" fmla="*/ 3054264 w 4633265"/>
              <a:gd name="connsiteY1238" fmla="*/ 3481372 h 4712351"/>
              <a:gd name="connsiteX1239" fmla="*/ 3049898 w 4633265"/>
              <a:gd name="connsiteY1239" fmla="*/ 3499316 h 4712351"/>
              <a:gd name="connsiteX1240" fmla="*/ 3184200 w 4633265"/>
              <a:gd name="connsiteY1240" fmla="*/ 3633263 h 4712351"/>
              <a:gd name="connsiteX1241" fmla="*/ 4183257 w 4633265"/>
              <a:gd name="connsiteY1241" fmla="*/ 4157991 h 4712351"/>
              <a:gd name="connsiteX1242" fmla="*/ 523563 w 4633265"/>
              <a:gd name="connsiteY1242" fmla="*/ 4286531 h 4712351"/>
              <a:gd name="connsiteX1243" fmla="*/ 1336636 w 4633265"/>
              <a:gd name="connsiteY1243" fmla="*/ 3794802 h 4712351"/>
              <a:gd name="connsiteX1244" fmla="*/ 1444626 w 4633265"/>
              <a:gd name="connsiteY1244" fmla="*/ 3674370 h 4712351"/>
              <a:gd name="connsiteX1245" fmla="*/ 1397670 w 4633265"/>
              <a:gd name="connsiteY1245" fmla="*/ 3481372 h 4712351"/>
              <a:gd name="connsiteX1246" fmla="*/ 1388867 w 4633265"/>
              <a:gd name="connsiteY1246" fmla="*/ 3435741 h 4712351"/>
              <a:gd name="connsiteX1247" fmla="*/ 1364261 w 4633265"/>
              <a:gd name="connsiteY1247" fmla="*/ 3459808 h 4712351"/>
              <a:gd name="connsiteX1248" fmla="*/ 570018 w 4633265"/>
              <a:gd name="connsiteY1248" fmla="*/ 3750239 h 4712351"/>
              <a:gd name="connsiteX1249" fmla="*/ 681024 w 4633265"/>
              <a:gd name="connsiteY1249" fmla="*/ 1535877 h 4712351"/>
              <a:gd name="connsiteX1250" fmla="*/ 1521247 w 4633265"/>
              <a:gd name="connsiteY1250" fmla="*/ 328228 h 4712351"/>
              <a:gd name="connsiteX1251" fmla="*/ 1577352 w 4633265"/>
              <a:gd name="connsiteY1251" fmla="*/ 280277 h 4712351"/>
              <a:gd name="connsiteX1252" fmla="*/ 1538804 w 4633265"/>
              <a:gd name="connsiteY1252" fmla="*/ 308908 h 4712351"/>
              <a:gd name="connsiteX1253" fmla="*/ 478821 w 4633265"/>
              <a:gd name="connsiteY1253" fmla="*/ 1773422 h 4712351"/>
              <a:gd name="connsiteX1254" fmla="*/ 335209 w 4633265"/>
              <a:gd name="connsiteY1254" fmla="*/ 4249653 h 4712351"/>
              <a:gd name="connsiteX1255" fmla="*/ 523563 w 4633265"/>
              <a:gd name="connsiteY1255" fmla="*/ 4286531 h 4712351"/>
              <a:gd name="connsiteX1256" fmla="*/ 2225967 w 4633265"/>
              <a:gd name="connsiteY1256" fmla="*/ 4662203 h 4712351"/>
              <a:gd name="connsiteX1257" fmla="*/ 2991861 w 4633265"/>
              <a:gd name="connsiteY1257" fmla="*/ 3647270 h 4712351"/>
              <a:gd name="connsiteX1258" fmla="*/ 3026670 w 4633265"/>
              <a:gd name="connsiteY1258" fmla="*/ 3504468 h 4712351"/>
              <a:gd name="connsiteX1259" fmla="*/ 2903626 w 4633265"/>
              <a:gd name="connsiteY1259" fmla="*/ 3369227 h 4712351"/>
              <a:gd name="connsiteX1260" fmla="*/ 2881883 w 4633265"/>
              <a:gd name="connsiteY1260" fmla="*/ 3343052 h 4712351"/>
              <a:gd name="connsiteX1261" fmla="*/ 2875481 w 4633265"/>
              <a:gd name="connsiteY1261" fmla="*/ 3363914 h 4712351"/>
              <a:gd name="connsiteX1262" fmla="*/ 2225967 w 4633265"/>
              <a:gd name="connsiteY1262" fmla="*/ 4110343 h 4712351"/>
              <a:gd name="connsiteX1263" fmla="*/ 1630780 w 4633265"/>
              <a:gd name="connsiteY1263" fmla="*/ 3509574 h 4712351"/>
              <a:gd name="connsiteX1264" fmla="*/ 1621935 w 4633265"/>
              <a:gd name="connsiteY1264" fmla="*/ 3485860 h 4712351"/>
              <a:gd name="connsiteX1265" fmla="*/ 1587216 w 4633265"/>
              <a:gd name="connsiteY1265" fmla="*/ 3533471 h 4712351"/>
              <a:gd name="connsiteX1266" fmla="*/ 1469697 w 4633265"/>
              <a:gd name="connsiteY1266" fmla="*/ 3679345 h 4712351"/>
              <a:gd name="connsiteX1267" fmla="*/ 1513244 w 4633265"/>
              <a:gd name="connsiteY1267" fmla="*/ 3824486 h 4712351"/>
              <a:gd name="connsiteX1268" fmla="*/ 2225967 w 4633265"/>
              <a:gd name="connsiteY1268" fmla="*/ 4662203 h 4712351"/>
              <a:gd name="connsiteX1269" fmla="*/ 2225967 w 4633265"/>
              <a:gd name="connsiteY1269" fmla="*/ 4712351 h 4712351"/>
              <a:gd name="connsiteX1270" fmla="*/ 1499082 w 4633265"/>
              <a:gd name="connsiteY1270" fmla="*/ 3856385 h 4712351"/>
              <a:gd name="connsiteX1271" fmla="*/ 1452201 w 4633265"/>
              <a:gd name="connsiteY1271" fmla="*/ 3699838 h 4712351"/>
              <a:gd name="connsiteX1272" fmla="*/ 1335880 w 4633265"/>
              <a:gd name="connsiteY1272" fmla="*/ 3829695 h 4712351"/>
              <a:gd name="connsiteX1273" fmla="*/ 313872 w 4633265"/>
              <a:gd name="connsiteY1273" fmla="*/ 4295035 h 4712351"/>
              <a:gd name="connsiteX1274" fmla="*/ 462212 w 4633265"/>
              <a:gd name="connsiteY1274" fmla="*/ 1765613 h 4712351"/>
              <a:gd name="connsiteX1275" fmla="*/ 2177252 w 4633265"/>
              <a:gd name="connsiteY1275" fmla="*/ 1529 h 4712351"/>
              <a:gd name="connsiteX1276" fmla="*/ 2213912 w 4633265"/>
              <a:gd name="connsiteY1276" fmla="*/ 8782 h 4712351"/>
              <a:gd name="connsiteX1277" fmla="*/ 2225967 w 4633265"/>
              <a:gd name="connsiteY1277" fmla="*/ 8039 h 4712351"/>
              <a:gd name="connsiteX1278" fmla="*/ 2227353 w 4633265"/>
              <a:gd name="connsiteY1278" fmla="*/ 8124 h 4712351"/>
              <a:gd name="connsiteX1279" fmla="*/ 2228111 w 4633265"/>
              <a:gd name="connsiteY1279" fmla="*/ 8038 h 4712351"/>
              <a:gd name="connsiteX1280" fmla="*/ 2230647 w 4633265"/>
              <a:gd name="connsiteY1280" fmla="*/ 8327 h 4712351"/>
              <a:gd name="connsiteX1281" fmla="*/ 2234295 w 4633265"/>
              <a:gd name="connsiteY1281" fmla="*/ 8552 h 4712351"/>
              <a:gd name="connsiteX1282" fmla="*/ 2238500 w 4633265"/>
              <a:gd name="connsiteY1282" fmla="*/ 8037 h 4712351"/>
              <a:gd name="connsiteX1283" fmla="*/ 2251222 w 4633265"/>
              <a:gd name="connsiteY1283" fmla="*/ 9595 h 4712351"/>
              <a:gd name="connsiteX1284" fmla="*/ 2269282 w 4633265"/>
              <a:gd name="connsiteY1284" fmla="*/ 10708 h 4712351"/>
              <a:gd name="connsiteX1285" fmla="*/ 2269821 w 4633265"/>
              <a:gd name="connsiteY1285" fmla="*/ 10808 h 4712351"/>
              <a:gd name="connsiteX1286" fmla="*/ 2274442 w 4633265"/>
              <a:gd name="connsiteY1286" fmla="*/ 11099 h 4712351"/>
              <a:gd name="connsiteX1287" fmla="*/ 2541722 w 4633265"/>
              <a:gd name="connsiteY1287" fmla="*/ 143438 h 4712351"/>
              <a:gd name="connsiteX1288" fmla="*/ 2587472 w 4633265"/>
              <a:gd name="connsiteY1288" fmla="*/ 190303 h 4712351"/>
              <a:gd name="connsiteX1289" fmla="*/ 2643004 w 4633265"/>
              <a:gd name="connsiteY1289" fmla="*/ 218661 h 4712351"/>
              <a:gd name="connsiteX1290" fmla="*/ 3972194 w 4633265"/>
              <a:gd name="connsiteY1290" fmla="*/ 1645175 h 4712351"/>
              <a:gd name="connsiteX1291" fmla="*/ 4392641 w 4633265"/>
              <a:gd name="connsiteY1291" fmla="*/ 4143816 h 4712351"/>
              <a:gd name="connsiteX1292" fmla="*/ 3044547 w 4633265"/>
              <a:gd name="connsiteY1292" fmla="*/ 3524117 h 4712351"/>
              <a:gd name="connsiteX1293" fmla="*/ 3044008 w 4633265"/>
              <a:gd name="connsiteY1293" fmla="*/ 3523525 h 4712351"/>
              <a:gd name="connsiteX1294" fmla="*/ 3007080 w 4633265"/>
              <a:gd name="connsiteY1294" fmla="*/ 3675308 h 4712351"/>
              <a:gd name="connsiteX1295" fmla="*/ 2225967 w 4633265"/>
              <a:gd name="connsiteY1295" fmla="*/ 4712351 h 47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4633265" h="4712351">
                <a:moveTo>
                  <a:pt x="2151193" y="118912"/>
                </a:moveTo>
                <a:lnTo>
                  <a:pt x="2136312" y="116465"/>
                </a:lnTo>
                <a:lnTo>
                  <a:pt x="2131427" y="116484"/>
                </a:lnTo>
                <a:lnTo>
                  <a:pt x="2138873" y="118912"/>
                </a:lnTo>
                <a:close/>
                <a:moveTo>
                  <a:pt x="2386618" y="176722"/>
                </a:moveTo>
                <a:lnTo>
                  <a:pt x="2364704" y="152964"/>
                </a:lnTo>
                <a:lnTo>
                  <a:pt x="2349030" y="142851"/>
                </a:lnTo>
                <a:lnTo>
                  <a:pt x="2303390" y="127455"/>
                </a:lnTo>
                <a:lnTo>
                  <a:pt x="2244508" y="117637"/>
                </a:lnTo>
                <a:lnTo>
                  <a:pt x="2269846" y="125514"/>
                </a:lnTo>
                <a:cubicBezTo>
                  <a:pt x="2295341" y="135121"/>
                  <a:pt x="2321383" y="146568"/>
                  <a:pt x="2347871" y="159779"/>
                </a:cubicBezTo>
                <a:lnTo>
                  <a:pt x="2359879" y="166454"/>
                </a:lnTo>
                <a:close/>
                <a:moveTo>
                  <a:pt x="2546346" y="261790"/>
                </a:moveTo>
                <a:lnTo>
                  <a:pt x="2508261" y="207387"/>
                </a:lnTo>
                <a:lnTo>
                  <a:pt x="2500629" y="200779"/>
                </a:lnTo>
                <a:lnTo>
                  <a:pt x="2493385" y="196961"/>
                </a:lnTo>
                <a:lnTo>
                  <a:pt x="2518542" y="243723"/>
                </a:lnTo>
                <a:lnTo>
                  <a:pt x="2520340" y="244646"/>
                </a:lnTo>
                <a:close/>
                <a:moveTo>
                  <a:pt x="2432544" y="289208"/>
                </a:moveTo>
                <a:lnTo>
                  <a:pt x="2431617" y="262435"/>
                </a:lnTo>
                <a:lnTo>
                  <a:pt x="2423718" y="221802"/>
                </a:lnTo>
                <a:lnTo>
                  <a:pt x="2405757" y="211848"/>
                </a:lnTo>
                <a:lnTo>
                  <a:pt x="2362235" y="192661"/>
                </a:lnTo>
                <a:cubicBezTo>
                  <a:pt x="2324179" y="178257"/>
                  <a:pt x="2287151" y="167289"/>
                  <a:pt x="2251391" y="159929"/>
                </a:cubicBezTo>
                <a:lnTo>
                  <a:pt x="2238266" y="157857"/>
                </a:lnTo>
                <a:lnTo>
                  <a:pt x="2248330" y="162434"/>
                </a:lnTo>
                <a:cubicBezTo>
                  <a:pt x="2287117" y="182386"/>
                  <a:pt x="2327178" y="207231"/>
                  <a:pt x="2367980" y="236579"/>
                </a:cubicBezTo>
                <a:close/>
                <a:moveTo>
                  <a:pt x="2572631" y="306769"/>
                </a:moveTo>
                <a:lnTo>
                  <a:pt x="2567964" y="298356"/>
                </a:lnTo>
                <a:lnTo>
                  <a:pt x="2551800" y="287478"/>
                </a:lnTo>
                <a:lnTo>
                  <a:pt x="2537573" y="279546"/>
                </a:lnTo>
                <a:lnTo>
                  <a:pt x="2537745" y="279954"/>
                </a:lnTo>
                <a:close/>
                <a:moveTo>
                  <a:pt x="2459432" y="311127"/>
                </a:moveTo>
                <a:lnTo>
                  <a:pt x="2454112" y="273217"/>
                </a:lnTo>
                <a:lnTo>
                  <a:pt x="2450583" y="260453"/>
                </a:lnTo>
                <a:lnTo>
                  <a:pt x="2439409" y="242711"/>
                </a:lnTo>
                <a:lnTo>
                  <a:pt x="2440983" y="250887"/>
                </a:lnTo>
                <a:lnTo>
                  <a:pt x="2442520" y="297341"/>
                </a:lnTo>
                <a:close/>
                <a:moveTo>
                  <a:pt x="2634873" y="320149"/>
                </a:moveTo>
                <a:lnTo>
                  <a:pt x="2592944" y="260424"/>
                </a:lnTo>
                <a:lnTo>
                  <a:pt x="2573423" y="239145"/>
                </a:lnTo>
                <a:lnTo>
                  <a:pt x="2570256" y="237476"/>
                </a:lnTo>
                <a:lnTo>
                  <a:pt x="2581112" y="249882"/>
                </a:lnTo>
                <a:lnTo>
                  <a:pt x="2622517" y="312003"/>
                </a:lnTo>
                <a:close/>
                <a:moveTo>
                  <a:pt x="2433928" y="329209"/>
                </a:moveTo>
                <a:lnTo>
                  <a:pt x="2432969" y="301509"/>
                </a:lnTo>
                <a:lnTo>
                  <a:pt x="2430023" y="298764"/>
                </a:lnTo>
                <a:cubicBezTo>
                  <a:pt x="2377985" y="256580"/>
                  <a:pt x="2326721" y="221354"/>
                  <a:pt x="2277335" y="193891"/>
                </a:cubicBezTo>
                <a:lnTo>
                  <a:pt x="2268858" y="189856"/>
                </a:lnTo>
                <a:lnTo>
                  <a:pt x="2284169" y="199669"/>
                </a:lnTo>
                <a:cubicBezTo>
                  <a:pt x="2317363" y="222692"/>
                  <a:pt x="2351060" y="249535"/>
                  <a:pt x="2384768" y="279856"/>
                </a:cubicBezTo>
                <a:close/>
                <a:moveTo>
                  <a:pt x="2482369" y="329824"/>
                </a:moveTo>
                <a:lnTo>
                  <a:pt x="2476027" y="315536"/>
                </a:lnTo>
                <a:lnTo>
                  <a:pt x="2477095" y="322289"/>
                </a:lnTo>
                <a:lnTo>
                  <a:pt x="2477278" y="325675"/>
                </a:lnTo>
                <a:close/>
                <a:moveTo>
                  <a:pt x="2619543" y="346186"/>
                </a:moveTo>
                <a:lnTo>
                  <a:pt x="2602372" y="321511"/>
                </a:lnTo>
                <a:lnTo>
                  <a:pt x="2600964" y="320564"/>
                </a:lnTo>
                <a:lnTo>
                  <a:pt x="2604390" y="326605"/>
                </a:lnTo>
                <a:lnTo>
                  <a:pt x="2609004" y="336613"/>
                </a:lnTo>
                <a:close/>
                <a:moveTo>
                  <a:pt x="2466570" y="361979"/>
                </a:moveTo>
                <a:lnTo>
                  <a:pt x="2461861" y="328434"/>
                </a:lnTo>
                <a:lnTo>
                  <a:pt x="2442966" y="310825"/>
                </a:lnTo>
                <a:lnTo>
                  <a:pt x="2443905" y="339226"/>
                </a:lnTo>
                <a:close/>
                <a:moveTo>
                  <a:pt x="2495677" y="393477"/>
                </a:moveTo>
                <a:lnTo>
                  <a:pt x="2488764" y="353504"/>
                </a:lnTo>
                <a:lnTo>
                  <a:pt x="2478254" y="343710"/>
                </a:lnTo>
                <a:lnTo>
                  <a:pt x="2479971" y="375433"/>
                </a:lnTo>
                <a:lnTo>
                  <a:pt x="2485433" y="380916"/>
                </a:lnTo>
                <a:close/>
                <a:moveTo>
                  <a:pt x="2701801" y="420900"/>
                </a:moveTo>
                <a:lnTo>
                  <a:pt x="2690718" y="399695"/>
                </a:lnTo>
                <a:lnTo>
                  <a:pt x="2666277" y="364881"/>
                </a:lnTo>
                <a:lnTo>
                  <a:pt x="2663142" y="362407"/>
                </a:lnTo>
                <a:lnTo>
                  <a:pt x="2650393" y="353827"/>
                </a:lnTo>
                <a:lnTo>
                  <a:pt x="2661606" y="370650"/>
                </a:lnTo>
                <a:lnTo>
                  <a:pt x="2674410" y="396021"/>
                </a:lnTo>
                <a:close/>
                <a:moveTo>
                  <a:pt x="2541356" y="449482"/>
                </a:moveTo>
                <a:lnTo>
                  <a:pt x="2540335" y="443641"/>
                </a:lnTo>
                <a:lnTo>
                  <a:pt x="2538456" y="437693"/>
                </a:lnTo>
                <a:lnTo>
                  <a:pt x="2539964" y="447775"/>
                </a:lnTo>
                <a:close/>
                <a:moveTo>
                  <a:pt x="1861672" y="493658"/>
                </a:moveTo>
                <a:lnTo>
                  <a:pt x="1866907" y="473318"/>
                </a:lnTo>
                <a:cubicBezTo>
                  <a:pt x="1898670" y="365014"/>
                  <a:pt x="1938284" y="271192"/>
                  <a:pt x="1983736" y="196734"/>
                </a:cubicBezTo>
                <a:lnTo>
                  <a:pt x="1989946" y="187587"/>
                </a:lnTo>
                <a:lnTo>
                  <a:pt x="1979819" y="196189"/>
                </a:lnTo>
                <a:cubicBezTo>
                  <a:pt x="1953121" y="221092"/>
                  <a:pt x="1927218" y="249735"/>
                  <a:pt x="1902228" y="281847"/>
                </a:cubicBezTo>
                <a:lnTo>
                  <a:pt x="1875060" y="320888"/>
                </a:lnTo>
                <a:lnTo>
                  <a:pt x="1858755" y="349556"/>
                </a:lnTo>
                <a:lnTo>
                  <a:pt x="1852114" y="363920"/>
                </a:lnTo>
                <a:close/>
                <a:moveTo>
                  <a:pt x="1693699" y="527247"/>
                </a:moveTo>
                <a:lnTo>
                  <a:pt x="1719581" y="478026"/>
                </a:lnTo>
                <a:lnTo>
                  <a:pt x="1732586" y="458005"/>
                </a:lnTo>
                <a:lnTo>
                  <a:pt x="1734015" y="451782"/>
                </a:lnTo>
                <a:lnTo>
                  <a:pt x="1709385" y="493047"/>
                </a:lnTo>
                <a:close/>
                <a:moveTo>
                  <a:pt x="2674980" y="534886"/>
                </a:moveTo>
                <a:lnTo>
                  <a:pt x="2657927" y="485094"/>
                </a:lnTo>
                <a:cubicBezTo>
                  <a:pt x="2642307" y="444683"/>
                  <a:pt x="2625670" y="406484"/>
                  <a:pt x="2608111" y="370721"/>
                </a:cubicBezTo>
                <a:lnTo>
                  <a:pt x="2591269" y="340363"/>
                </a:lnTo>
                <a:lnTo>
                  <a:pt x="2549334" y="307393"/>
                </a:lnTo>
                <a:lnTo>
                  <a:pt x="2575786" y="370022"/>
                </a:lnTo>
                <a:lnTo>
                  <a:pt x="2602415" y="450202"/>
                </a:lnTo>
                <a:close/>
                <a:moveTo>
                  <a:pt x="1759995" y="555358"/>
                </a:moveTo>
                <a:lnTo>
                  <a:pt x="1765233" y="537531"/>
                </a:lnTo>
                <a:lnTo>
                  <a:pt x="1765986" y="518841"/>
                </a:lnTo>
                <a:lnTo>
                  <a:pt x="1767548" y="509806"/>
                </a:lnTo>
                <a:lnTo>
                  <a:pt x="1765090" y="515154"/>
                </a:lnTo>
                <a:lnTo>
                  <a:pt x="1761373" y="534002"/>
                </a:lnTo>
                <a:close/>
                <a:moveTo>
                  <a:pt x="2622232" y="558799"/>
                </a:moveTo>
                <a:lnTo>
                  <a:pt x="2620818" y="552213"/>
                </a:lnTo>
                <a:lnTo>
                  <a:pt x="2593218" y="457114"/>
                </a:lnTo>
                <a:lnTo>
                  <a:pt x="2609337" y="532140"/>
                </a:lnTo>
                <a:lnTo>
                  <a:pt x="2610344" y="541128"/>
                </a:lnTo>
                <a:close/>
                <a:moveTo>
                  <a:pt x="1839141" y="581197"/>
                </a:moveTo>
                <a:lnTo>
                  <a:pt x="1856567" y="513491"/>
                </a:lnTo>
                <a:lnTo>
                  <a:pt x="1852298" y="496257"/>
                </a:lnTo>
                <a:cubicBezTo>
                  <a:pt x="1848017" y="470562"/>
                  <a:pt x="1844965" y="445667"/>
                  <a:pt x="1843161" y="421716"/>
                </a:cubicBezTo>
                <a:lnTo>
                  <a:pt x="1842286" y="385176"/>
                </a:lnTo>
                <a:lnTo>
                  <a:pt x="1829747" y="412294"/>
                </a:lnTo>
                <a:lnTo>
                  <a:pt x="1828005" y="467913"/>
                </a:lnTo>
                <a:cubicBezTo>
                  <a:pt x="1829037" y="500187"/>
                  <a:pt x="1832042" y="534167"/>
                  <a:pt x="1836980" y="569601"/>
                </a:cubicBezTo>
                <a:close/>
                <a:moveTo>
                  <a:pt x="1883639" y="589854"/>
                </a:moveTo>
                <a:lnTo>
                  <a:pt x="1895064" y="506717"/>
                </a:lnTo>
                <a:cubicBezTo>
                  <a:pt x="1913354" y="409033"/>
                  <a:pt x="1939821" y="321062"/>
                  <a:pt x="1972526" y="247184"/>
                </a:cubicBezTo>
                <a:lnTo>
                  <a:pt x="1980489" y="230834"/>
                </a:lnTo>
                <a:lnTo>
                  <a:pt x="1975353" y="238693"/>
                </a:lnTo>
                <a:cubicBezTo>
                  <a:pt x="1947487" y="287853"/>
                  <a:pt x="1922061" y="344619"/>
                  <a:pt x="1899597" y="407728"/>
                </a:cubicBezTo>
                <a:lnTo>
                  <a:pt x="1867232" y="523315"/>
                </a:lnTo>
                <a:close/>
                <a:moveTo>
                  <a:pt x="2769963" y="654351"/>
                </a:moveTo>
                <a:lnTo>
                  <a:pt x="2760704" y="627155"/>
                </a:lnTo>
                <a:cubicBezTo>
                  <a:pt x="2741726" y="577764"/>
                  <a:pt x="2721513" y="531076"/>
                  <a:pt x="2700180" y="487365"/>
                </a:cubicBezTo>
                <a:lnTo>
                  <a:pt x="2643111" y="383883"/>
                </a:lnTo>
                <a:lnTo>
                  <a:pt x="2622055" y="364924"/>
                </a:lnTo>
                <a:lnTo>
                  <a:pt x="2651386" y="428550"/>
                </a:lnTo>
                <a:cubicBezTo>
                  <a:pt x="2666259" y="464473"/>
                  <a:pt x="2680317" y="502282"/>
                  <a:pt x="2693489" y="541811"/>
                </a:cubicBezTo>
                <a:lnTo>
                  <a:pt x="2699103" y="563037"/>
                </a:lnTo>
                <a:lnTo>
                  <a:pt x="2740855" y="611761"/>
                </a:lnTo>
                <a:close/>
                <a:moveTo>
                  <a:pt x="1816826" y="715756"/>
                </a:moveTo>
                <a:lnTo>
                  <a:pt x="1832845" y="617028"/>
                </a:lnTo>
                <a:lnTo>
                  <a:pt x="1818270" y="519264"/>
                </a:lnTo>
                <a:lnTo>
                  <a:pt x="1814290" y="445724"/>
                </a:lnTo>
                <a:lnTo>
                  <a:pt x="1812624" y="449327"/>
                </a:lnTo>
                <a:lnTo>
                  <a:pt x="1804359" y="471494"/>
                </a:lnTo>
                <a:lnTo>
                  <a:pt x="1801162" y="522076"/>
                </a:lnTo>
                <a:cubicBezTo>
                  <a:pt x="1800647" y="558313"/>
                  <a:pt x="1802222" y="596390"/>
                  <a:pt x="1805852" y="636066"/>
                </a:cubicBezTo>
                <a:close/>
                <a:moveTo>
                  <a:pt x="1870914" y="729192"/>
                </a:moveTo>
                <a:lnTo>
                  <a:pt x="1874002" y="659982"/>
                </a:lnTo>
                <a:lnTo>
                  <a:pt x="1880729" y="611028"/>
                </a:lnTo>
                <a:lnTo>
                  <a:pt x="1862865" y="538913"/>
                </a:lnTo>
                <a:lnTo>
                  <a:pt x="1843890" y="606678"/>
                </a:lnTo>
                <a:lnTo>
                  <a:pt x="1857557" y="680011"/>
                </a:lnTo>
                <a:close/>
                <a:moveTo>
                  <a:pt x="2738881" y="753273"/>
                </a:moveTo>
                <a:lnTo>
                  <a:pt x="2738690" y="752314"/>
                </a:lnTo>
                <a:cubicBezTo>
                  <a:pt x="2727517" y="703949"/>
                  <a:pt x="2715136" y="657350"/>
                  <a:pt x="2701644" y="612739"/>
                </a:cubicBezTo>
                <a:lnTo>
                  <a:pt x="2683035" y="558404"/>
                </a:lnTo>
                <a:lnTo>
                  <a:pt x="2609502" y="471541"/>
                </a:lnTo>
                <a:lnTo>
                  <a:pt x="2610092" y="473318"/>
                </a:lnTo>
                <a:lnTo>
                  <a:pt x="2638202" y="582536"/>
                </a:lnTo>
                <a:lnTo>
                  <a:pt x="2675159" y="637467"/>
                </a:lnTo>
                <a:close/>
                <a:moveTo>
                  <a:pt x="2866443" y="795516"/>
                </a:moveTo>
                <a:lnTo>
                  <a:pt x="2857575" y="766091"/>
                </a:lnTo>
                <a:cubicBezTo>
                  <a:pt x="2833351" y="696231"/>
                  <a:pt x="2807202" y="630445"/>
                  <a:pt x="2779326" y="569218"/>
                </a:cubicBezTo>
                <a:lnTo>
                  <a:pt x="2718027" y="451944"/>
                </a:lnTo>
                <a:lnTo>
                  <a:pt x="2712736" y="446571"/>
                </a:lnTo>
                <a:lnTo>
                  <a:pt x="2689250" y="425425"/>
                </a:lnTo>
                <a:lnTo>
                  <a:pt x="2734414" y="514915"/>
                </a:lnTo>
                <a:cubicBezTo>
                  <a:pt x="2757299" y="566672"/>
                  <a:pt x="2778746" y="621974"/>
                  <a:pt x="2798598" y="680450"/>
                </a:cubicBezTo>
                <a:lnTo>
                  <a:pt x="2806844" y="708314"/>
                </a:lnTo>
                <a:close/>
                <a:moveTo>
                  <a:pt x="1796709" y="845976"/>
                </a:moveTo>
                <a:lnTo>
                  <a:pt x="1797186" y="836793"/>
                </a:lnTo>
                <a:lnTo>
                  <a:pt x="1809404" y="761494"/>
                </a:lnTo>
                <a:lnTo>
                  <a:pt x="1799015" y="707970"/>
                </a:lnTo>
                <a:cubicBezTo>
                  <a:pt x="1793009" y="669556"/>
                  <a:pt x="1788682" y="632328"/>
                  <a:pt x="1786059" y="596464"/>
                </a:cubicBezTo>
                <a:lnTo>
                  <a:pt x="1785626" y="582852"/>
                </a:lnTo>
                <a:lnTo>
                  <a:pt x="1781903" y="644478"/>
                </a:lnTo>
                <a:cubicBezTo>
                  <a:pt x="1781394" y="688695"/>
                  <a:pt x="1783434" y="735163"/>
                  <a:pt x="1787979" y="783589"/>
                </a:cubicBezTo>
                <a:close/>
                <a:moveTo>
                  <a:pt x="2953542" y="942290"/>
                </a:moveTo>
                <a:lnTo>
                  <a:pt x="2952605" y="938965"/>
                </a:lnTo>
                <a:cubicBezTo>
                  <a:pt x="2911472" y="808512"/>
                  <a:pt x="2864805" y="689409"/>
                  <a:pt x="2813486" y="583854"/>
                </a:cubicBezTo>
                <a:lnTo>
                  <a:pt x="2790784" y="541542"/>
                </a:lnTo>
                <a:lnTo>
                  <a:pt x="2821155" y="608808"/>
                </a:lnTo>
                <a:cubicBezTo>
                  <a:pt x="2840195" y="655206"/>
                  <a:pt x="2858327" y="703817"/>
                  <a:pt x="2875481" y="754468"/>
                </a:cubicBezTo>
                <a:lnTo>
                  <a:pt x="2907779" y="859719"/>
                </a:lnTo>
                <a:close/>
                <a:moveTo>
                  <a:pt x="1872768" y="961425"/>
                </a:moveTo>
                <a:lnTo>
                  <a:pt x="1866659" y="824534"/>
                </a:lnTo>
                <a:lnTo>
                  <a:pt x="1869385" y="763443"/>
                </a:lnTo>
                <a:lnTo>
                  <a:pt x="1857579" y="724690"/>
                </a:lnTo>
                <a:lnTo>
                  <a:pt x="1837816" y="639122"/>
                </a:lnTo>
                <a:lnTo>
                  <a:pt x="1821057" y="746482"/>
                </a:lnTo>
                <a:lnTo>
                  <a:pt x="1822870" y="759651"/>
                </a:lnTo>
                <a:cubicBezTo>
                  <a:pt x="1830575" y="802285"/>
                  <a:pt x="1840298" y="846279"/>
                  <a:pt x="1852007" y="891391"/>
                </a:cubicBezTo>
                <a:close/>
                <a:moveTo>
                  <a:pt x="1786918" y="1034443"/>
                </a:moveTo>
                <a:lnTo>
                  <a:pt x="1792260" y="931620"/>
                </a:lnTo>
                <a:lnTo>
                  <a:pt x="1773096" y="824935"/>
                </a:lnTo>
                <a:cubicBezTo>
                  <a:pt x="1765685" y="768832"/>
                  <a:pt x="1761348" y="715007"/>
                  <a:pt x="1760143" y="663859"/>
                </a:cubicBezTo>
                <a:lnTo>
                  <a:pt x="1763071" y="591175"/>
                </a:lnTo>
                <a:lnTo>
                  <a:pt x="1755950" y="618022"/>
                </a:lnTo>
                <a:lnTo>
                  <a:pt x="1750412" y="703814"/>
                </a:lnTo>
                <a:cubicBezTo>
                  <a:pt x="1750714" y="764099"/>
                  <a:pt x="1754946" y="827893"/>
                  <a:pt x="1763026" y="894680"/>
                </a:cubicBezTo>
                <a:close/>
                <a:moveTo>
                  <a:pt x="2162032" y="1154824"/>
                </a:moveTo>
                <a:lnTo>
                  <a:pt x="2216307" y="1071359"/>
                </a:lnTo>
                <a:cubicBezTo>
                  <a:pt x="2242721" y="1026297"/>
                  <a:pt x="2267886" y="978612"/>
                  <a:pt x="2291358" y="928689"/>
                </a:cubicBezTo>
                <a:cubicBezTo>
                  <a:pt x="2379378" y="741479"/>
                  <a:pt x="2427975" y="556021"/>
                  <a:pt x="2436489" y="403214"/>
                </a:cubicBezTo>
                <a:lnTo>
                  <a:pt x="2434209" y="337340"/>
                </a:lnTo>
                <a:lnTo>
                  <a:pt x="2372940" y="279959"/>
                </a:lnTo>
                <a:cubicBezTo>
                  <a:pt x="2311025" y="225972"/>
                  <a:pt x="2249340" y="184113"/>
                  <a:pt x="2191062" y="156579"/>
                </a:cubicBezTo>
                <a:lnTo>
                  <a:pt x="2176039" y="150375"/>
                </a:lnTo>
                <a:lnTo>
                  <a:pt x="2148153" y="148847"/>
                </a:lnTo>
                <a:cubicBezTo>
                  <a:pt x="2115169" y="148878"/>
                  <a:pt x="2083693" y="152689"/>
                  <a:pt x="2053966" y="160456"/>
                </a:cubicBezTo>
                <a:lnTo>
                  <a:pt x="2023796" y="173194"/>
                </a:lnTo>
                <a:lnTo>
                  <a:pt x="1965273" y="287245"/>
                </a:lnTo>
                <a:cubicBezTo>
                  <a:pt x="1946169" y="334548"/>
                  <a:pt x="1929552" y="387028"/>
                  <a:pt x="1915886" y="443641"/>
                </a:cubicBezTo>
                <a:lnTo>
                  <a:pt x="1887550" y="605716"/>
                </a:lnTo>
                <a:lnTo>
                  <a:pt x="1901684" y="663034"/>
                </a:lnTo>
                <a:cubicBezTo>
                  <a:pt x="1937302" y="773932"/>
                  <a:pt x="1991605" y="892794"/>
                  <a:pt x="2063412" y="1010539"/>
                </a:cubicBezTo>
                <a:cubicBezTo>
                  <a:pt x="2092134" y="1057638"/>
                  <a:pt x="2122298" y="1102328"/>
                  <a:pt x="2153420" y="1144277"/>
                </a:cubicBezTo>
                <a:close/>
                <a:moveTo>
                  <a:pt x="1786518" y="1201370"/>
                </a:moveTo>
                <a:lnTo>
                  <a:pt x="1783405" y="1126494"/>
                </a:lnTo>
                <a:lnTo>
                  <a:pt x="1777385" y="1102905"/>
                </a:lnTo>
                <a:cubicBezTo>
                  <a:pt x="1765658" y="1050729"/>
                  <a:pt x="1755828" y="999786"/>
                  <a:pt x="1747926" y="950260"/>
                </a:cubicBezTo>
                <a:lnTo>
                  <a:pt x="1738834" y="877018"/>
                </a:lnTo>
                <a:lnTo>
                  <a:pt x="1741481" y="924962"/>
                </a:lnTo>
                <a:cubicBezTo>
                  <a:pt x="1747054" y="983382"/>
                  <a:pt x="1755382" y="1044087"/>
                  <a:pt x="1766418" y="1106787"/>
                </a:cubicBezTo>
                <a:close/>
                <a:moveTo>
                  <a:pt x="2092053" y="1250282"/>
                </a:moveTo>
                <a:lnTo>
                  <a:pt x="2133762" y="1198298"/>
                </a:lnTo>
                <a:lnTo>
                  <a:pt x="2158482" y="1160284"/>
                </a:lnTo>
                <a:lnTo>
                  <a:pt x="2126269" y="1117849"/>
                </a:lnTo>
                <a:cubicBezTo>
                  <a:pt x="2102818" y="1084662"/>
                  <a:pt x="2079983" y="1049950"/>
                  <a:pt x="2057972" y="1013857"/>
                </a:cubicBezTo>
                <a:cubicBezTo>
                  <a:pt x="1984601" y="893546"/>
                  <a:pt x="1929064" y="772126"/>
                  <a:pt x="1892580" y="658867"/>
                </a:cubicBezTo>
                <a:lnTo>
                  <a:pt x="1884198" y="625028"/>
                </a:lnTo>
                <a:lnTo>
                  <a:pt x="1877093" y="751947"/>
                </a:lnTo>
                <a:lnTo>
                  <a:pt x="1889500" y="797633"/>
                </a:lnTo>
                <a:cubicBezTo>
                  <a:pt x="1927046" y="918359"/>
                  <a:pt x="1981286" y="1047638"/>
                  <a:pt x="2051151" y="1178672"/>
                </a:cubicBezTo>
                <a:close/>
                <a:moveTo>
                  <a:pt x="2247529" y="1259541"/>
                </a:moveTo>
                <a:lnTo>
                  <a:pt x="2261273" y="1233216"/>
                </a:lnTo>
                <a:cubicBezTo>
                  <a:pt x="2392293" y="954549"/>
                  <a:pt x="2462366" y="680446"/>
                  <a:pt x="2468881" y="465889"/>
                </a:cubicBezTo>
                <a:lnTo>
                  <a:pt x="2467046" y="374603"/>
                </a:lnTo>
                <a:lnTo>
                  <a:pt x="2444215" y="348610"/>
                </a:lnTo>
                <a:lnTo>
                  <a:pt x="2445737" y="394628"/>
                </a:lnTo>
                <a:cubicBezTo>
                  <a:pt x="2436839" y="550671"/>
                  <a:pt x="2387061" y="740112"/>
                  <a:pt x="2297123" y="931400"/>
                </a:cubicBezTo>
                <a:cubicBezTo>
                  <a:pt x="2273140" y="982411"/>
                  <a:pt x="2247436" y="1031138"/>
                  <a:pt x="2220463" y="1077190"/>
                </a:cubicBezTo>
                <a:lnTo>
                  <a:pt x="2166490" y="1160284"/>
                </a:lnTo>
                <a:close/>
                <a:moveTo>
                  <a:pt x="2018975" y="1334311"/>
                </a:moveTo>
                <a:lnTo>
                  <a:pt x="2046381" y="1307205"/>
                </a:lnTo>
                <a:lnTo>
                  <a:pt x="2086138" y="1257655"/>
                </a:lnTo>
                <a:lnTo>
                  <a:pt x="2048681" y="1192480"/>
                </a:lnTo>
                <a:cubicBezTo>
                  <a:pt x="1982889" y="1070679"/>
                  <a:pt x="1930244" y="950200"/>
                  <a:pt x="1891568" y="836259"/>
                </a:cubicBezTo>
                <a:lnTo>
                  <a:pt x="1875353" y="783033"/>
                </a:lnTo>
                <a:lnTo>
                  <a:pt x="1873030" y="824534"/>
                </a:lnTo>
                <a:cubicBezTo>
                  <a:pt x="1873030" y="879699"/>
                  <a:pt x="1875514" y="933559"/>
                  <a:pt x="1880244" y="985578"/>
                </a:cubicBezTo>
                <a:lnTo>
                  <a:pt x="1880519" y="987573"/>
                </a:lnTo>
                <a:lnTo>
                  <a:pt x="1893050" y="1029843"/>
                </a:lnTo>
                <a:cubicBezTo>
                  <a:pt x="1916512" y="1100507"/>
                  <a:pt x="1944361" y="1173149"/>
                  <a:pt x="1976476" y="1246956"/>
                </a:cubicBezTo>
                <a:close/>
                <a:moveTo>
                  <a:pt x="2334689" y="1347261"/>
                </a:moveTo>
                <a:lnTo>
                  <a:pt x="2377965" y="1231695"/>
                </a:lnTo>
                <a:cubicBezTo>
                  <a:pt x="2484778" y="920371"/>
                  <a:pt x="2525897" y="630598"/>
                  <a:pt x="2499361" y="414777"/>
                </a:cubicBezTo>
                <a:lnTo>
                  <a:pt x="2498633" y="410566"/>
                </a:lnTo>
                <a:lnTo>
                  <a:pt x="2480772" y="390231"/>
                </a:lnTo>
                <a:lnTo>
                  <a:pt x="2482049" y="413828"/>
                </a:lnTo>
                <a:cubicBezTo>
                  <a:pt x="2483135" y="638205"/>
                  <a:pt x="2411063" y="934889"/>
                  <a:pt x="2269075" y="1236884"/>
                </a:cubicBezTo>
                <a:lnTo>
                  <a:pt x="2253785" y="1266178"/>
                </a:lnTo>
                <a:close/>
                <a:moveTo>
                  <a:pt x="1973323" y="1379462"/>
                </a:moveTo>
                <a:lnTo>
                  <a:pt x="2010003" y="1343185"/>
                </a:lnTo>
                <a:lnTo>
                  <a:pt x="1979633" y="1282294"/>
                </a:lnTo>
                <a:cubicBezTo>
                  <a:pt x="1948771" y="1214098"/>
                  <a:pt x="1921418" y="1146759"/>
                  <a:pt x="1897662" y="1080881"/>
                </a:cubicBezTo>
                <a:lnTo>
                  <a:pt x="1890309" y="1058552"/>
                </a:lnTo>
                <a:lnTo>
                  <a:pt x="1900934" y="1135575"/>
                </a:lnTo>
                <a:cubicBezTo>
                  <a:pt x="1909918" y="1183375"/>
                  <a:pt x="1920910" y="1228799"/>
                  <a:pt x="1933672" y="1271311"/>
                </a:cubicBezTo>
                <a:close/>
                <a:moveTo>
                  <a:pt x="2179516" y="1389816"/>
                </a:moveTo>
                <a:lnTo>
                  <a:pt x="2244490" y="1265363"/>
                </a:lnTo>
                <a:lnTo>
                  <a:pt x="2198263" y="1212690"/>
                </a:lnTo>
                <a:lnTo>
                  <a:pt x="2162797" y="1165969"/>
                </a:lnTo>
                <a:lnTo>
                  <a:pt x="2136192" y="1206928"/>
                </a:lnTo>
                <a:lnTo>
                  <a:pt x="2095972" y="1257144"/>
                </a:lnTo>
                <a:lnTo>
                  <a:pt x="2126185" y="1310040"/>
                </a:lnTo>
                <a:close/>
                <a:moveTo>
                  <a:pt x="1537161" y="1394688"/>
                </a:moveTo>
                <a:lnTo>
                  <a:pt x="1558642" y="1194265"/>
                </a:lnTo>
                <a:cubicBezTo>
                  <a:pt x="1583868" y="1020309"/>
                  <a:pt x="1620625" y="859078"/>
                  <a:pt x="1666747" y="715709"/>
                </a:cubicBezTo>
                <a:lnTo>
                  <a:pt x="1710013" y="597481"/>
                </a:lnTo>
                <a:lnTo>
                  <a:pt x="1717823" y="522292"/>
                </a:lnTo>
                <a:lnTo>
                  <a:pt x="1727291" y="481060"/>
                </a:lnTo>
                <a:lnTo>
                  <a:pt x="1648686" y="626526"/>
                </a:lnTo>
                <a:lnTo>
                  <a:pt x="1633631" y="662664"/>
                </a:lnTo>
                <a:lnTo>
                  <a:pt x="1581567" y="803903"/>
                </a:lnTo>
                <a:cubicBezTo>
                  <a:pt x="1562659" y="861198"/>
                  <a:pt x="1545017" y="921069"/>
                  <a:pt x="1528744" y="983264"/>
                </a:cubicBezTo>
                <a:lnTo>
                  <a:pt x="1527045" y="990629"/>
                </a:lnTo>
                <a:lnTo>
                  <a:pt x="1513468" y="1056647"/>
                </a:lnTo>
                <a:cubicBezTo>
                  <a:pt x="1493851" y="1188352"/>
                  <a:pt x="1499803" y="1303115"/>
                  <a:pt x="1531662" y="1385118"/>
                </a:cubicBezTo>
                <a:close/>
                <a:moveTo>
                  <a:pt x="1946308" y="1403566"/>
                </a:moveTo>
                <a:lnTo>
                  <a:pt x="1956824" y="1395780"/>
                </a:lnTo>
                <a:lnTo>
                  <a:pt x="1966023" y="1386682"/>
                </a:lnTo>
                <a:lnTo>
                  <a:pt x="1938466" y="1313056"/>
                </a:lnTo>
                <a:cubicBezTo>
                  <a:pt x="1921120" y="1260662"/>
                  <a:pt x="1906495" y="1203403"/>
                  <a:pt x="1895063" y="1142351"/>
                </a:cubicBezTo>
                <a:lnTo>
                  <a:pt x="1878706" y="1023315"/>
                </a:lnTo>
                <a:lnTo>
                  <a:pt x="1854975" y="951251"/>
                </a:lnTo>
                <a:cubicBezTo>
                  <a:pt x="1842362" y="908810"/>
                  <a:pt x="1831375" y="867196"/>
                  <a:pt x="1822040" y="826590"/>
                </a:cubicBezTo>
                <a:lnTo>
                  <a:pt x="1814564" y="788076"/>
                </a:lnTo>
                <a:lnTo>
                  <a:pt x="1804520" y="852415"/>
                </a:lnTo>
                <a:lnTo>
                  <a:pt x="1802698" y="888774"/>
                </a:lnTo>
                <a:lnTo>
                  <a:pt x="1809089" y="934449"/>
                </a:lnTo>
                <a:cubicBezTo>
                  <a:pt x="1830494" y="1051560"/>
                  <a:pt x="1864364" y="1177100"/>
                  <a:pt x="1910201" y="1307728"/>
                </a:cubicBezTo>
                <a:close/>
                <a:moveTo>
                  <a:pt x="2418026" y="1416240"/>
                </a:moveTo>
                <a:lnTo>
                  <a:pt x="2440496" y="1344411"/>
                </a:lnTo>
                <a:cubicBezTo>
                  <a:pt x="2527214" y="1036255"/>
                  <a:pt x="2558109" y="753904"/>
                  <a:pt x="2531717" y="534386"/>
                </a:cubicBezTo>
                <a:lnTo>
                  <a:pt x="2521365" y="473521"/>
                </a:lnTo>
                <a:lnTo>
                  <a:pt x="2522404" y="487101"/>
                </a:lnTo>
                <a:cubicBezTo>
                  <a:pt x="2529981" y="702725"/>
                  <a:pt x="2481854" y="973806"/>
                  <a:pt x="2379521" y="1261332"/>
                </a:cubicBezTo>
                <a:lnTo>
                  <a:pt x="2343229" y="1355819"/>
                </a:lnTo>
                <a:lnTo>
                  <a:pt x="2347806" y="1360407"/>
                </a:lnTo>
                <a:close/>
                <a:moveTo>
                  <a:pt x="1895848" y="1440922"/>
                </a:moveTo>
                <a:lnTo>
                  <a:pt x="1935492" y="1411573"/>
                </a:lnTo>
                <a:lnTo>
                  <a:pt x="1869105" y="1233690"/>
                </a:lnTo>
                <a:cubicBezTo>
                  <a:pt x="1842935" y="1153269"/>
                  <a:pt x="1821356" y="1075006"/>
                  <a:pt x="1804486" y="999681"/>
                </a:cubicBezTo>
                <a:lnTo>
                  <a:pt x="1798741" y="967702"/>
                </a:lnTo>
                <a:lnTo>
                  <a:pt x="1793473" y="1072791"/>
                </a:lnTo>
                <a:lnTo>
                  <a:pt x="1798724" y="1103505"/>
                </a:lnTo>
                <a:cubicBezTo>
                  <a:pt x="1814416" y="1175762"/>
                  <a:pt x="1833873" y="1250495"/>
                  <a:pt x="1857014" y="1327189"/>
                </a:cubicBezTo>
                <a:close/>
                <a:moveTo>
                  <a:pt x="2451175" y="1441593"/>
                </a:moveTo>
                <a:lnTo>
                  <a:pt x="2479190" y="1389574"/>
                </a:lnTo>
                <a:lnTo>
                  <a:pt x="2514608" y="1292969"/>
                </a:lnTo>
                <a:lnTo>
                  <a:pt x="2530722" y="1221216"/>
                </a:lnTo>
                <a:cubicBezTo>
                  <a:pt x="2560180" y="1063729"/>
                  <a:pt x="2575837" y="915628"/>
                  <a:pt x="2577486" y="781090"/>
                </a:cubicBezTo>
                <a:lnTo>
                  <a:pt x="2570543" y="616427"/>
                </a:lnTo>
                <a:lnTo>
                  <a:pt x="2543479" y="461624"/>
                </a:lnTo>
                <a:lnTo>
                  <a:pt x="2541738" y="459642"/>
                </a:lnTo>
                <a:lnTo>
                  <a:pt x="2555441" y="551305"/>
                </a:lnTo>
                <a:cubicBezTo>
                  <a:pt x="2572730" y="755224"/>
                  <a:pt x="2544811" y="1007128"/>
                  <a:pt x="2472732" y="1281246"/>
                </a:cubicBezTo>
                <a:lnTo>
                  <a:pt x="2429766" y="1425574"/>
                </a:lnTo>
                <a:lnTo>
                  <a:pt x="2446399" y="1438800"/>
                </a:lnTo>
                <a:close/>
                <a:moveTo>
                  <a:pt x="2477743" y="1457129"/>
                </a:moveTo>
                <a:lnTo>
                  <a:pt x="2500452" y="1356007"/>
                </a:lnTo>
                <a:lnTo>
                  <a:pt x="2483696" y="1401884"/>
                </a:lnTo>
                <a:lnTo>
                  <a:pt x="2459712" y="1446585"/>
                </a:lnTo>
                <a:close/>
                <a:moveTo>
                  <a:pt x="1853952" y="1468308"/>
                </a:moveTo>
                <a:lnTo>
                  <a:pt x="1867750" y="1461723"/>
                </a:lnTo>
                <a:lnTo>
                  <a:pt x="1879136" y="1453294"/>
                </a:lnTo>
                <a:lnTo>
                  <a:pt x="1818230" y="1262946"/>
                </a:lnTo>
                <a:lnTo>
                  <a:pt x="1793710" y="1166872"/>
                </a:lnTo>
                <a:lnTo>
                  <a:pt x="1797253" y="1251887"/>
                </a:lnTo>
                <a:lnTo>
                  <a:pt x="1807600" y="1300577"/>
                </a:lnTo>
                <a:cubicBezTo>
                  <a:pt x="1819902" y="1350374"/>
                  <a:pt x="1833699" y="1401129"/>
                  <a:pt x="1848970" y="1452718"/>
                </a:cubicBezTo>
                <a:close/>
                <a:moveTo>
                  <a:pt x="2816589" y="1474908"/>
                </a:moveTo>
                <a:lnTo>
                  <a:pt x="2835265" y="1456772"/>
                </a:lnTo>
                <a:cubicBezTo>
                  <a:pt x="2906227" y="1351157"/>
                  <a:pt x="2893934" y="1148308"/>
                  <a:pt x="2807845" y="920868"/>
                </a:cubicBezTo>
                <a:lnTo>
                  <a:pt x="2764886" y="822177"/>
                </a:lnTo>
                <a:lnTo>
                  <a:pt x="2804511" y="1088051"/>
                </a:lnTo>
                <a:cubicBezTo>
                  <a:pt x="2814421" y="1189298"/>
                  <a:pt x="2819658" y="1294762"/>
                  <a:pt x="2819658" y="1403110"/>
                </a:cubicBezTo>
                <a:close/>
                <a:moveTo>
                  <a:pt x="2522973" y="1483578"/>
                </a:moveTo>
                <a:lnTo>
                  <a:pt x="2542192" y="1398405"/>
                </a:lnTo>
                <a:cubicBezTo>
                  <a:pt x="2584319" y="1184079"/>
                  <a:pt x="2604466" y="984909"/>
                  <a:pt x="2602172" y="808870"/>
                </a:cubicBezTo>
                <a:lnTo>
                  <a:pt x="2599630" y="760920"/>
                </a:lnTo>
                <a:lnTo>
                  <a:pt x="2598495" y="834715"/>
                </a:lnTo>
                <a:cubicBezTo>
                  <a:pt x="2590962" y="984985"/>
                  <a:pt x="2567561" y="1149799"/>
                  <a:pt x="2528544" y="1324148"/>
                </a:cubicBezTo>
                <a:lnTo>
                  <a:pt x="2493145" y="1466135"/>
                </a:lnTo>
                <a:close/>
                <a:moveTo>
                  <a:pt x="1820249" y="1484393"/>
                </a:moveTo>
                <a:lnTo>
                  <a:pt x="1834582" y="1477553"/>
                </a:lnTo>
                <a:lnTo>
                  <a:pt x="1826761" y="1454671"/>
                </a:lnTo>
                <a:lnTo>
                  <a:pt x="1807355" y="1383918"/>
                </a:lnTo>
                <a:close/>
                <a:moveTo>
                  <a:pt x="1640894" y="1504434"/>
                </a:moveTo>
                <a:lnTo>
                  <a:pt x="1636563" y="1403110"/>
                </a:lnTo>
                <a:cubicBezTo>
                  <a:pt x="1636563" y="1234568"/>
                  <a:pt x="1649236" y="1073007"/>
                  <a:pt x="1672458" y="923438"/>
                </a:cubicBezTo>
                <a:lnTo>
                  <a:pt x="1704110" y="763431"/>
                </a:lnTo>
                <a:lnTo>
                  <a:pt x="1704454" y="662363"/>
                </a:lnTo>
                <a:lnTo>
                  <a:pt x="1683492" y="718919"/>
                </a:lnTo>
                <a:cubicBezTo>
                  <a:pt x="1636366" y="860768"/>
                  <a:pt x="1598749" y="1021130"/>
                  <a:pt x="1572913" y="1194631"/>
                </a:cubicBezTo>
                <a:lnTo>
                  <a:pt x="1548702" y="1414773"/>
                </a:lnTo>
                <a:lnTo>
                  <a:pt x="1572169" y="1455614"/>
                </a:lnTo>
                <a:cubicBezTo>
                  <a:pt x="1588558" y="1475082"/>
                  <a:pt x="1607838" y="1490324"/>
                  <a:pt x="1630022" y="1500754"/>
                </a:cubicBezTo>
                <a:close/>
                <a:moveTo>
                  <a:pt x="2107531" y="1509462"/>
                </a:moveTo>
                <a:lnTo>
                  <a:pt x="2160330" y="1426566"/>
                </a:lnTo>
                <a:lnTo>
                  <a:pt x="2174967" y="1398529"/>
                </a:lnTo>
                <a:lnTo>
                  <a:pt x="2118824" y="1314529"/>
                </a:lnTo>
                <a:lnTo>
                  <a:pt x="2090075" y="1264506"/>
                </a:lnTo>
                <a:lnTo>
                  <a:pt x="2047021" y="1318261"/>
                </a:lnTo>
                <a:lnTo>
                  <a:pt x="2022833" y="1342242"/>
                </a:lnTo>
                <a:lnTo>
                  <a:pt x="2085505" y="1471066"/>
                </a:lnTo>
                <a:close/>
                <a:moveTo>
                  <a:pt x="2264752" y="1513028"/>
                </a:moveTo>
                <a:lnTo>
                  <a:pt x="2319093" y="1388911"/>
                </a:lnTo>
                <a:lnTo>
                  <a:pt x="2331718" y="1355197"/>
                </a:lnTo>
                <a:lnTo>
                  <a:pt x="2272709" y="1297517"/>
                </a:lnTo>
                <a:lnTo>
                  <a:pt x="2250585" y="1272308"/>
                </a:lnTo>
                <a:lnTo>
                  <a:pt x="2184984" y="1397995"/>
                </a:lnTo>
                <a:lnTo>
                  <a:pt x="2247405" y="1491368"/>
                </a:lnTo>
                <a:close/>
                <a:moveTo>
                  <a:pt x="1701690" y="1516511"/>
                </a:moveTo>
                <a:cubicBezTo>
                  <a:pt x="1727137" y="1516713"/>
                  <a:pt x="1753995" y="1511993"/>
                  <a:pt x="1781819" y="1502734"/>
                </a:cubicBezTo>
                <a:lnTo>
                  <a:pt x="1810450" y="1489069"/>
                </a:lnTo>
                <a:lnTo>
                  <a:pt x="1806782" y="1467288"/>
                </a:lnTo>
                <a:cubicBezTo>
                  <a:pt x="1800811" y="1424505"/>
                  <a:pt x="1795892" y="1380546"/>
                  <a:pt x="1792098" y="1335593"/>
                </a:cubicBezTo>
                <a:lnTo>
                  <a:pt x="1791740" y="1326988"/>
                </a:lnTo>
                <a:lnTo>
                  <a:pt x="1777760" y="1276014"/>
                </a:lnTo>
                <a:cubicBezTo>
                  <a:pt x="1749098" y="1159376"/>
                  <a:pt x="1728491" y="1047926"/>
                  <a:pt x="1716195" y="943186"/>
                </a:cubicBezTo>
                <a:lnTo>
                  <a:pt x="1705400" y="808573"/>
                </a:lnTo>
                <a:lnTo>
                  <a:pt x="1704708" y="811184"/>
                </a:lnTo>
                <a:cubicBezTo>
                  <a:pt x="1668012" y="990250"/>
                  <a:pt x="1647448" y="1191034"/>
                  <a:pt x="1647448" y="1403110"/>
                </a:cubicBezTo>
                <a:lnTo>
                  <a:pt x="1651953" y="1508177"/>
                </a:lnTo>
                <a:lnTo>
                  <a:pt x="1664632" y="1512468"/>
                </a:lnTo>
                <a:cubicBezTo>
                  <a:pt x="1676595" y="1515078"/>
                  <a:pt x="1688966" y="1516410"/>
                  <a:pt x="1701690" y="1516511"/>
                </a:cubicBezTo>
                <a:close/>
                <a:moveTo>
                  <a:pt x="2399567" y="1520218"/>
                </a:moveTo>
                <a:lnTo>
                  <a:pt x="2426640" y="1487150"/>
                </a:lnTo>
                <a:lnTo>
                  <a:pt x="2446719" y="1449867"/>
                </a:lnTo>
                <a:lnTo>
                  <a:pt x="2427172" y="1434286"/>
                </a:lnTo>
                <a:lnTo>
                  <a:pt x="2410409" y="1490597"/>
                </a:lnTo>
                <a:close/>
                <a:moveTo>
                  <a:pt x="2651225" y="1527443"/>
                </a:moveTo>
                <a:lnTo>
                  <a:pt x="2676455" y="1330845"/>
                </a:lnTo>
                <a:cubicBezTo>
                  <a:pt x="2682409" y="1260453"/>
                  <a:pt x="2685537" y="1187570"/>
                  <a:pt x="2685537" y="1112920"/>
                </a:cubicBezTo>
                <a:cubicBezTo>
                  <a:pt x="2685537" y="958955"/>
                  <a:pt x="2672234" y="812505"/>
                  <a:pt x="2648256" y="679929"/>
                </a:cubicBezTo>
                <a:lnTo>
                  <a:pt x="2626321" y="577828"/>
                </a:lnTo>
                <a:lnTo>
                  <a:pt x="2612152" y="557274"/>
                </a:lnTo>
                <a:lnTo>
                  <a:pt x="2624995" y="671945"/>
                </a:lnTo>
                <a:cubicBezTo>
                  <a:pt x="2638274" y="866948"/>
                  <a:pt x="2621220" y="1095306"/>
                  <a:pt x="2574557" y="1344689"/>
                </a:cubicBezTo>
                <a:lnTo>
                  <a:pt x="2542631" y="1494942"/>
                </a:lnTo>
                <a:lnTo>
                  <a:pt x="2631925" y="1526242"/>
                </a:lnTo>
                <a:close/>
                <a:moveTo>
                  <a:pt x="2713073" y="1531291"/>
                </a:moveTo>
                <a:cubicBezTo>
                  <a:pt x="2738350" y="1528344"/>
                  <a:pt x="2761693" y="1520655"/>
                  <a:pt x="2782622" y="1507892"/>
                </a:cubicBezTo>
                <a:lnTo>
                  <a:pt x="2805222" y="1485946"/>
                </a:lnTo>
                <a:lnTo>
                  <a:pt x="2808773" y="1403110"/>
                </a:lnTo>
                <a:cubicBezTo>
                  <a:pt x="2808773" y="1226380"/>
                  <a:pt x="2794493" y="1057492"/>
                  <a:pt x="2768497" y="902479"/>
                </a:cubicBezTo>
                <a:lnTo>
                  <a:pt x="2742996" y="774007"/>
                </a:lnTo>
                <a:lnTo>
                  <a:pt x="2669720" y="640784"/>
                </a:lnTo>
                <a:lnTo>
                  <a:pt x="2641325" y="599593"/>
                </a:lnTo>
                <a:lnTo>
                  <a:pt x="2679813" y="836793"/>
                </a:lnTo>
                <a:cubicBezTo>
                  <a:pt x="2689178" y="925050"/>
                  <a:pt x="2694158" y="1017575"/>
                  <a:pt x="2694158" y="1112920"/>
                </a:cubicBezTo>
                <a:cubicBezTo>
                  <a:pt x="2694158" y="1189196"/>
                  <a:pt x="2690971" y="1263667"/>
                  <a:pt x="2684901" y="1335593"/>
                </a:cubicBezTo>
                <a:lnTo>
                  <a:pt x="2660269" y="1528005"/>
                </a:lnTo>
                <a:close/>
                <a:moveTo>
                  <a:pt x="2081415" y="1550465"/>
                </a:moveTo>
                <a:lnTo>
                  <a:pt x="2100724" y="1520150"/>
                </a:lnTo>
                <a:lnTo>
                  <a:pt x="2082655" y="1488851"/>
                </a:lnTo>
                <a:lnTo>
                  <a:pt x="2013934" y="1351066"/>
                </a:lnTo>
                <a:lnTo>
                  <a:pt x="1976514" y="1388165"/>
                </a:lnTo>
                <a:lnTo>
                  <a:pt x="1977030" y="1389574"/>
                </a:lnTo>
                <a:cubicBezTo>
                  <a:pt x="1993095" y="1425726"/>
                  <a:pt x="2010691" y="1458429"/>
                  <a:pt x="2029581" y="1487150"/>
                </a:cubicBezTo>
                <a:close/>
                <a:moveTo>
                  <a:pt x="2325737" y="1589178"/>
                </a:moveTo>
                <a:lnTo>
                  <a:pt x="2366324" y="1560825"/>
                </a:lnTo>
                <a:lnTo>
                  <a:pt x="2374968" y="1550266"/>
                </a:lnTo>
                <a:lnTo>
                  <a:pt x="2381779" y="1532106"/>
                </a:lnTo>
                <a:lnTo>
                  <a:pt x="2415332" y="1424849"/>
                </a:lnTo>
                <a:lnTo>
                  <a:pt x="2348363" y="1371467"/>
                </a:lnTo>
                <a:lnTo>
                  <a:pt x="2340261" y="1363547"/>
                </a:lnTo>
                <a:lnTo>
                  <a:pt x="2323845" y="1406285"/>
                </a:lnTo>
                <a:lnTo>
                  <a:pt x="2272496" y="1522698"/>
                </a:lnTo>
                <a:close/>
                <a:moveTo>
                  <a:pt x="2147391" y="1600989"/>
                </a:moveTo>
                <a:lnTo>
                  <a:pt x="2105806" y="1528954"/>
                </a:lnTo>
                <a:lnTo>
                  <a:pt x="2087434" y="1557817"/>
                </a:lnTo>
                <a:lnTo>
                  <a:pt x="2089897" y="1560825"/>
                </a:lnTo>
                <a:close/>
                <a:moveTo>
                  <a:pt x="2037376" y="1615935"/>
                </a:moveTo>
                <a:lnTo>
                  <a:pt x="2050394" y="1599169"/>
                </a:lnTo>
                <a:lnTo>
                  <a:pt x="2073679" y="1562611"/>
                </a:lnTo>
                <a:lnTo>
                  <a:pt x="2071406" y="1560514"/>
                </a:lnTo>
                <a:cubicBezTo>
                  <a:pt x="2045070" y="1531848"/>
                  <a:pt x="2020508" y="1496181"/>
                  <a:pt x="1998194" y="1454582"/>
                </a:cubicBezTo>
                <a:lnTo>
                  <a:pt x="1969783" y="1394839"/>
                </a:lnTo>
                <a:lnTo>
                  <a:pt x="1955664" y="1408837"/>
                </a:lnTo>
                <a:lnTo>
                  <a:pt x="1949906" y="1413114"/>
                </a:lnTo>
                <a:lnTo>
                  <a:pt x="1960008" y="1439928"/>
                </a:lnTo>
                <a:cubicBezTo>
                  <a:pt x="1977928" y="1484478"/>
                  <a:pt x="1997160" y="1529469"/>
                  <a:pt x="2017684" y="1574779"/>
                </a:cubicBezTo>
                <a:close/>
                <a:moveTo>
                  <a:pt x="2349328" y="1618636"/>
                </a:moveTo>
                <a:lnTo>
                  <a:pt x="2363633" y="1580491"/>
                </a:lnTo>
                <a:lnTo>
                  <a:pt x="2334910" y="1600632"/>
                </a:lnTo>
                <a:close/>
                <a:moveTo>
                  <a:pt x="2211805" y="1619922"/>
                </a:moveTo>
                <a:lnTo>
                  <a:pt x="2249326" y="1548263"/>
                </a:lnTo>
                <a:lnTo>
                  <a:pt x="2260680" y="1522328"/>
                </a:lnTo>
                <a:lnTo>
                  <a:pt x="2242665" y="1499819"/>
                </a:lnTo>
                <a:lnTo>
                  <a:pt x="2180435" y="1406710"/>
                </a:lnTo>
                <a:lnTo>
                  <a:pt x="2165953" y="1434456"/>
                </a:lnTo>
                <a:lnTo>
                  <a:pt x="2112594" y="1518289"/>
                </a:lnTo>
                <a:lnTo>
                  <a:pt x="2164773" y="1609253"/>
                </a:lnTo>
                <a:close/>
                <a:moveTo>
                  <a:pt x="2228110" y="1623621"/>
                </a:moveTo>
                <a:cubicBezTo>
                  <a:pt x="2252624" y="1623621"/>
                  <a:pt x="2276557" y="1618031"/>
                  <a:pt x="2299672" y="1607387"/>
                </a:cubicBezTo>
                <a:lnTo>
                  <a:pt x="2318327" y="1594355"/>
                </a:lnTo>
                <a:lnTo>
                  <a:pt x="2268403" y="1531977"/>
                </a:lnTo>
                <a:lnTo>
                  <a:pt x="2259177" y="1552894"/>
                </a:lnTo>
                <a:lnTo>
                  <a:pt x="2222788" y="1622414"/>
                </a:lnTo>
                <a:close/>
                <a:moveTo>
                  <a:pt x="2193776" y="1654356"/>
                </a:moveTo>
                <a:lnTo>
                  <a:pt x="2203668" y="1635463"/>
                </a:lnTo>
                <a:lnTo>
                  <a:pt x="2177051" y="1629402"/>
                </a:lnTo>
                <a:close/>
                <a:moveTo>
                  <a:pt x="1986861" y="1680991"/>
                </a:moveTo>
                <a:lnTo>
                  <a:pt x="2029241" y="1626411"/>
                </a:lnTo>
                <a:lnTo>
                  <a:pt x="1961272" y="1480650"/>
                </a:lnTo>
                <a:lnTo>
                  <a:pt x="1939071" y="1421162"/>
                </a:lnTo>
                <a:lnTo>
                  <a:pt x="1899210" y="1450769"/>
                </a:lnTo>
                <a:lnTo>
                  <a:pt x="1937406" y="1562635"/>
                </a:lnTo>
                <a:close/>
                <a:moveTo>
                  <a:pt x="2410173" y="1687153"/>
                </a:moveTo>
                <a:lnTo>
                  <a:pt x="2475280" y="1467101"/>
                </a:lnTo>
                <a:lnTo>
                  <a:pt x="2455069" y="1455239"/>
                </a:lnTo>
                <a:lnTo>
                  <a:pt x="2430202" y="1501585"/>
                </a:lnTo>
                <a:lnTo>
                  <a:pt x="2387000" y="1554555"/>
                </a:lnTo>
                <a:lnTo>
                  <a:pt x="2359087" y="1630822"/>
                </a:lnTo>
                <a:lnTo>
                  <a:pt x="2375326" y="1651099"/>
                </a:lnTo>
                <a:close/>
                <a:moveTo>
                  <a:pt x="1944896" y="1735034"/>
                </a:moveTo>
                <a:lnTo>
                  <a:pt x="1973535" y="1698152"/>
                </a:lnTo>
                <a:lnTo>
                  <a:pt x="1969012" y="1688191"/>
                </a:lnTo>
                <a:cubicBezTo>
                  <a:pt x="1938195" y="1614993"/>
                  <a:pt x="1910183" y="1542718"/>
                  <a:pt x="1885034" y="1471724"/>
                </a:cubicBezTo>
                <a:lnTo>
                  <a:pt x="1882338" y="1463300"/>
                </a:lnTo>
                <a:lnTo>
                  <a:pt x="1864832" y="1476303"/>
                </a:lnTo>
                <a:lnTo>
                  <a:pt x="1857613" y="1479764"/>
                </a:lnTo>
                <a:lnTo>
                  <a:pt x="1899189" y="1609867"/>
                </a:lnTo>
                <a:close/>
                <a:moveTo>
                  <a:pt x="2458954" y="1737625"/>
                </a:moveTo>
                <a:lnTo>
                  <a:pt x="2492756" y="1617487"/>
                </a:lnTo>
                <a:lnTo>
                  <a:pt x="2520679" y="1493744"/>
                </a:lnTo>
                <a:lnTo>
                  <a:pt x="2490655" y="1476123"/>
                </a:lnTo>
                <a:lnTo>
                  <a:pt x="2484331" y="1501489"/>
                </a:lnTo>
                <a:cubicBezTo>
                  <a:pt x="2467864" y="1561538"/>
                  <a:pt x="2449671" y="1622462"/>
                  <a:pt x="2429762" y="1684074"/>
                </a:cubicBezTo>
                <a:lnTo>
                  <a:pt x="2423795" y="1701248"/>
                </a:lnTo>
                <a:close/>
                <a:moveTo>
                  <a:pt x="2282410" y="1786598"/>
                </a:moveTo>
                <a:lnTo>
                  <a:pt x="2309734" y="1724216"/>
                </a:lnTo>
                <a:lnTo>
                  <a:pt x="2345637" y="1628478"/>
                </a:lnTo>
                <a:lnTo>
                  <a:pt x="2327506" y="1605824"/>
                </a:lnTo>
                <a:lnTo>
                  <a:pt x="2300956" y="1624441"/>
                </a:lnTo>
                <a:cubicBezTo>
                  <a:pt x="2277426" y="1635318"/>
                  <a:pt x="2253064" y="1641030"/>
                  <a:pt x="2228111" y="1641030"/>
                </a:cubicBezTo>
                <a:lnTo>
                  <a:pt x="2214648" y="1637964"/>
                </a:lnTo>
                <a:lnTo>
                  <a:pt x="2200678" y="1664654"/>
                </a:lnTo>
                <a:close/>
                <a:moveTo>
                  <a:pt x="2123717" y="1788160"/>
                </a:moveTo>
                <a:lnTo>
                  <a:pt x="2188031" y="1665328"/>
                </a:lnTo>
                <a:lnTo>
                  <a:pt x="2162768" y="1627626"/>
                </a:lnTo>
                <a:lnTo>
                  <a:pt x="2161787" y="1625926"/>
                </a:lnTo>
                <a:lnTo>
                  <a:pt x="2155266" y="1624441"/>
                </a:lnTo>
                <a:cubicBezTo>
                  <a:pt x="2140560" y="1617644"/>
                  <a:pt x="2126179" y="1608828"/>
                  <a:pt x="2112183" y="1598129"/>
                </a:cubicBezTo>
                <a:lnTo>
                  <a:pt x="2080423" y="1568832"/>
                </a:lnTo>
                <a:lnTo>
                  <a:pt x="2053681" y="1610847"/>
                </a:lnTo>
                <a:lnTo>
                  <a:pt x="2042091" y="1625790"/>
                </a:lnTo>
                <a:lnTo>
                  <a:pt x="2083118" y="1711537"/>
                </a:lnTo>
                <a:close/>
                <a:moveTo>
                  <a:pt x="1892977" y="1791286"/>
                </a:moveTo>
                <a:lnTo>
                  <a:pt x="1930083" y="1752884"/>
                </a:lnTo>
                <a:lnTo>
                  <a:pt x="1922495" y="1734751"/>
                </a:lnTo>
                <a:lnTo>
                  <a:pt x="1838475" y="1488941"/>
                </a:lnTo>
                <a:lnTo>
                  <a:pt x="1821855" y="1496911"/>
                </a:lnTo>
                <a:lnTo>
                  <a:pt x="1826592" y="1533821"/>
                </a:lnTo>
                <a:cubicBezTo>
                  <a:pt x="1837903" y="1598505"/>
                  <a:pt x="1851742" y="1659973"/>
                  <a:pt x="1867809" y="1717500"/>
                </a:cubicBezTo>
                <a:close/>
                <a:moveTo>
                  <a:pt x="2568077" y="1838031"/>
                </a:moveTo>
                <a:lnTo>
                  <a:pt x="2609190" y="1717500"/>
                </a:lnTo>
                <a:lnTo>
                  <a:pt x="2648594" y="1541896"/>
                </a:lnTo>
                <a:lnTo>
                  <a:pt x="2638159" y="1541228"/>
                </a:lnTo>
                <a:cubicBezTo>
                  <a:pt x="2608943" y="1534848"/>
                  <a:pt x="2578241" y="1523966"/>
                  <a:pt x="2546544" y="1508924"/>
                </a:cubicBezTo>
                <a:lnTo>
                  <a:pt x="2540424" y="1505332"/>
                </a:lnTo>
                <a:lnTo>
                  <a:pt x="2534019" y="1535475"/>
                </a:lnTo>
                <a:cubicBezTo>
                  <a:pt x="2518663" y="1600257"/>
                  <a:pt x="2501468" y="1666159"/>
                  <a:pt x="2482445" y="1732991"/>
                </a:cubicBezTo>
                <a:lnTo>
                  <a:pt x="2475687" y="1754938"/>
                </a:lnTo>
                <a:lnTo>
                  <a:pt x="2506150" y="1786457"/>
                </a:lnTo>
                <a:close/>
                <a:moveTo>
                  <a:pt x="2071058" y="1870933"/>
                </a:moveTo>
                <a:lnTo>
                  <a:pt x="2116410" y="1800295"/>
                </a:lnTo>
                <a:lnTo>
                  <a:pt x="2080290" y="1735889"/>
                </a:lnTo>
                <a:lnTo>
                  <a:pt x="2033884" y="1636370"/>
                </a:lnTo>
                <a:lnTo>
                  <a:pt x="1991207" y="1691392"/>
                </a:lnTo>
                <a:lnTo>
                  <a:pt x="2039407" y="1806746"/>
                </a:lnTo>
                <a:close/>
                <a:moveTo>
                  <a:pt x="2344107" y="1873924"/>
                </a:moveTo>
                <a:lnTo>
                  <a:pt x="2401148" y="1717656"/>
                </a:lnTo>
                <a:lnTo>
                  <a:pt x="2406983" y="1697932"/>
                </a:lnTo>
                <a:lnTo>
                  <a:pt x="2373318" y="1663063"/>
                </a:lnTo>
                <a:lnTo>
                  <a:pt x="2355455" y="1640745"/>
                </a:lnTo>
                <a:lnTo>
                  <a:pt x="2331623" y="1705862"/>
                </a:lnTo>
                <a:lnTo>
                  <a:pt x="2290960" y="1799353"/>
                </a:lnTo>
                <a:lnTo>
                  <a:pt x="2325400" y="1850738"/>
                </a:lnTo>
                <a:close/>
                <a:moveTo>
                  <a:pt x="3149981" y="1900566"/>
                </a:moveTo>
                <a:lnTo>
                  <a:pt x="3175173" y="1837331"/>
                </a:lnTo>
                <a:cubicBezTo>
                  <a:pt x="3209516" y="1688205"/>
                  <a:pt x="3174755" y="1466624"/>
                  <a:pt x="3078667" y="1222168"/>
                </a:cubicBezTo>
                <a:lnTo>
                  <a:pt x="3017664" y="1085564"/>
                </a:lnTo>
                <a:lnTo>
                  <a:pt x="3060970" y="1270405"/>
                </a:lnTo>
                <a:cubicBezTo>
                  <a:pt x="3101971" y="1465880"/>
                  <a:pt x="3132286" y="1677532"/>
                  <a:pt x="3149978" y="1900524"/>
                </a:cubicBezTo>
                <a:close/>
                <a:moveTo>
                  <a:pt x="1300431" y="1926289"/>
                </a:moveTo>
                <a:lnTo>
                  <a:pt x="1301956" y="1900524"/>
                </a:lnTo>
                <a:cubicBezTo>
                  <a:pt x="1343238" y="1380210"/>
                  <a:pt x="1453245" y="921634"/>
                  <a:pt x="1607371" y="586247"/>
                </a:cubicBezTo>
                <a:lnTo>
                  <a:pt x="1642414" y="516850"/>
                </a:lnTo>
                <a:lnTo>
                  <a:pt x="1641031" y="518778"/>
                </a:lnTo>
                <a:cubicBezTo>
                  <a:pt x="1573577" y="618507"/>
                  <a:pt x="1509487" y="730883"/>
                  <a:pt x="1452166" y="852800"/>
                </a:cubicBezTo>
                <a:cubicBezTo>
                  <a:pt x="1245709" y="1291912"/>
                  <a:pt x="1190585" y="1719689"/>
                  <a:pt x="1297014" y="1921014"/>
                </a:cubicBezTo>
                <a:close/>
                <a:moveTo>
                  <a:pt x="2027122" y="1939365"/>
                </a:moveTo>
                <a:lnTo>
                  <a:pt x="2059892" y="1888325"/>
                </a:lnTo>
                <a:lnTo>
                  <a:pt x="1978125" y="1708258"/>
                </a:lnTo>
                <a:lnTo>
                  <a:pt x="1948885" y="1745956"/>
                </a:lnTo>
                <a:lnTo>
                  <a:pt x="1958133" y="1771283"/>
                </a:lnTo>
                <a:cubicBezTo>
                  <a:pt x="1979222" y="1825718"/>
                  <a:pt x="2001743" y="1880741"/>
                  <a:pt x="2025678" y="1936229"/>
                </a:cubicBezTo>
                <a:close/>
                <a:moveTo>
                  <a:pt x="2397046" y="1939538"/>
                </a:moveTo>
                <a:lnTo>
                  <a:pt x="2428770" y="1844901"/>
                </a:lnTo>
                <a:lnTo>
                  <a:pt x="2455874" y="1748570"/>
                </a:lnTo>
                <a:lnTo>
                  <a:pt x="2420194" y="1711615"/>
                </a:lnTo>
                <a:lnTo>
                  <a:pt x="2364894" y="1870789"/>
                </a:lnTo>
                <a:lnTo>
                  <a:pt x="2357219" y="1890176"/>
                </a:lnTo>
                <a:close/>
                <a:moveTo>
                  <a:pt x="2211674" y="1944663"/>
                </a:moveTo>
                <a:lnTo>
                  <a:pt x="2224432" y="1918965"/>
                </a:lnTo>
                <a:lnTo>
                  <a:pt x="2277224" y="1798439"/>
                </a:lnTo>
                <a:lnTo>
                  <a:pt x="2194933" y="1675629"/>
                </a:lnTo>
                <a:lnTo>
                  <a:pt x="2129912" y="1799851"/>
                </a:lnTo>
                <a:lnTo>
                  <a:pt x="2156198" y="1849461"/>
                </a:lnTo>
                <a:close/>
                <a:moveTo>
                  <a:pt x="1699407" y="1961970"/>
                </a:moveTo>
                <a:lnTo>
                  <a:pt x="1701396" y="1960795"/>
                </a:lnTo>
                <a:cubicBezTo>
                  <a:pt x="1739455" y="1935743"/>
                  <a:pt x="1778333" y="1905120"/>
                  <a:pt x="1817450" y="1869454"/>
                </a:cubicBezTo>
                <a:lnTo>
                  <a:pt x="1882730" y="1801892"/>
                </a:lnTo>
                <a:lnTo>
                  <a:pt x="1854626" y="1708441"/>
                </a:lnTo>
                <a:cubicBezTo>
                  <a:pt x="1844748" y="1671081"/>
                  <a:pt x="1835773" y="1632185"/>
                  <a:pt x="1827774" y="1591933"/>
                </a:cubicBezTo>
                <a:lnTo>
                  <a:pt x="1812524" y="1501385"/>
                </a:lnTo>
                <a:lnTo>
                  <a:pt x="1777239" y="1518305"/>
                </a:lnTo>
                <a:cubicBezTo>
                  <a:pt x="1734703" y="1532548"/>
                  <a:pt x="1694399" y="1536360"/>
                  <a:pt x="1657853" y="1528418"/>
                </a:cubicBezTo>
                <a:lnTo>
                  <a:pt x="1652747" y="1526692"/>
                </a:lnTo>
                <a:lnTo>
                  <a:pt x="1659245" y="1678272"/>
                </a:lnTo>
                <a:cubicBezTo>
                  <a:pt x="1666980" y="1767151"/>
                  <a:pt x="1678388" y="1852885"/>
                  <a:pt x="1693080" y="1934558"/>
                </a:cubicBezTo>
                <a:close/>
                <a:moveTo>
                  <a:pt x="2755167" y="1969107"/>
                </a:moveTo>
                <a:lnTo>
                  <a:pt x="2763142" y="1934558"/>
                </a:lnTo>
                <a:cubicBezTo>
                  <a:pt x="2777833" y="1852885"/>
                  <a:pt x="2789241" y="1767151"/>
                  <a:pt x="2796976" y="1678272"/>
                </a:cubicBezTo>
                <a:lnTo>
                  <a:pt x="2804164" y="1510618"/>
                </a:lnTo>
                <a:lnTo>
                  <a:pt x="2791686" y="1522755"/>
                </a:lnTo>
                <a:cubicBezTo>
                  <a:pt x="2770382" y="1535747"/>
                  <a:pt x="2746608" y="1543555"/>
                  <a:pt x="2720856" y="1546520"/>
                </a:cubicBezTo>
                <a:lnTo>
                  <a:pt x="2658410" y="1542524"/>
                </a:lnTo>
                <a:lnTo>
                  <a:pt x="2658350" y="1542991"/>
                </a:lnTo>
                <a:cubicBezTo>
                  <a:pt x="2646822" y="1609084"/>
                  <a:pt x="2632716" y="1671891"/>
                  <a:pt x="2616339" y="1730671"/>
                </a:cubicBezTo>
                <a:lnTo>
                  <a:pt x="2577217" y="1845644"/>
                </a:lnTo>
                <a:lnTo>
                  <a:pt x="2636078" y="1894665"/>
                </a:lnTo>
                <a:close/>
                <a:moveTo>
                  <a:pt x="3066502" y="2001867"/>
                </a:moveTo>
                <a:lnTo>
                  <a:pt x="3070856" y="2000479"/>
                </a:lnTo>
                <a:lnTo>
                  <a:pt x="3132722" y="1938440"/>
                </a:lnTo>
                <a:lnTo>
                  <a:pt x="3125953" y="1840316"/>
                </a:lnTo>
                <a:cubicBezTo>
                  <a:pt x="3102742" y="1589714"/>
                  <a:pt x="3063114" y="1354765"/>
                  <a:pt x="3010045" y="1142883"/>
                </a:cubicBezTo>
                <a:lnTo>
                  <a:pt x="2963738" y="978489"/>
                </a:lnTo>
                <a:lnTo>
                  <a:pt x="2920005" y="899561"/>
                </a:lnTo>
                <a:lnTo>
                  <a:pt x="2923937" y="912372"/>
                </a:lnTo>
                <a:cubicBezTo>
                  <a:pt x="2999569" y="1185177"/>
                  <a:pt x="3048976" y="1504704"/>
                  <a:pt x="3063344" y="1849473"/>
                </a:cubicBezTo>
                <a:close/>
                <a:moveTo>
                  <a:pt x="1985544" y="2004125"/>
                </a:moveTo>
                <a:lnTo>
                  <a:pt x="2015615" y="1957288"/>
                </a:lnTo>
                <a:lnTo>
                  <a:pt x="1934733" y="1763996"/>
                </a:lnTo>
                <a:lnTo>
                  <a:pt x="1897584" y="1804792"/>
                </a:lnTo>
                <a:lnTo>
                  <a:pt x="1922396" y="1877533"/>
                </a:lnTo>
                <a:cubicBezTo>
                  <a:pt x="1932508" y="1901994"/>
                  <a:pt x="1943103" y="1925287"/>
                  <a:pt x="1954142" y="1947324"/>
                </a:cubicBezTo>
                <a:close/>
                <a:moveTo>
                  <a:pt x="1385173" y="2014371"/>
                </a:moveTo>
                <a:lnTo>
                  <a:pt x="1388590" y="1849473"/>
                </a:lnTo>
                <a:cubicBezTo>
                  <a:pt x="1408706" y="1366797"/>
                  <a:pt x="1497498" y="933595"/>
                  <a:pt x="1630779" y="608808"/>
                </a:cubicBezTo>
                <a:lnTo>
                  <a:pt x="1661151" y="541542"/>
                </a:lnTo>
                <a:lnTo>
                  <a:pt x="1638448" y="583854"/>
                </a:lnTo>
                <a:cubicBezTo>
                  <a:pt x="1484492" y="900520"/>
                  <a:pt x="1372404" y="1339111"/>
                  <a:pt x="1325982" y="1840316"/>
                </a:cubicBezTo>
                <a:lnTo>
                  <a:pt x="1318163" y="1953658"/>
                </a:lnTo>
                <a:lnTo>
                  <a:pt x="1324447" y="1963356"/>
                </a:lnTo>
                <a:cubicBezTo>
                  <a:pt x="1334550" y="1976065"/>
                  <a:pt x="1345614" y="1987336"/>
                  <a:pt x="1357643" y="1997071"/>
                </a:cubicBezTo>
                <a:close/>
                <a:moveTo>
                  <a:pt x="2932271" y="2023774"/>
                </a:moveTo>
                <a:lnTo>
                  <a:pt x="2943974" y="1749175"/>
                </a:lnTo>
                <a:cubicBezTo>
                  <a:pt x="2943974" y="1389168"/>
                  <a:pt x="2895779" y="1055788"/>
                  <a:pt x="2813818" y="783165"/>
                </a:cubicBezTo>
                <a:lnTo>
                  <a:pt x="2779887" y="683501"/>
                </a:lnTo>
                <a:lnTo>
                  <a:pt x="2742728" y="628918"/>
                </a:lnTo>
                <a:lnTo>
                  <a:pt x="2704623" y="583905"/>
                </a:lnTo>
                <a:lnTo>
                  <a:pt x="2760650" y="795736"/>
                </a:lnTo>
                <a:lnTo>
                  <a:pt x="2816384" y="923597"/>
                </a:lnTo>
                <a:cubicBezTo>
                  <a:pt x="2904497" y="1155902"/>
                  <a:pt x="2917370" y="1362980"/>
                  <a:pt x="2845241" y="1470665"/>
                </a:cubicBezTo>
                <a:lnTo>
                  <a:pt x="2815536" y="1499558"/>
                </a:lnTo>
                <a:lnTo>
                  <a:pt x="2807640" y="1684266"/>
                </a:lnTo>
                <a:cubicBezTo>
                  <a:pt x="2799760" y="1775082"/>
                  <a:pt x="2788138" y="1862683"/>
                  <a:pt x="2773171" y="1946135"/>
                </a:cubicBezTo>
                <a:lnTo>
                  <a:pt x="2766531" y="1974986"/>
                </a:lnTo>
                <a:lnTo>
                  <a:pt x="2878052" y="2018529"/>
                </a:lnTo>
                <a:close/>
                <a:moveTo>
                  <a:pt x="2982499" y="2028632"/>
                </a:moveTo>
                <a:lnTo>
                  <a:pt x="3050148" y="2007078"/>
                </a:lnTo>
                <a:lnTo>
                  <a:pt x="3043125" y="1769075"/>
                </a:lnTo>
                <a:cubicBezTo>
                  <a:pt x="3026205" y="1484900"/>
                  <a:pt x="2984797" y="1219995"/>
                  <a:pt x="2924273" y="987414"/>
                </a:cubicBezTo>
                <a:lnTo>
                  <a:pt x="2874621" y="822655"/>
                </a:lnTo>
                <a:lnTo>
                  <a:pt x="2814583" y="734465"/>
                </a:lnTo>
                <a:lnTo>
                  <a:pt x="2853219" y="865025"/>
                </a:lnTo>
                <a:cubicBezTo>
                  <a:pt x="2919253" y="1122829"/>
                  <a:pt x="2957279" y="1425467"/>
                  <a:pt x="2957279" y="1749175"/>
                </a:cubicBezTo>
                <a:cubicBezTo>
                  <a:pt x="2957279" y="1808031"/>
                  <a:pt x="2956022" y="1866190"/>
                  <a:pt x="2953568" y="1923510"/>
                </a:cubicBezTo>
                <a:lnTo>
                  <a:pt x="2947025" y="2025201"/>
                </a:lnTo>
                <a:close/>
                <a:moveTo>
                  <a:pt x="2471499" y="2031818"/>
                </a:moveTo>
                <a:lnTo>
                  <a:pt x="2488442" y="2009573"/>
                </a:lnTo>
                <a:cubicBezTo>
                  <a:pt x="2512225" y="1970709"/>
                  <a:pt x="2534378" y="1926454"/>
                  <a:pt x="2554603" y="1877533"/>
                </a:cubicBezTo>
                <a:lnTo>
                  <a:pt x="2564248" y="1849255"/>
                </a:lnTo>
                <a:lnTo>
                  <a:pt x="2506904" y="1801424"/>
                </a:lnTo>
                <a:lnTo>
                  <a:pt x="2472382" y="1765668"/>
                </a:lnTo>
                <a:lnTo>
                  <a:pt x="2419904" y="1936079"/>
                </a:lnTo>
                <a:lnTo>
                  <a:pt x="2412083" y="1958176"/>
                </a:lnTo>
                <a:close/>
                <a:moveTo>
                  <a:pt x="1545076" y="2031952"/>
                </a:moveTo>
                <a:lnTo>
                  <a:pt x="1590257" y="2018708"/>
                </a:lnTo>
                <a:cubicBezTo>
                  <a:pt x="1608178" y="2012017"/>
                  <a:pt x="1626448" y="2003802"/>
                  <a:pt x="1644995" y="1994128"/>
                </a:cubicBezTo>
                <a:lnTo>
                  <a:pt x="1688216" y="1968584"/>
                </a:lnTo>
                <a:lnTo>
                  <a:pt x="1683050" y="1946135"/>
                </a:lnTo>
                <a:cubicBezTo>
                  <a:pt x="1668083" y="1862683"/>
                  <a:pt x="1656461" y="1775082"/>
                  <a:pt x="1648581" y="1684266"/>
                </a:cubicBezTo>
                <a:lnTo>
                  <a:pt x="1641686" y="1522954"/>
                </a:lnTo>
                <a:lnTo>
                  <a:pt x="1622615" y="1516508"/>
                </a:lnTo>
                <a:cubicBezTo>
                  <a:pt x="1600033" y="1505891"/>
                  <a:pt x="1580416" y="1490356"/>
                  <a:pt x="1563751" y="1470502"/>
                </a:cubicBezTo>
                <a:lnTo>
                  <a:pt x="1545987" y="1439459"/>
                </a:lnTo>
                <a:lnTo>
                  <a:pt x="1543281" y="1464064"/>
                </a:lnTo>
                <a:cubicBezTo>
                  <a:pt x="1536538" y="1556712"/>
                  <a:pt x="1533024" y="1651973"/>
                  <a:pt x="1533024" y="1749175"/>
                </a:cubicBezTo>
                <a:close/>
                <a:moveTo>
                  <a:pt x="1487510" y="2040023"/>
                </a:moveTo>
                <a:lnTo>
                  <a:pt x="1530601" y="2034962"/>
                </a:lnTo>
                <a:lnTo>
                  <a:pt x="1523431" y="1923510"/>
                </a:lnTo>
                <a:cubicBezTo>
                  <a:pt x="1520977" y="1866190"/>
                  <a:pt x="1519720" y="1808031"/>
                  <a:pt x="1519720" y="1749175"/>
                </a:cubicBezTo>
                <a:cubicBezTo>
                  <a:pt x="1519720" y="1652039"/>
                  <a:pt x="1523144" y="1556801"/>
                  <a:pt x="1529721" y="1464102"/>
                </a:cubicBezTo>
                <a:lnTo>
                  <a:pt x="1534512" y="1419406"/>
                </a:lnTo>
                <a:lnTo>
                  <a:pt x="1522593" y="1398579"/>
                </a:lnTo>
                <a:cubicBezTo>
                  <a:pt x="1501039" y="1342789"/>
                  <a:pt x="1491235" y="1272115"/>
                  <a:pt x="1493073" y="1191342"/>
                </a:cubicBezTo>
                <a:lnTo>
                  <a:pt x="1500899" y="1103934"/>
                </a:lnTo>
                <a:lnTo>
                  <a:pt x="1484137" y="1176573"/>
                </a:lnTo>
                <a:cubicBezTo>
                  <a:pt x="1443844" y="1376355"/>
                  <a:pt x="1416804" y="1594801"/>
                  <a:pt x="1405802" y="1825140"/>
                </a:cubicBezTo>
                <a:lnTo>
                  <a:pt x="1401107" y="2023044"/>
                </a:lnTo>
                <a:lnTo>
                  <a:pt x="1440369" y="2035966"/>
                </a:lnTo>
                <a:cubicBezTo>
                  <a:pt x="1455540" y="2039020"/>
                  <a:pt x="1471278" y="2040350"/>
                  <a:pt x="1487510" y="2040023"/>
                </a:cubicBezTo>
                <a:close/>
                <a:moveTo>
                  <a:pt x="2276310" y="2046767"/>
                </a:moveTo>
                <a:lnTo>
                  <a:pt x="2305693" y="1979162"/>
                </a:lnTo>
                <a:lnTo>
                  <a:pt x="2339557" y="1886390"/>
                </a:lnTo>
                <a:lnTo>
                  <a:pt x="2319417" y="1861408"/>
                </a:lnTo>
                <a:lnTo>
                  <a:pt x="2285794" y="1811230"/>
                </a:lnTo>
                <a:lnTo>
                  <a:pt x="2236473" y="1924626"/>
                </a:lnTo>
                <a:lnTo>
                  <a:pt x="2219694" y="1958426"/>
                </a:lnTo>
                <a:lnTo>
                  <a:pt x="2236816" y="1987809"/>
                </a:lnTo>
                <a:close/>
                <a:moveTo>
                  <a:pt x="2159366" y="2050016"/>
                </a:moveTo>
                <a:lnTo>
                  <a:pt x="2204959" y="1958187"/>
                </a:lnTo>
                <a:lnTo>
                  <a:pt x="2122843" y="1811766"/>
                </a:lnTo>
                <a:lnTo>
                  <a:pt x="2078057" y="1885127"/>
                </a:lnTo>
                <a:close/>
                <a:moveTo>
                  <a:pt x="2331056" y="2128493"/>
                </a:moveTo>
                <a:lnTo>
                  <a:pt x="2350337" y="2078874"/>
                </a:lnTo>
                <a:lnTo>
                  <a:pt x="2392746" y="1952366"/>
                </a:lnTo>
                <a:lnTo>
                  <a:pt x="2352407" y="1902330"/>
                </a:lnTo>
                <a:lnTo>
                  <a:pt x="2289783" y="2060522"/>
                </a:lnTo>
                <a:lnTo>
                  <a:pt x="2288082" y="2064341"/>
                </a:lnTo>
                <a:close/>
                <a:moveTo>
                  <a:pt x="2115618" y="2131524"/>
                </a:moveTo>
                <a:lnTo>
                  <a:pt x="2148540" y="2071819"/>
                </a:lnTo>
                <a:lnTo>
                  <a:pt x="2151174" y="2066514"/>
                </a:lnTo>
                <a:lnTo>
                  <a:pt x="2069823" y="1910196"/>
                </a:lnTo>
                <a:lnTo>
                  <a:pt x="2066807" y="1903555"/>
                </a:lnTo>
                <a:lnTo>
                  <a:pt x="2058596" y="1917005"/>
                </a:lnTo>
                <a:lnTo>
                  <a:pt x="2033772" y="1953804"/>
                </a:lnTo>
                <a:close/>
                <a:moveTo>
                  <a:pt x="2095689" y="2132695"/>
                </a:moveTo>
                <a:lnTo>
                  <a:pt x="2044333" y="2025918"/>
                </a:lnTo>
                <a:lnTo>
                  <a:pt x="2021666" y="1971749"/>
                </a:lnTo>
                <a:lnTo>
                  <a:pt x="1992370" y="2015177"/>
                </a:lnTo>
                <a:lnTo>
                  <a:pt x="2025415" y="2063736"/>
                </a:lnTo>
                <a:cubicBezTo>
                  <a:pt x="2038083" y="2080383"/>
                  <a:pt x="2051122" y="2095591"/>
                  <a:pt x="2064492" y="2109271"/>
                </a:cubicBezTo>
                <a:close/>
                <a:moveTo>
                  <a:pt x="2349747" y="2156394"/>
                </a:moveTo>
                <a:lnTo>
                  <a:pt x="2412506" y="2109271"/>
                </a:lnTo>
                <a:lnTo>
                  <a:pt x="2464357" y="2041194"/>
                </a:lnTo>
                <a:lnTo>
                  <a:pt x="2407612" y="1970807"/>
                </a:lnTo>
                <a:lnTo>
                  <a:pt x="2346462" y="2143583"/>
                </a:lnTo>
                <a:lnTo>
                  <a:pt x="2344482" y="2148535"/>
                </a:lnTo>
                <a:close/>
                <a:moveTo>
                  <a:pt x="2337732" y="2165415"/>
                </a:moveTo>
                <a:lnTo>
                  <a:pt x="2339082" y="2164402"/>
                </a:lnTo>
                <a:lnTo>
                  <a:pt x="2338490" y="2163520"/>
                </a:lnTo>
                <a:close/>
                <a:moveTo>
                  <a:pt x="2224706" y="2165496"/>
                </a:moveTo>
                <a:lnTo>
                  <a:pt x="2270009" y="2061263"/>
                </a:lnTo>
                <a:lnTo>
                  <a:pt x="2225457" y="1994737"/>
                </a:lnTo>
                <a:lnTo>
                  <a:pt x="2212838" y="1972236"/>
                </a:lnTo>
                <a:lnTo>
                  <a:pt x="2167080" y="2064412"/>
                </a:lnTo>
                <a:close/>
                <a:moveTo>
                  <a:pt x="2213536" y="2191198"/>
                </a:moveTo>
                <a:lnTo>
                  <a:pt x="2216075" y="2185355"/>
                </a:lnTo>
                <a:lnTo>
                  <a:pt x="2187124" y="2135591"/>
                </a:lnTo>
                <a:lnTo>
                  <a:pt x="2158772" y="2081114"/>
                </a:lnTo>
                <a:lnTo>
                  <a:pt x="2122614" y="2146715"/>
                </a:lnTo>
                <a:lnTo>
                  <a:pt x="2126977" y="2156188"/>
                </a:lnTo>
                <a:lnTo>
                  <a:pt x="2148406" y="2172278"/>
                </a:lnTo>
                <a:cubicBezTo>
                  <a:pt x="2162956" y="2179480"/>
                  <a:pt x="2177764" y="2184972"/>
                  <a:pt x="2192792" y="2188664"/>
                </a:cubicBezTo>
                <a:close/>
                <a:moveTo>
                  <a:pt x="2240927" y="2193950"/>
                </a:moveTo>
                <a:lnTo>
                  <a:pt x="2284206" y="2188664"/>
                </a:lnTo>
                <a:lnTo>
                  <a:pt x="2311606" y="2178549"/>
                </a:lnTo>
                <a:lnTo>
                  <a:pt x="2325173" y="2143634"/>
                </a:lnTo>
                <a:lnTo>
                  <a:pt x="2281689" y="2078704"/>
                </a:lnTo>
                <a:lnTo>
                  <a:pt x="2235011" y="2183573"/>
                </a:lnTo>
                <a:close/>
                <a:moveTo>
                  <a:pt x="2682091" y="2244890"/>
                </a:moveTo>
                <a:lnTo>
                  <a:pt x="2709605" y="2166479"/>
                </a:lnTo>
                <a:lnTo>
                  <a:pt x="2752064" y="1982549"/>
                </a:lnTo>
                <a:lnTo>
                  <a:pt x="2639546" y="1912061"/>
                </a:lnTo>
                <a:lnTo>
                  <a:pt x="2573393" y="1856883"/>
                </a:lnTo>
                <a:lnTo>
                  <a:pt x="2560699" y="1894190"/>
                </a:lnTo>
                <a:cubicBezTo>
                  <a:pt x="2540084" y="1944177"/>
                  <a:pt x="2517504" y="1989396"/>
                  <a:pt x="2493263" y="2029107"/>
                </a:cubicBezTo>
                <a:lnTo>
                  <a:pt x="2481647" y="2044395"/>
                </a:lnTo>
                <a:lnTo>
                  <a:pt x="2487726" y="2051929"/>
                </a:lnTo>
                <a:cubicBezTo>
                  <a:pt x="2542793" y="2114009"/>
                  <a:pt x="2598549" y="2170912"/>
                  <a:pt x="2654186" y="2222060"/>
                </a:cubicBezTo>
                <a:close/>
                <a:moveTo>
                  <a:pt x="1776341" y="2259946"/>
                </a:moveTo>
                <a:lnTo>
                  <a:pt x="1834780" y="2196890"/>
                </a:lnTo>
                <a:cubicBezTo>
                  <a:pt x="1859676" y="2168464"/>
                  <a:pt x="1884446" y="2138603"/>
                  <a:pt x="1908998" y="2107392"/>
                </a:cubicBezTo>
                <a:lnTo>
                  <a:pt x="1977102" y="2016222"/>
                </a:lnTo>
                <a:lnTo>
                  <a:pt x="1965872" y="1998302"/>
                </a:lnTo>
                <a:cubicBezTo>
                  <a:pt x="1951252" y="1971790"/>
                  <a:pt x="1937310" y="1943200"/>
                  <a:pt x="1924122" y="1912710"/>
                </a:cubicBezTo>
                <a:lnTo>
                  <a:pt x="1887109" y="1816296"/>
                </a:lnTo>
                <a:lnTo>
                  <a:pt x="1875878" y="1828629"/>
                </a:lnTo>
                <a:cubicBezTo>
                  <a:pt x="1835853" y="1870109"/>
                  <a:pt x="1795781" y="1906709"/>
                  <a:pt x="1756255" y="1937888"/>
                </a:cubicBezTo>
                <a:lnTo>
                  <a:pt x="1702795" y="1976646"/>
                </a:lnTo>
                <a:lnTo>
                  <a:pt x="1746616" y="2166479"/>
                </a:lnTo>
                <a:close/>
                <a:moveTo>
                  <a:pt x="2279398" y="2261433"/>
                </a:moveTo>
                <a:lnTo>
                  <a:pt x="2300833" y="2206272"/>
                </a:lnTo>
                <a:lnTo>
                  <a:pt x="2285088" y="2212099"/>
                </a:lnTo>
                <a:lnTo>
                  <a:pt x="2253480" y="2215969"/>
                </a:lnTo>
                <a:close/>
                <a:moveTo>
                  <a:pt x="2181699" y="2262091"/>
                </a:moveTo>
                <a:lnTo>
                  <a:pt x="2190000" y="2245349"/>
                </a:lnTo>
                <a:lnTo>
                  <a:pt x="2203818" y="2213557"/>
                </a:lnTo>
                <a:lnTo>
                  <a:pt x="2191911" y="2212099"/>
                </a:lnTo>
                <a:lnTo>
                  <a:pt x="2147155" y="2195536"/>
                </a:lnTo>
                <a:close/>
                <a:moveTo>
                  <a:pt x="2235911" y="2366542"/>
                </a:moveTo>
                <a:lnTo>
                  <a:pt x="2257560" y="2317634"/>
                </a:lnTo>
                <a:lnTo>
                  <a:pt x="2271764" y="2281079"/>
                </a:lnTo>
                <a:lnTo>
                  <a:pt x="2234680" y="2217336"/>
                </a:lnTo>
                <a:lnTo>
                  <a:pt x="2220743" y="2215629"/>
                </a:lnTo>
                <a:lnTo>
                  <a:pt x="2204483" y="2252158"/>
                </a:lnTo>
                <a:lnTo>
                  <a:pt x="2190834" y="2279692"/>
                </a:lnTo>
                <a:close/>
                <a:moveTo>
                  <a:pt x="2888386" y="2399369"/>
                </a:moveTo>
                <a:lnTo>
                  <a:pt x="2888535" y="2398722"/>
                </a:lnTo>
                <a:cubicBezTo>
                  <a:pt x="2906384" y="2298899"/>
                  <a:pt x="2920244" y="2194114"/>
                  <a:pt x="2929641" y="2085483"/>
                </a:cubicBezTo>
                <a:lnTo>
                  <a:pt x="2931443" y="2043210"/>
                </a:lnTo>
                <a:lnTo>
                  <a:pt x="2886487" y="2038808"/>
                </a:lnTo>
                <a:cubicBezTo>
                  <a:pt x="2848661" y="2029133"/>
                  <a:pt x="2808739" y="2013418"/>
                  <a:pt x="2767366" y="1992135"/>
                </a:cubicBezTo>
                <a:lnTo>
                  <a:pt x="2763187" y="1989517"/>
                </a:lnTo>
                <a:lnTo>
                  <a:pt x="2718631" y="2183108"/>
                </a:lnTo>
                <a:lnTo>
                  <a:pt x="2693695" y="2254383"/>
                </a:lnTo>
                <a:lnTo>
                  <a:pt x="2819929" y="2357658"/>
                </a:lnTo>
                <a:close/>
                <a:moveTo>
                  <a:pt x="1593473" y="2423318"/>
                </a:moveTo>
                <a:lnTo>
                  <a:pt x="1609828" y="2411785"/>
                </a:lnTo>
                <a:cubicBezTo>
                  <a:pt x="1659458" y="2373626"/>
                  <a:pt x="1709699" y="2328739"/>
                  <a:pt x="1759808" y="2277786"/>
                </a:cubicBezTo>
                <a:lnTo>
                  <a:pt x="1765621" y="2271513"/>
                </a:lnTo>
                <a:lnTo>
                  <a:pt x="1737590" y="2183108"/>
                </a:lnTo>
                <a:lnTo>
                  <a:pt x="1691742" y="1983903"/>
                </a:lnTo>
                <a:lnTo>
                  <a:pt x="1639901" y="2014621"/>
                </a:lnTo>
                <a:cubicBezTo>
                  <a:pt x="1620978" y="2024520"/>
                  <a:pt x="1602339" y="2032928"/>
                  <a:pt x="1584059" y="2039779"/>
                </a:cubicBezTo>
                <a:lnTo>
                  <a:pt x="1545888" y="2051018"/>
                </a:lnTo>
                <a:lnTo>
                  <a:pt x="1547357" y="2085483"/>
                </a:lnTo>
                <a:cubicBezTo>
                  <a:pt x="1556755" y="2194114"/>
                  <a:pt x="1570615" y="2298899"/>
                  <a:pt x="1588464" y="2398722"/>
                </a:cubicBezTo>
                <a:close/>
                <a:moveTo>
                  <a:pt x="2586754" y="2469322"/>
                </a:moveTo>
                <a:lnTo>
                  <a:pt x="2638701" y="2368544"/>
                </a:lnTo>
                <a:lnTo>
                  <a:pt x="2677142" y="2258993"/>
                </a:lnTo>
                <a:lnTo>
                  <a:pt x="2655138" y="2240957"/>
                </a:lnTo>
                <a:cubicBezTo>
                  <a:pt x="2598344" y="2188662"/>
                  <a:pt x="2541419" y="2130491"/>
                  <a:pt x="2485191" y="2067036"/>
                </a:cubicBezTo>
                <a:lnTo>
                  <a:pt x="2474510" y="2053788"/>
                </a:lnTo>
                <a:lnTo>
                  <a:pt x="2415863" y="2130976"/>
                </a:lnTo>
                <a:lnTo>
                  <a:pt x="2360589" y="2172580"/>
                </a:lnTo>
                <a:lnTo>
                  <a:pt x="2424156" y="2267474"/>
                </a:lnTo>
                <a:close/>
                <a:moveTo>
                  <a:pt x="3033345" y="2478546"/>
                </a:moveTo>
                <a:lnTo>
                  <a:pt x="3034910" y="2463756"/>
                </a:lnTo>
                <a:cubicBezTo>
                  <a:pt x="3045909" y="2333078"/>
                  <a:pt x="3051685" y="2197774"/>
                  <a:pt x="3051685" y="2059191"/>
                </a:cubicBezTo>
                <a:lnTo>
                  <a:pt x="3050849" y="2030854"/>
                </a:lnTo>
                <a:lnTo>
                  <a:pt x="2993031" y="2049240"/>
                </a:lnTo>
                <a:lnTo>
                  <a:pt x="2945776" y="2044613"/>
                </a:lnTo>
                <a:lnTo>
                  <a:pt x="2942676" y="2092809"/>
                </a:lnTo>
                <a:lnTo>
                  <a:pt x="2901514" y="2407368"/>
                </a:lnTo>
                <a:lnTo>
                  <a:pt x="2980103" y="2455252"/>
                </a:lnTo>
                <a:close/>
                <a:moveTo>
                  <a:pt x="1884252" y="2501494"/>
                </a:moveTo>
                <a:lnTo>
                  <a:pt x="1897888" y="2483194"/>
                </a:lnTo>
                <a:cubicBezTo>
                  <a:pt x="1956515" y="2400453"/>
                  <a:pt x="2013642" y="2311523"/>
                  <a:pt x="2068367" y="2217214"/>
                </a:cubicBezTo>
                <a:lnTo>
                  <a:pt x="2099852" y="2160117"/>
                </a:lnTo>
                <a:lnTo>
                  <a:pt x="2061137" y="2130976"/>
                </a:lnTo>
                <a:cubicBezTo>
                  <a:pt x="2044101" y="2113504"/>
                  <a:pt x="2027595" y="2093592"/>
                  <a:pt x="2011692" y="2071419"/>
                </a:cubicBezTo>
                <a:lnTo>
                  <a:pt x="1984021" y="2027264"/>
                </a:lnTo>
                <a:lnTo>
                  <a:pt x="1911628" y="2124295"/>
                </a:lnTo>
                <a:cubicBezTo>
                  <a:pt x="1886566" y="2156198"/>
                  <a:pt x="1861282" y="2186721"/>
                  <a:pt x="1835873" y="2215780"/>
                </a:cubicBezTo>
                <a:lnTo>
                  <a:pt x="1781281" y="2274787"/>
                </a:lnTo>
                <a:lnTo>
                  <a:pt x="1817520" y="2368544"/>
                </a:lnTo>
                <a:cubicBezTo>
                  <a:pt x="1830655" y="2399428"/>
                  <a:pt x="1844417" y="2428840"/>
                  <a:pt x="1858755" y="2456664"/>
                </a:cubicBezTo>
                <a:close/>
                <a:moveTo>
                  <a:pt x="3146486" y="2514106"/>
                </a:moveTo>
                <a:lnTo>
                  <a:pt x="3149604" y="2360195"/>
                </a:lnTo>
                <a:cubicBezTo>
                  <a:pt x="3149604" y="2270802"/>
                  <a:pt x="3147560" y="2182599"/>
                  <a:pt x="3143581" y="2095861"/>
                </a:cubicBezTo>
                <a:lnTo>
                  <a:pt x="3134809" y="1968699"/>
                </a:lnTo>
                <a:lnTo>
                  <a:pt x="3083121" y="2020591"/>
                </a:lnTo>
                <a:lnTo>
                  <a:pt x="3066996" y="2025719"/>
                </a:lnTo>
                <a:lnTo>
                  <a:pt x="3067690" y="2059191"/>
                </a:lnTo>
                <a:cubicBezTo>
                  <a:pt x="3067690" y="2200793"/>
                  <a:pt x="3061801" y="2339044"/>
                  <a:pt x="3050589" y="2472570"/>
                </a:cubicBezTo>
                <a:lnTo>
                  <a:pt x="3049225" y="2485493"/>
                </a:lnTo>
                <a:lnTo>
                  <a:pt x="3056585" y="2488713"/>
                </a:lnTo>
                <a:cubicBezTo>
                  <a:pt x="3081577" y="2498090"/>
                  <a:pt x="3106034" y="2505667"/>
                  <a:pt x="3129855" y="2511371"/>
                </a:cubicBezTo>
                <a:close/>
                <a:moveTo>
                  <a:pt x="3199307" y="2522792"/>
                </a:moveTo>
                <a:cubicBezTo>
                  <a:pt x="3266647" y="2528450"/>
                  <a:pt x="3327350" y="2516601"/>
                  <a:pt x="3378687" y="2485294"/>
                </a:cubicBezTo>
                <a:cubicBezTo>
                  <a:pt x="3652480" y="2318322"/>
                  <a:pt x="3556164" y="1661078"/>
                  <a:pt x="3163557" y="1017298"/>
                </a:cubicBezTo>
                <a:cubicBezTo>
                  <a:pt x="3108346" y="926767"/>
                  <a:pt x="3050217" y="841323"/>
                  <a:pt x="2990320" y="761790"/>
                </a:cubicBezTo>
                <a:lnTo>
                  <a:pt x="2845476" y="588426"/>
                </a:lnTo>
                <a:lnTo>
                  <a:pt x="2907844" y="737348"/>
                </a:lnTo>
                <a:cubicBezTo>
                  <a:pt x="2927990" y="790109"/>
                  <a:pt x="2947163" y="845205"/>
                  <a:pt x="2965293" y="902457"/>
                </a:cubicBezTo>
                <a:lnTo>
                  <a:pt x="3001752" y="1029277"/>
                </a:lnTo>
                <a:lnTo>
                  <a:pt x="3004906" y="1034969"/>
                </a:lnTo>
                <a:cubicBezTo>
                  <a:pt x="3166240" y="1357805"/>
                  <a:pt x="3232918" y="1663821"/>
                  <a:pt x="3189339" y="1854115"/>
                </a:cubicBezTo>
                <a:lnTo>
                  <a:pt x="3152694" y="1946412"/>
                </a:lnTo>
                <a:lnTo>
                  <a:pt x="3163391" y="2127117"/>
                </a:lnTo>
                <a:cubicBezTo>
                  <a:pt x="3166411" y="2203788"/>
                  <a:pt x="3167957" y="2281541"/>
                  <a:pt x="3167957" y="2360195"/>
                </a:cubicBezTo>
                <a:lnTo>
                  <a:pt x="3164784" y="2517115"/>
                </a:lnTo>
                <a:close/>
                <a:moveTo>
                  <a:pt x="1423271" y="2522807"/>
                </a:moveTo>
                <a:lnTo>
                  <a:pt x="1463508" y="2505413"/>
                </a:lnTo>
                <a:cubicBezTo>
                  <a:pt x="1487342" y="2493393"/>
                  <a:pt x="1511515" y="2479526"/>
                  <a:pt x="1535932" y="2463893"/>
                </a:cubicBezTo>
                <a:lnTo>
                  <a:pt x="1580223" y="2432661"/>
                </a:lnTo>
                <a:lnTo>
                  <a:pt x="1576205" y="2412872"/>
                </a:lnTo>
                <a:cubicBezTo>
                  <a:pt x="1558019" y="2310875"/>
                  <a:pt x="1543898" y="2203807"/>
                  <a:pt x="1534323" y="2092810"/>
                </a:cubicBezTo>
                <a:lnTo>
                  <a:pt x="1531899" y="2055137"/>
                </a:lnTo>
                <a:lnTo>
                  <a:pt x="1530365" y="2055589"/>
                </a:lnTo>
                <a:cubicBezTo>
                  <a:pt x="1495384" y="2062924"/>
                  <a:pt x="1462130" y="2063757"/>
                  <a:pt x="1431196" y="2057549"/>
                </a:cubicBezTo>
                <a:lnTo>
                  <a:pt x="1400528" y="2047466"/>
                </a:lnTo>
                <a:lnTo>
                  <a:pt x="1400250" y="2059191"/>
                </a:lnTo>
                <a:cubicBezTo>
                  <a:pt x="1400250" y="2197774"/>
                  <a:pt x="1406026" y="2333078"/>
                  <a:pt x="1417025" y="2463756"/>
                </a:cubicBezTo>
                <a:close/>
                <a:moveTo>
                  <a:pt x="1306312" y="2556682"/>
                </a:moveTo>
                <a:lnTo>
                  <a:pt x="1325297" y="2554695"/>
                </a:lnTo>
                <a:cubicBezTo>
                  <a:pt x="1347410" y="2550397"/>
                  <a:pt x="1370045" y="2544087"/>
                  <a:pt x="1393111" y="2535845"/>
                </a:cubicBezTo>
                <a:lnTo>
                  <a:pt x="1407372" y="2529680"/>
                </a:lnTo>
                <a:lnTo>
                  <a:pt x="1401346" y="2472570"/>
                </a:lnTo>
                <a:cubicBezTo>
                  <a:pt x="1390133" y="2339044"/>
                  <a:pt x="1384245" y="2200793"/>
                  <a:pt x="1384245" y="2059191"/>
                </a:cubicBezTo>
                <a:lnTo>
                  <a:pt x="1384609" y="2041632"/>
                </a:lnTo>
                <a:lnTo>
                  <a:pt x="1346874" y="2017904"/>
                </a:lnTo>
                <a:lnTo>
                  <a:pt x="1315905" y="1986401"/>
                </a:lnTo>
                <a:lnTo>
                  <a:pt x="1308354" y="2095861"/>
                </a:lnTo>
                <a:cubicBezTo>
                  <a:pt x="1304375" y="2182599"/>
                  <a:pt x="1302331" y="2270802"/>
                  <a:pt x="1302331" y="2360195"/>
                </a:cubicBezTo>
                <a:close/>
                <a:moveTo>
                  <a:pt x="1260623" y="2561464"/>
                </a:moveTo>
                <a:lnTo>
                  <a:pt x="1287990" y="2558600"/>
                </a:lnTo>
                <a:lnTo>
                  <a:pt x="1283977" y="2360195"/>
                </a:lnTo>
                <a:cubicBezTo>
                  <a:pt x="1283977" y="2281541"/>
                  <a:pt x="1285523" y="2203788"/>
                  <a:pt x="1288544" y="2127117"/>
                </a:cubicBezTo>
                <a:lnTo>
                  <a:pt x="1298388" y="1960809"/>
                </a:lnTo>
                <a:lnTo>
                  <a:pt x="1285121" y="1940283"/>
                </a:lnTo>
                <a:cubicBezTo>
                  <a:pt x="1176785" y="1734766"/>
                  <a:pt x="1233410" y="1297809"/>
                  <a:pt x="1444364" y="849132"/>
                </a:cubicBezTo>
                <a:cubicBezTo>
                  <a:pt x="1505216" y="719706"/>
                  <a:pt x="1573509" y="600791"/>
                  <a:pt x="1645345" y="495949"/>
                </a:cubicBezTo>
                <a:lnTo>
                  <a:pt x="1670185" y="461854"/>
                </a:lnTo>
                <a:lnTo>
                  <a:pt x="1676054" y="450231"/>
                </a:lnTo>
                <a:cubicBezTo>
                  <a:pt x="1723548" y="364821"/>
                  <a:pt x="1774357" y="290183"/>
                  <a:pt x="1827905" y="227751"/>
                </a:cubicBezTo>
                <a:lnTo>
                  <a:pt x="1905792" y="147966"/>
                </a:lnTo>
                <a:lnTo>
                  <a:pt x="1864817" y="171608"/>
                </a:lnTo>
                <a:lnTo>
                  <a:pt x="1837865" y="190614"/>
                </a:lnTo>
                <a:cubicBezTo>
                  <a:pt x="1614528" y="362328"/>
                  <a:pt x="1378838" y="670292"/>
                  <a:pt x="1198367" y="1054136"/>
                </a:cubicBezTo>
                <a:cubicBezTo>
                  <a:pt x="877529" y="1736526"/>
                  <a:pt x="852704" y="2400325"/>
                  <a:pt x="1142918" y="2536775"/>
                </a:cubicBezTo>
                <a:cubicBezTo>
                  <a:pt x="1179195" y="2553831"/>
                  <a:pt x="1218677" y="2561840"/>
                  <a:pt x="1260623" y="2561464"/>
                </a:cubicBezTo>
                <a:close/>
                <a:moveTo>
                  <a:pt x="2504068" y="2604581"/>
                </a:moveTo>
                <a:lnTo>
                  <a:pt x="2504889" y="2603651"/>
                </a:lnTo>
                <a:cubicBezTo>
                  <a:pt x="2521344" y="2582633"/>
                  <a:pt x="2537319" y="2559798"/>
                  <a:pt x="2552765" y="2535262"/>
                </a:cubicBezTo>
                <a:lnTo>
                  <a:pt x="2579753" y="2482904"/>
                </a:lnTo>
                <a:lnTo>
                  <a:pt x="2416842" y="2280516"/>
                </a:lnTo>
                <a:lnTo>
                  <a:pt x="2349931" y="2180603"/>
                </a:lnTo>
                <a:lnTo>
                  <a:pt x="2330331" y="2195356"/>
                </a:lnTo>
                <a:lnTo>
                  <a:pt x="2324967" y="2197341"/>
                </a:lnTo>
                <a:lnTo>
                  <a:pt x="2291119" y="2281993"/>
                </a:lnTo>
                <a:lnTo>
                  <a:pt x="2306270" y="2308570"/>
                </a:lnTo>
                <a:close/>
                <a:moveTo>
                  <a:pt x="1982023" y="2638414"/>
                </a:moveTo>
                <a:lnTo>
                  <a:pt x="2002682" y="2604328"/>
                </a:lnTo>
                <a:cubicBezTo>
                  <a:pt x="2035459" y="2547539"/>
                  <a:pt x="2067548" y="2489147"/>
                  <a:pt x="2098812" y="2429276"/>
                </a:cubicBezTo>
                <a:lnTo>
                  <a:pt x="2171146" y="2283377"/>
                </a:lnTo>
                <a:lnTo>
                  <a:pt x="2139740" y="2224285"/>
                </a:lnTo>
                <a:lnTo>
                  <a:pt x="2113999" y="2170766"/>
                </a:lnTo>
                <a:lnTo>
                  <a:pt x="2110719" y="2168297"/>
                </a:lnTo>
                <a:lnTo>
                  <a:pt x="2077046" y="2229391"/>
                </a:lnTo>
                <a:cubicBezTo>
                  <a:pt x="2021153" y="2325765"/>
                  <a:pt x="1962818" y="2416650"/>
                  <a:pt x="1902962" y="2501216"/>
                </a:cubicBezTo>
                <a:lnTo>
                  <a:pt x="1892266" y="2515586"/>
                </a:lnTo>
                <a:lnTo>
                  <a:pt x="1903457" y="2535262"/>
                </a:lnTo>
                <a:cubicBezTo>
                  <a:pt x="1918903" y="2559798"/>
                  <a:pt x="1934877" y="2582633"/>
                  <a:pt x="1951333" y="2603651"/>
                </a:cubicBezTo>
                <a:close/>
                <a:moveTo>
                  <a:pt x="2424255" y="2686856"/>
                </a:moveTo>
                <a:lnTo>
                  <a:pt x="2454131" y="2661145"/>
                </a:lnTo>
                <a:lnTo>
                  <a:pt x="2493097" y="2617008"/>
                </a:lnTo>
                <a:lnTo>
                  <a:pt x="2292606" y="2316903"/>
                </a:lnTo>
                <a:lnTo>
                  <a:pt x="2283452" y="2301168"/>
                </a:lnTo>
                <a:lnTo>
                  <a:pt x="2262188" y="2354349"/>
                </a:lnTo>
                <a:lnTo>
                  <a:pt x="2247121" y="2388096"/>
                </a:lnTo>
                <a:lnTo>
                  <a:pt x="2379393" y="2616539"/>
                </a:lnTo>
                <a:close/>
                <a:moveTo>
                  <a:pt x="2814414" y="2710890"/>
                </a:moveTo>
                <a:lnTo>
                  <a:pt x="2823490" y="2682180"/>
                </a:lnTo>
                <a:lnTo>
                  <a:pt x="2883838" y="2419191"/>
                </a:lnTo>
                <a:lnTo>
                  <a:pt x="2824308" y="2379622"/>
                </a:lnTo>
                <a:lnTo>
                  <a:pt x="2688753" y="2268510"/>
                </a:lnTo>
                <a:lnTo>
                  <a:pt x="2646398" y="2389575"/>
                </a:lnTo>
                <a:lnTo>
                  <a:pt x="2598146" y="2483464"/>
                </a:lnTo>
                <a:lnTo>
                  <a:pt x="2622344" y="2513502"/>
                </a:lnTo>
                <a:cubicBezTo>
                  <a:pt x="2655950" y="2551468"/>
                  <a:pt x="2689762" y="2587854"/>
                  <a:pt x="2723657" y="2622574"/>
                </a:cubicBezTo>
                <a:close/>
                <a:moveTo>
                  <a:pt x="2072366" y="2717290"/>
                </a:moveTo>
                <a:lnTo>
                  <a:pt x="2150540" y="2559410"/>
                </a:lnTo>
                <a:lnTo>
                  <a:pt x="2226566" y="2387655"/>
                </a:lnTo>
                <a:lnTo>
                  <a:pt x="2180387" y="2300766"/>
                </a:lnTo>
                <a:lnTo>
                  <a:pt x="2111318" y="2440097"/>
                </a:lnTo>
                <a:cubicBezTo>
                  <a:pt x="2079379" y="2501275"/>
                  <a:pt x="2046601" y="2560943"/>
                  <a:pt x="2013121" y="2618976"/>
                </a:cubicBezTo>
                <a:lnTo>
                  <a:pt x="1993483" y="2651395"/>
                </a:lnTo>
                <a:lnTo>
                  <a:pt x="2002091" y="2661145"/>
                </a:lnTo>
                <a:cubicBezTo>
                  <a:pt x="2019458" y="2678417"/>
                  <a:pt x="2037257" y="2693759"/>
                  <a:pt x="2055439" y="2707057"/>
                </a:cubicBezTo>
                <a:close/>
                <a:moveTo>
                  <a:pt x="1677093" y="2756783"/>
                </a:moveTo>
                <a:lnTo>
                  <a:pt x="1718418" y="2712039"/>
                </a:lnTo>
                <a:cubicBezTo>
                  <a:pt x="1748778" y="2677263"/>
                  <a:pt x="1778989" y="2640737"/>
                  <a:pt x="1808938" y="2602562"/>
                </a:cubicBezTo>
                <a:lnTo>
                  <a:pt x="1872886" y="2516747"/>
                </a:lnTo>
                <a:lnTo>
                  <a:pt x="1851831" y="2479616"/>
                </a:lnTo>
                <a:cubicBezTo>
                  <a:pt x="1822616" y="2422754"/>
                  <a:pt x="1795754" y="2359406"/>
                  <a:pt x="1771644" y="2290506"/>
                </a:cubicBezTo>
                <a:lnTo>
                  <a:pt x="1770392" y="2286557"/>
                </a:lnTo>
                <a:lnTo>
                  <a:pt x="1759359" y="2298482"/>
                </a:lnTo>
                <a:cubicBezTo>
                  <a:pt x="1708224" y="2350575"/>
                  <a:pt x="1656961" y="2396474"/>
                  <a:pt x="1606329" y="2435501"/>
                </a:cubicBezTo>
                <a:lnTo>
                  <a:pt x="1597260" y="2441913"/>
                </a:lnTo>
                <a:lnTo>
                  <a:pt x="1618171" y="2544593"/>
                </a:lnTo>
                <a:cubicBezTo>
                  <a:pt x="1629032" y="2591883"/>
                  <a:pt x="1640830" y="2637792"/>
                  <a:pt x="1653508" y="2682180"/>
                </a:cubicBezTo>
                <a:close/>
                <a:moveTo>
                  <a:pt x="2228111" y="2768439"/>
                </a:moveTo>
                <a:cubicBezTo>
                  <a:pt x="2288240" y="2768439"/>
                  <a:pt x="2346235" y="2746949"/>
                  <a:pt x="2400782" y="2707057"/>
                </a:cubicBezTo>
                <a:lnTo>
                  <a:pt x="2410201" y="2698951"/>
                </a:lnTo>
                <a:lnTo>
                  <a:pt x="2363724" y="2626095"/>
                </a:lnTo>
                <a:cubicBezTo>
                  <a:pt x="2322771" y="2558943"/>
                  <a:pt x="2283609" y="2491756"/>
                  <a:pt x="2246267" y="2424724"/>
                </a:cubicBezTo>
                <a:lnTo>
                  <a:pt x="2237844" y="2408875"/>
                </a:lnTo>
                <a:lnTo>
                  <a:pt x="2167149" y="2567219"/>
                </a:lnTo>
                <a:lnTo>
                  <a:pt x="2088130" y="2726821"/>
                </a:lnTo>
                <a:lnTo>
                  <a:pt x="2111087" y="2740700"/>
                </a:lnTo>
                <a:cubicBezTo>
                  <a:pt x="2148887" y="2758888"/>
                  <a:pt x="2188024" y="2768439"/>
                  <a:pt x="2228111" y="2768439"/>
                </a:cubicBezTo>
                <a:close/>
                <a:moveTo>
                  <a:pt x="2984107" y="2854143"/>
                </a:moveTo>
                <a:lnTo>
                  <a:pt x="2986796" y="2840570"/>
                </a:lnTo>
                <a:cubicBezTo>
                  <a:pt x="2997242" y="2780529"/>
                  <a:pt x="3006521" y="2718995"/>
                  <a:pt x="3014562" y="2656137"/>
                </a:cubicBezTo>
                <a:lnTo>
                  <a:pt x="3031227" y="2498572"/>
                </a:lnTo>
                <a:lnTo>
                  <a:pt x="2987748" y="2479478"/>
                </a:lnTo>
                <a:cubicBezTo>
                  <a:pt x="2961261" y="2466266"/>
                  <a:pt x="2934328" y="2451290"/>
                  <a:pt x="2907054" y="2434623"/>
                </a:cubicBezTo>
                <a:lnTo>
                  <a:pt x="2897300" y="2428139"/>
                </a:lnTo>
                <a:lnTo>
                  <a:pt x="2834523" y="2702506"/>
                </a:lnTo>
                <a:lnTo>
                  <a:pt x="2827838" y="2723712"/>
                </a:lnTo>
                <a:lnTo>
                  <a:pt x="2927023" y="2810175"/>
                </a:lnTo>
                <a:close/>
                <a:moveTo>
                  <a:pt x="2743790" y="2912377"/>
                </a:moveTo>
                <a:lnTo>
                  <a:pt x="2782878" y="2810645"/>
                </a:lnTo>
                <a:lnTo>
                  <a:pt x="2809109" y="2727670"/>
                </a:lnTo>
                <a:lnTo>
                  <a:pt x="2722690" y="2643459"/>
                </a:lnTo>
                <a:cubicBezTo>
                  <a:pt x="2688085" y="2607967"/>
                  <a:pt x="2653561" y="2570772"/>
                  <a:pt x="2619245" y="2531966"/>
                </a:cubicBezTo>
                <a:lnTo>
                  <a:pt x="2591154" y="2497069"/>
                </a:lnTo>
                <a:lnTo>
                  <a:pt x="2558851" y="2559926"/>
                </a:lnTo>
                <a:lnTo>
                  <a:pt x="2515618" y="2621866"/>
                </a:lnTo>
                <a:lnTo>
                  <a:pt x="2531235" y="2645238"/>
                </a:lnTo>
                <a:cubicBezTo>
                  <a:pt x="2569950" y="2698159"/>
                  <a:pt x="2609178" y="2749413"/>
                  <a:pt x="2648772" y="2798891"/>
                </a:cubicBezTo>
                <a:close/>
                <a:moveTo>
                  <a:pt x="1485028" y="2940943"/>
                </a:moveTo>
                <a:lnTo>
                  <a:pt x="1535379" y="2898883"/>
                </a:lnTo>
                <a:cubicBezTo>
                  <a:pt x="1565881" y="2871513"/>
                  <a:pt x="1596461" y="2842190"/>
                  <a:pt x="1627006" y="2811015"/>
                </a:cubicBezTo>
                <a:lnTo>
                  <a:pt x="1664041" y="2770916"/>
                </a:lnTo>
                <a:lnTo>
                  <a:pt x="1642476" y="2702506"/>
                </a:lnTo>
                <a:cubicBezTo>
                  <a:pt x="1629559" y="2657150"/>
                  <a:pt x="1617538" y="2610241"/>
                  <a:pt x="1606473" y="2561921"/>
                </a:cubicBezTo>
                <a:lnTo>
                  <a:pt x="1584006" y="2451285"/>
                </a:lnTo>
                <a:lnTo>
                  <a:pt x="1530946" y="2488803"/>
                </a:lnTo>
                <a:cubicBezTo>
                  <a:pt x="1506039" y="2504795"/>
                  <a:pt x="1481384" y="2518985"/>
                  <a:pt x="1457076" y="2531288"/>
                </a:cubicBezTo>
                <a:lnTo>
                  <a:pt x="1425612" y="2544945"/>
                </a:lnTo>
                <a:lnTo>
                  <a:pt x="1437372" y="2656137"/>
                </a:lnTo>
                <a:cubicBezTo>
                  <a:pt x="1445414" y="2718995"/>
                  <a:pt x="1454693" y="2780529"/>
                  <a:pt x="1465139" y="2840570"/>
                </a:cubicBezTo>
                <a:close/>
                <a:moveTo>
                  <a:pt x="3118067" y="2947926"/>
                </a:moveTo>
                <a:lnTo>
                  <a:pt x="3130839" y="2824130"/>
                </a:lnTo>
                <a:cubicBezTo>
                  <a:pt x="3136991" y="2749202"/>
                  <a:pt x="3141682" y="2672949"/>
                  <a:pt x="3144836" y="2595562"/>
                </a:cubicBezTo>
                <a:lnTo>
                  <a:pt x="3146004" y="2537887"/>
                </a:lnTo>
                <a:lnTo>
                  <a:pt x="3140507" y="2536975"/>
                </a:lnTo>
                <a:cubicBezTo>
                  <a:pt x="3116212" y="2531119"/>
                  <a:pt x="3091266" y="2523351"/>
                  <a:pt x="3065772" y="2513743"/>
                </a:cubicBezTo>
                <a:lnTo>
                  <a:pt x="3047109" y="2505547"/>
                </a:lnTo>
                <a:lnTo>
                  <a:pt x="3029848" y="2669141"/>
                </a:lnTo>
                <a:cubicBezTo>
                  <a:pt x="3021650" y="2733368"/>
                  <a:pt x="3012191" y="2796243"/>
                  <a:pt x="3001543" y="2857592"/>
                </a:cubicBezTo>
                <a:lnTo>
                  <a:pt x="2999831" y="2866255"/>
                </a:lnTo>
                <a:lnTo>
                  <a:pt x="3027597" y="2887642"/>
                </a:lnTo>
                <a:close/>
                <a:moveTo>
                  <a:pt x="1761321" y="2975731"/>
                </a:moveTo>
                <a:lnTo>
                  <a:pt x="1798812" y="2924860"/>
                </a:lnTo>
                <a:cubicBezTo>
                  <a:pt x="1833812" y="2874970"/>
                  <a:pt x="1868390" y="2823231"/>
                  <a:pt x="1902413" y="2769769"/>
                </a:cubicBezTo>
                <a:lnTo>
                  <a:pt x="1970483" y="2657455"/>
                </a:lnTo>
                <a:lnTo>
                  <a:pt x="1946144" y="2629805"/>
                </a:lnTo>
                <a:cubicBezTo>
                  <a:pt x="1929380" y="2608328"/>
                  <a:pt x="1913106" y="2584996"/>
                  <a:pt x="1897371" y="2559926"/>
                </a:cubicBezTo>
                <a:lnTo>
                  <a:pt x="1880893" y="2530866"/>
                </a:lnTo>
                <a:lnTo>
                  <a:pt x="1812153" y="2623222"/>
                </a:lnTo>
                <a:cubicBezTo>
                  <a:pt x="1781579" y="2662241"/>
                  <a:pt x="1750742" y="2699578"/>
                  <a:pt x="1719754" y="2735127"/>
                </a:cubicBezTo>
                <a:lnTo>
                  <a:pt x="1682887" y="2775111"/>
                </a:lnTo>
                <a:lnTo>
                  <a:pt x="1694120" y="2810645"/>
                </a:lnTo>
                <a:cubicBezTo>
                  <a:pt x="1708498" y="2851853"/>
                  <a:pt x="1723695" y="2891401"/>
                  <a:pt x="1739653" y="2929149"/>
                </a:cubicBezTo>
                <a:close/>
                <a:moveTo>
                  <a:pt x="1343867" y="3044819"/>
                </a:moveTo>
                <a:lnTo>
                  <a:pt x="1354193" y="3038861"/>
                </a:lnTo>
                <a:cubicBezTo>
                  <a:pt x="1383935" y="3019707"/>
                  <a:pt x="1413980" y="2998398"/>
                  <a:pt x="1444215" y="2975035"/>
                </a:cubicBezTo>
                <a:lnTo>
                  <a:pt x="1469442" y="2953962"/>
                </a:lnTo>
                <a:lnTo>
                  <a:pt x="1450391" y="2857592"/>
                </a:lnTo>
                <a:cubicBezTo>
                  <a:pt x="1439743" y="2796243"/>
                  <a:pt x="1430285" y="2733368"/>
                  <a:pt x="1422087" y="2669141"/>
                </a:cubicBezTo>
                <a:lnTo>
                  <a:pt x="1409711" y="2551847"/>
                </a:lnTo>
                <a:lnTo>
                  <a:pt x="1385285" y="2562449"/>
                </a:lnTo>
                <a:cubicBezTo>
                  <a:pt x="1361764" y="2570893"/>
                  <a:pt x="1338684" y="2577364"/>
                  <a:pt x="1316141" y="2581778"/>
                </a:cubicBezTo>
                <a:lnTo>
                  <a:pt x="1306840" y="2582764"/>
                </a:lnTo>
                <a:lnTo>
                  <a:pt x="1307099" y="2595562"/>
                </a:lnTo>
                <a:cubicBezTo>
                  <a:pt x="1313406" y="2750335"/>
                  <a:pt x="1325864" y="2900576"/>
                  <a:pt x="1343856" y="3044742"/>
                </a:cubicBezTo>
                <a:close/>
                <a:moveTo>
                  <a:pt x="2676840" y="3055261"/>
                </a:moveTo>
                <a:lnTo>
                  <a:pt x="2687247" y="3036852"/>
                </a:lnTo>
                <a:lnTo>
                  <a:pt x="2736696" y="2930544"/>
                </a:lnTo>
                <a:lnTo>
                  <a:pt x="2642493" y="2817952"/>
                </a:lnTo>
                <a:cubicBezTo>
                  <a:pt x="2602053" y="2767385"/>
                  <a:pt x="2561985" y="2715007"/>
                  <a:pt x="2522438" y="2660927"/>
                </a:cubicBezTo>
                <a:lnTo>
                  <a:pt x="2505284" y="2635250"/>
                </a:lnTo>
                <a:lnTo>
                  <a:pt x="2458368" y="2688550"/>
                </a:lnTo>
                <a:lnTo>
                  <a:pt x="2437066" y="2706937"/>
                </a:lnTo>
                <a:lnTo>
                  <a:pt x="2506011" y="2815003"/>
                </a:lnTo>
                <a:cubicBezTo>
                  <a:pt x="2548996" y="2879431"/>
                  <a:pt x="2592703" y="2942091"/>
                  <a:pt x="2636968" y="3002859"/>
                </a:cubicBezTo>
                <a:close/>
                <a:moveTo>
                  <a:pt x="3549701" y="3091667"/>
                </a:moveTo>
                <a:cubicBezTo>
                  <a:pt x="3607970" y="3088878"/>
                  <a:pt x="3661195" y="3073724"/>
                  <a:pt x="3707973" y="3045196"/>
                </a:cubicBezTo>
                <a:cubicBezTo>
                  <a:pt x="4040618" y="2842334"/>
                  <a:pt x="3921284" y="2040020"/>
                  <a:pt x="3441431" y="1253179"/>
                </a:cubicBezTo>
                <a:cubicBezTo>
                  <a:pt x="3272733" y="976555"/>
                  <a:pt x="3081935" y="738670"/>
                  <a:pt x="2890972" y="555291"/>
                </a:cubicBezTo>
                <a:lnTo>
                  <a:pt x="2776895" y="452241"/>
                </a:lnTo>
                <a:lnTo>
                  <a:pt x="2824825" y="547159"/>
                </a:lnTo>
                <a:lnTo>
                  <a:pt x="2892457" y="620794"/>
                </a:lnTo>
                <a:cubicBezTo>
                  <a:pt x="2990158" y="736400"/>
                  <a:pt x="3085097" y="867736"/>
                  <a:pt x="3172850" y="1011631"/>
                </a:cubicBezTo>
                <a:cubicBezTo>
                  <a:pt x="3574010" y="1669435"/>
                  <a:pt x="3673099" y="2340585"/>
                  <a:pt x="3394173" y="2510688"/>
                </a:cubicBezTo>
                <a:cubicBezTo>
                  <a:pt x="3341874" y="2542582"/>
                  <a:pt x="3279999" y="2554596"/>
                  <a:pt x="3211333" y="2548729"/>
                </a:cubicBezTo>
                <a:lnTo>
                  <a:pt x="3164302" y="2540924"/>
                </a:lnTo>
                <a:lnTo>
                  <a:pt x="3163094" y="2600689"/>
                </a:lnTo>
                <a:cubicBezTo>
                  <a:pt x="3159878" y="2679762"/>
                  <a:pt x="3155093" y="2757676"/>
                  <a:pt x="3148819" y="2834236"/>
                </a:cubicBezTo>
                <a:lnTo>
                  <a:pt x="3135989" y="2958830"/>
                </a:lnTo>
                <a:lnTo>
                  <a:pt x="3222832" y="3007249"/>
                </a:lnTo>
                <a:cubicBezTo>
                  <a:pt x="3317738" y="3054746"/>
                  <a:pt x="3407838" y="3083251"/>
                  <a:pt x="3489804" y="3090373"/>
                </a:cubicBezTo>
                <a:cubicBezTo>
                  <a:pt x="3510295" y="3092153"/>
                  <a:pt x="3530278" y="3092597"/>
                  <a:pt x="3549701" y="3091667"/>
                </a:cubicBezTo>
                <a:close/>
                <a:moveTo>
                  <a:pt x="2928137" y="3111644"/>
                </a:moveTo>
                <a:lnTo>
                  <a:pt x="2952025" y="3016047"/>
                </a:lnTo>
                <a:lnTo>
                  <a:pt x="2980214" y="2873787"/>
                </a:lnTo>
                <a:lnTo>
                  <a:pt x="2930297" y="2835263"/>
                </a:lnTo>
                <a:cubicBezTo>
                  <a:pt x="2895868" y="2806942"/>
                  <a:pt x="2861269" y="2776737"/>
                  <a:pt x="2826626" y="2744740"/>
                </a:cubicBezTo>
                <a:lnTo>
                  <a:pt x="2822482" y="2740701"/>
                </a:lnTo>
                <a:lnTo>
                  <a:pt x="2793144" y="2833769"/>
                </a:lnTo>
                <a:lnTo>
                  <a:pt x="2756988" y="2928140"/>
                </a:lnTo>
                <a:lnTo>
                  <a:pt x="2768506" y="2941897"/>
                </a:lnTo>
                <a:cubicBezTo>
                  <a:pt x="2808685" y="2987719"/>
                  <a:pt x="2849084" y="3031658"/>
                  <a:pt x="2889556" y="3073608"/>
                </a:cubicBezTo>
                <a:close/>
                <a:moveTo>
                  <a:pt x="1841495" y="3128376"/>
                </a:moveTo>
                <a:lnTo>
                  <a:pt x="1936161" y="2971271"/>
                </a:lnTo>
                <a:cubicBezTo>
                  <a:pt x="1973609" y="2906081"/>
                  <a:pt x="2010299" y="2839070"/>
                  <a:pt x="2046080" y="2770380"/>
                </a:cubicBezTo>
                <a:lnTo>
                  <a:pt x="2060790" y="2740670"/>
                </a:lnTo>
                <a:lnTo>
                  <a:pt x="2052202" y="2735462"/>
                </a:lnTo>
                <a:cubicBezTo>
                  <a:pt x="2033679" y="2721875"/>
                  <a:pt x="2015546" y="2706199"/>
                  <a:pt x="1997854" y="2688550"/>
                </a:cubicBezTo>
                <a:lnTo>
                  <a:pt x="1981933" y="2670464"/>
                </a:lnTo>
                <a:lnTo>
                  <a:pt x="1910713" y="2788040"/>
                </a:lnTo>
                <a:cubicBezTo>
                  <a:pt x="1875966" y="2842676"/>
                  <a:pt x="1840654" y="2895551"/>
                  <a:pt x="1804915" y="2946539"/>
                </a:cubicBezTo>
                <a:lnTo>
                  <a:pt x="1769877" y="2994126"/>
                </a:lnTo>
                <a:lnTo>
                  <a:pt x="1789752" y="3036852"/>
                </a:lnTo>
                <a:close/>
                <a:moveTo>
                  <a:pt x="1019070" y="3158757"/>
                </a:moveTo>
                <a:cubicBezTo>
                  <a:pt x="1095598" y="3157893"/>
                  <a:pt x="1178920" y="3133980"/>
                  <a:pt x="1265989" y="3089755"/>
                </a:cubicBezTo>
                <a:lnTo>
                  <a:pt x="1325869" y="3055204"/>
                </a:lnTo>
                <a:lnTo>
                  <a:pt x="1303115" y="2834236"/>
                </a:lnTo>
                <a:cubicBezTo>
                  <a:pt x="1296841" y="2757676"/>
                  <a:pt x="1292057" y="2679762"/>
                  <a:pt x="1288841" y="2600689"/>
                </a:cubicBezTo>
                <a:lnTo>
                  <a:pt x="1288517" y="2584706"/>
                </a:lnTo>
                <a:lnTo>
                  <a:pt x="1250210" y="2588767"/>
                </a:lnTo>
                <a:cubicBezTo>
                  <a:pt x="1207454" y="2589200"/>
                  <a:pt x="1167220" y="2581067"/>
                  <a:pt x="1130263" y="2563691"/>
                </a:cubicBezTo>
                <a:cubicBezTo>
                  <a:pt x="834608" y="2424684"/>
                  <a:pt x="860688" y="1746760"/>
                  <a:pt x="1188516" y="1049504"/>
                </a:cubicBezTo>
                <a:cubicBezTo>
                  <a:pt x="1331940" y="744456"/>
                  <a:pt x="1509359" y="486245"/>
                  <a:pt x="1688333" y="303917"/>
                </a:cubicBezTo>
                <a:lnTo>
                  <a:pt x="1742297" y="252272"/>
                </a:lnTo>
                <a:lnTo>
                  <a:pt x="1727789" y="262558"/>
                </a:lnTo>
                <a:cubicBezTo>
                  <a:pt x="1455671" y="472829"/>
                  <a:pt x="1168147" y="849484"/>
                  <a:pt x="947571" y="1318627"/>
                </a:cubicBezTo>
                <a:cubicBezTo>
                  <a:pt x="555437" y="2152658"/>
                  <a:pt x="523384" y="2963164"/>
                  <a:pt x="875979" y="3128943"/>
                </a:cubicBezTo>
                <a:cubicBezTo>
                  <a:pt x="920053" y="3149666"/>
                  <a:pt x="968051" y="3159333"/>
                  <a:pt x="1019070" y="3158757"/>
                </a:cubicBezTo>
                <a:close/>
                <a:moveTo>
                  <a:pt x="1556760" y="3231923"/>
                </a:moveTo>
                <a:lnTo>
                  <a:pt x="1584830" y="3201051"/>
                </a:lnTo>
                <a:cubicBezTo>
                  <a:pt x="1620979" y="3159042"/>
                  <a:pt x="1656974" y="3114939"/>
                  <a:pt x="1692683" y="3068867"/>
                </a:cubicBezTo>
                <a:lnTo>
                  <a:pt x="1748192" y="2993547"/>
                </a:lnTo>
                <a:lnTo>
                  <a:pt x="1730245" y="2954854"/>
                </a:lnTo>
                <a:cubicBezTo>
                  <a:pt x="1713986" y="2916284"/>
                  <a:pt x="1698502" y="2875875"/>
                  <a:pt x="1683854" y="2833769"/>
                </a:cubicBezTo>
                <a:lnTo>
                  <a:pt x="1669828" y="2789274"/>
                </a:lnTo>
                <a:lnTo>
                  <a:pt x="1626458" y="2836310"/>
                </a:lnTo>
                <a:cubicBezTo>
                  <a:pt x="1595286" y="2868181"/>
                  <a:pt x="1564080" y="2898162"/>
                  <a:pt x="1532955" y="2926149"/>
                </a:cubicBezTo>
                <a:lnTo>
                  <a:pt x="1489333" y="2962669"/>
                </a:lnTo>
                <a:lnTo>
                  <a:pt x="1499909" y="3016047"/>
                </a:lnTo>
                <a:cubicBezTo>
                  <a:pt x="1512621" y="3072935"/>
                  <a:pt x="1526431" y="3128162"/>
                  <a:pt x="1541269" y="3181559"/>
                </a:cubicBezTo>
                <a:close/>
                <a:moveTo>
                  <a:pt x="3077597" y="3252316"/>
                </a:moveTo>
                <a:lnTo>
                  <a:pt x="3108079" y="3044742"/>
                </a:lnTo>
                <a:lnTo>
                  <a:pt x="3115808" y="2969831"/>
                </a:lnTo>
                <a:lnTo>
                  <a:pt x="3032949" y="2914487"/>
                </a:lnTo>
                <a:lnTo>
                  <a:pt x="2995942" y="2885926"/>
                </a:lnTo>
                <a:lnTo>
                  <a:pt x="2966098" y="3036892"/>
                </a:lnTo>
                <a:lnTo>
                  <a:pt x="2943649" y="3126938"/>
                </a:lnTo>
                <a:lnTo>
                  <a:pt x="3011044" y="3193382"/>
                </a:lnTo>
                <a:close/>
                <a:moveTo>
                  <a:pt x="2873505" y="3302372"/>
                </a:moveTo>
                <a:lnTo>
                  <a:pt x="2910665" y="3181559"/>
                </a:lnTo>
                <a:lnTo>
                  <a:pt x="2922862" y="3132751"/>
                </a:lnTo>
                <a:lnTo>
                  <a:pt x="2888395" y="3098732"/>
                </a:lnTo>
                <a:cubicBezTo>
                  <a:pt x="2847067" y="3055852"/>
                  <a:pt x="2805812" y="3010941"/>
                  <a:pt x="2764778" y="2964107"/>
                </a:cubicBezTo>
                <a:lnTo>
                  <a:pt x="2749983" y="2946424"/>
                </a:lnTo>
                <a:lnTo>
                  <a:pt x="2746753" y="2954854"/>
                </a:lnTo>
                <a:cubicBezTo>
                  <a:pt x="2730494" y="2993424"/>
                  <a:pt x="2713459" y="3030155"/>
                  <a:pt x="2695710" y="3064904"/>
                </a:cubicBezTo>
                <a:lnTo>
                  <a:pt x="2690802" y="3073610"/>
                </a:lnTo>
                <a:lnTo>
                  <a:pt x="2771264" y="3179358"/>
                </a:lnTo>
                <a:close/>
                <a:moveTo>
                  <a:pt x="1401452" y="3393537"/>
                </a:moveTo>
                <a:lnTo>
                  <a:pt x="1476060" y="3320678"/>
                </a:lnTo>
                <a:lnTo>
                  <a:pt x="1541201" y="3249035"/>
                </a:lnTo>
                <a:lnTo>
                  <a:pt x="1527998" y="3206010"/>
                </a:lnTo>
                <a:cubicBezTo>
                  <a:pt x="1512871" y="3151449"/>
                  <a:pt x="1498794" y="3095019"/>
                  <a:pt x="1485836" y="3036892"/>
                </a:cubicBezTo>
                <a:lnTo>
                  <a:pt x="1473743" y="2975720"/>
                </a:lnTo>
                <a:lnTo>
                  <a:pt x="1439938" y="3004022"/>
                </a:lnTo>
                <a:cubicBezTo>
                  <a:pt x="1409090" y="3027916"/>
                  <a:pt x="1378439" y="3049712"/>
                  <a:pt x="1348098" y="3069306"/>
                </a:cubicBezTo>
                <a:lnTo>
                  <a:pt x="1347513" y="3069645"/>
                </a:lnTo>
                <a:lnTo>
                  <a:pt x="1374915" y="3256240"/>
                </a:lnTo>
                <a:close/>
                <a:moveTo>
                  <a:pt x="2238499" y="3417910"/>
                </a:moveTo>
                <a:cubicBezTo>
                  <a:pt x="2384608" y="3417910"/>
                  <a:pt x="2520342" y="3312846"/>
                  <a:pt x="2632937" y="3132916"/>
                </a:cubicBezTo>
                <a:lnTo>
                  <a:pt x="2666697" y="3073201"/>
                </a:lnTo>
                <a:lnTo>
                  <a:pt x="2626879" y="3020849"/>
                </a:lnTo>
                <a:cubicBezTo>
                  <a:pt x="2581661" y="2958752"/>
                  <a:pt x="2537008" y="2894722"/>
                  <a:pt x="2493093" y="2828887"/>
                </a:cubicBezTo>
                <a:lnTo>
                  <a:pt x="2423027" y="2719055"/>
                </a:lnTo>
                <a:lnTo>
                  <a:pt x="2404019" y="2735462"/>
                </a:lnTo>
                <a:cubicBezTo>
                  <a:pt x="2348450" y="2776224"/>
                  <a:pt x="2289367" y="2798182"/>
                  <a:pt x="2228111" y="2798182"/>
                </a:cubicBezTo>
                <a:cubicBezTo>
                  <a:pt x="2187273" y="2798182"/>
                  <a:pt x="2147402" y="2788423"/>
                  <a:pt x="2108893" y="2769839"/>
                </a:cubicBezTo>
                <a:lnTo>
                  <a:pt x="2076544" y="2750223"/>
                </a:lnTo>
                <a:lnTo>
                  <a:pt x="2060421" y="2782788"/>
                </a:lnTo>
                <a:cubicBezTo>
                  <a:pt x="2023867" y="2852978"/>
                  <a:pt x="1986385" y="2921453"/>
                  <a:pt x="1948132" y="2988067"/>
                </a:cubicBezTo>
                <a:lnTo>
                  <a:pt x="1853082" y="3145879"/>
                </a:lnTo>
                <a:lnTo>
                  <a:pt x="1902228" y="3216502"/>
                </a:lnTo>
                <a:cubicBezTo>
                  <a:pt x="2002189" y="3344949"/>
                  <a:pt x="2116742" y="3417910"/>
                  <a:pt x="2238499" y="3417910"/>
                </a:cubicBezTo>
                <a:close/>
                <a:moveTo>
                  <a:pt x="1628511" y="3442311"/>
                </a:moveTo>
                <a:lnTo>
                  <a:pt x="1703600" y="3339416"/>
                </a:lnTo>
                <a:cubicBezTo>
                  <a:pt x="1743470" y="3282079"/>
                  <a:pt x="1782886" y="3222638"/>
                  <a:pt x="1821697" y="3161233"/>
                </a:cubicBezTo>
                <a:lnTo>
                  <a:pt x="1828876" y="3149319"/>
                </a:lnTo>
                <a:lnTo>
                  <a:pt x="1781289" y="3064904"/>
                </a:lnTo>
                <a:lnTo>
                  <a:pt x="1756738" y="3011972"/>
                </a:lnTo>
                <a:lnTo>
                  <a:pt x="1696549" y="3093718"/>
                </a:lnTo>
                <a:cubicBezTo>
                  <a:pt x="1660090" y="3140807"/>
                  <a:pt x="1623341" y="3185885"/>
                  <a:pt x="1586437" y="3228825"/>
                </a:cubicBezTo>
                <a:lnTo>
                  <a:pt x="1563558" y="3254021"/>
                </a:lnTo>
                <a:lnTo>
                  <a:pt x="1588803" y="3336097"/>
                </a:lnTo>
                <a:close/>
                <a:moveTo>
                  <a:pt x="3032488" y="3480599"/>
                </a:moveTo>
                <a:lnTo>
                  <a:pt x="3038126" y="3457469"/>
                </a:lnTo>
                <a:lnTo>
                  <a:pt x="3073359" y="3275181"/>
                </a:lnTo>
                <a:lnTo>
                  <a:pt x="3012444" y="3221166"/>
                </a:lnTo>
                <a:lnTo>
                  <a:pt x="2938382" y="3148068"/>
                </a:lnTo>
                <a:lnTo>
                  <a:pt x="2923937" y="3206010"/>
                </a:lnTo>
                <a:lnTo>
                  <a:pt x="2888741" y="3320704"/>
                </a:lnTo>
                <a:lnTo>
                  <a:pt x="2907900" y="3343757"/>
                </a:lnTo>
                <a:close/>
                <a:moveTo>
                  <a:pt x="3811847" y="3644380"/>
                </a:moveTo>
                <a:cubicBezTo>
                  <a:pt x="3839826" y="3646581"/>
                  <a:pt x="3866950" y="3646590"/>
                  <a:pt x="3893119" y="3644334"/>
                </a:cubicBezTo>
                <a:cubicBezTo>
                  <a:pt x="3952933" y="3639177"/>
                  <a:pt x="4007761" y="3622189"/>
                  <a:pt x="4056429" y="3592509"/>
                </a:cubicBezTo>
                <a:cubicBezTo>
                  <a:pt x="4445771" y="3355070"/>
                  <a:pt x="4293446" y="2395266"/>
                  <a:pt x="3716203" y="1448728"/>
                </a:cubicBezTo>
                <a:cubicBezTo>
                  <a:pt x="3441393" y="998106"/>
                  <a:pt x="3119818" y="631728"/>
                  <a:pt x="2816281" y="397132"/>
                </a:cubicBezTo>
                <a:lnTo>
                  <a:pt x="2682141" y="304016"/>
                </a:lnTo>
                <a:lnTo>
                  <a:pt x="2702225" y="330374"/>
                </a:lnTo>
                <a:lnTo>
                  <a:pt x="2751402" y="410399"/>
                </a:lnTo>
                <a:lnTo>
                  <a:pt x="2789176" y="440469"/>
                </a:lnTo>
                <a:cubicBezTo>
                  <a:pt x="3017223" y="637247"/>
                  <a:pt x="3250491" y="914530"/>
                  <a:pt x="3452790" y="1246252"/>
                </a:cubicBezTo>
                <a:cubicBezTo>
                  <a:pt x="3943096" y="2050235"/>
                  <a:pt x="4065820" y="2869545"/>
                  <a:pt x="3726901" y="3076233"/>
                </a:cubicBezTo>
                <a:cubicBezTo>
                  <a:pt x="3578624" y="3166660"/>
                  <a:pt x="3366551" y="3124845"/>
                  <a:pt x="3133827" y="2981866"/>
                </a:cubicBezTo>
                <a:lnTo>
                  <a:pt x="3133631" y="2981736"/>
                </a:lnTo>
                <a:lnTo>
                  <a:pt x="3125607" y="3059654"/>
                </a:lnTo>
                <a:lnTo>
                  <a:pt x="3095096" y="3267812"/>
                </a:lnTo>
                <a:lnTo>
                  <a:pt x="3132089" y="3300571"/>
                </a:lnTo>
                <a:cubicBezTo>
                  <a:pt x="3378173" y="3506131"/>
                  <a:pt x="3615989" y="3628973"/>
                  <a:pt x="3811847" y="3644380"/>
                </a:cubicBezTo>
                <a:close/>
                <a:moveTo>
                  <a:pt x="1462235" y="3654473"/>
                </a:moveTo>
                <a:lnTo>
                  <a:pt x="1582782" y="3504972"/>
                </a:lnTo>
                <a:lnTo>
                  <a:pt x="1613410" y="3463003"/>
                </a:lnTo>
                <a:lnTo>
                  <a:pt x="1576453" y="3363914"/>
                </a:lnTo>
                <a:lnTo>
                  <a:pt x="1547991" y="3271164"/>
                </a:lnTo>
                <a:lnTo>
                  <a:pt x="1475400" y="3351106"/>
                </a:lnTo>
                <a:lnTo>
                  <a:pt x="1406311" y="3418680"/>
                </a:lnTo>
                <a:lnTo>
                  <a:pt x="1413809" y="3457469"/>
                </a:lnTo>
                <a:cubicBezTo>
                  <a:pt x="1428028" y="3522704"/>
                  <a:pt x="1443475" y="3586036"/>
                  <a:pt x="1460073" y="3647269"/>
                </a:cubicBezTo>
                <a:close/>
                <a:moveTo>
                  <a:pt x="756573" y="3744562"/>
                </a:moveTo>
                <a:cubicBezTo>
                  <a:pt x="936638" y="3740576"/>
                  <a:pt x="1149832" y="3625887"/>
                  <a:pt x="1367176" y="3427009"/>
                </a:cubicBezTo>
                <a:lnTo>
                  <a:pt x="1384011" y="3410569"/>
                </a:lnTo>
                <a:lnTo>
                  <a:pt x="1358003" y="3275760"/>
                </a:lnTo>
                <a:lnTo>
                  <a:pt x="1329334" y="3080167"/>
                </a:lnTo>
                <a:lnTo>
                  <a:pt x="1258127" y="3121381"/>
                </a:lnTo>
                <a:cubicBezTo>
                  <a:pt x="1110117" y="3196819"/>
                  <a:pt x="972775" y="3214625"/>
                  <a:pt x="860511" y="3161842"/>
                </a:cubicBezTo>
                <a:cubicBezTo>
                  <a:pt x="501266" y="2992936"/>
                  <a:pt x="534854" y="2165167"/>
                  <a:pt x="935531" y="1312966"/>
                </a:cubicBezTo>
                <a:cubicBezTo>
                  <a:pt x="1200041" y="750380"/>
                  <a:pt x="1558407" y="317787"/>
                  <a:pt x="1874789" y="137329"/>
                </a:cubicBezTo>
                <a:lnTo>
                  <a:pt x="1905528" y="121528"/>
                </a:lnTo>
                <a:lnTo>
                  <a:pt x="1916746" y="113596"/>
                </a:lnTo>
                <a:cubicBezTo>
                  <a:pt x="1941654" y="97604"/>
                  <a:pt x="1966308" y="83414"/>
                  <a:pt x="1990617" y="71111"/>
                </a:cubicBezTo>
                <a:lnTo>
                  <a:pt x="2014957" y="60546"/>
                </a:lnTo>
                <a:lnTo>
                  <a:pt x="1957479" y="76661"/>
                </a:lnTo>
                <a:cubicBezTo>
                  <a:pt x="1556438" y="215700"/>
                  <a:pt x="1054827" y="778450"/>
                  <a:pt x="695507" y="1542687"/>
                </a:cubicBezTo>
                <a:cubicBezTo>
                  <a:pt x="223785" y="2545993"/>
                  <a:pt x="175932" y="3516630"/>
                  <a:pt x="588624" y="3710664"/>
                </a:cubicBezTo>
                <a:cubicBezTo>
                  <a:pt x="640211" y="3734919"/>
                  <a:pt x="696552" y="3745891"/>
                  <a:pt x="756573" y="3744562"/>
                </a:cubicBezTo>
                <a:close/>
                <a:moveTo>
                  <a:pt x="2225967" y="4066612"/>
                </a:moveTo>
                <a:cubicBezTo>
                  <a:pt x="2482485" y="4066612"/>
                  <a:pt x="2711682" y="3782241"/>
                  <a:pt x="2863131" y="3336097"/>
                </a:cubicBezTo>
                <a:lnTo>
                  <a:pt x="2866637" y="3324698"/>
                </a:lnTo>
                <a:lnTo>
                  <a:pt x="2764063" y="3201216"/>
                </a:lnTo>
                <a:lnTo>
                  <a:pt x="2680673" y="3091577"/>
                </a:lnTo>
                <a:lnTo>
                  <a:pt x="2640376" y="3163061"/>
                </a:lnTo>
                <a:cubicBezTo>
                  <a:pt x="2525658" y="3346911"/>
                  <a:pt x="2387363" y="3454263"/>
                  <a:pt x="2238499" y="3454263"/>
                </a:cubicBezTo>
                <a:cubicBezTo>
                  <a:pt x="2114446" y="3454263"/>
                  <a:pt x="1997732" y="3379713"/>
                  <a:pt x="1895886" y="3248468"/>
                </a:cubicBezTo>
                <a:lnTo>
                  <a:pt x="1839894" y="3167775"/>
                </a:lnTo>
                <a:lnTo>
                  <a:pt x="1831214" y="3182186"/>
                </a:lnTo>
                <a:cubicBezTo>
                  <a:pt x="1791573" y="3244936"/>
                  <a:pt x="1751316" y="3305681"/>
                  <a:pt x="1710598" y="3364277"/>
                </a:cubicBezTo>
                <a:lnTo>
                  <a:pt x="1637045" y="3465140"/>
                </a:lnTo>
                <a:lnTo>
                  <a:pt x="1642097" y="3478652"/>
                </a:lnTo>
                <a:cubicBezTo>
                  <a:pt x="1791522" y="3841924"/>
                  <a:pt x="1997951" y="4066612"/>
                  <a:pt x="2225967" y="4066612"/>
                </a:cubicBezTo>
                <a:close/>
                <a:moveTo>
                  <a:pt x="4183257" y="4157991"/>
                </a:moveTo>
                <a:cubicBezTo>
                  <a:pt x="4250556" y="4152866"/>
                  <a:pt x="4312092" y="4134201"/>
                  <a:pt x="4366531" y="4101001"/>
                </a:cubicBezTo>
                <a:cubicBezTo>
                  <a:pt x="4802044" y="3835405"/>
                  <a:pt x="4618477" y="2740173"/>
                  <a:pt x="3956524" y="1654731"/>
                </a:cubicBezTo>
                <a:cubicBezTo>
                  <a:pt x="3584176" y="1044170"/>
                  <a:pt x="3139776" y="566760"/>
                  <a:pt x="2744683" y="313163"/>
                </a:cubicBezTo>
                <a:lnTo>
                  <a:pt x="2703271" y="288859"/>
                </a:lnTo>
                <a:lnTo>
                  <a:pt x="2764223" y="330475"/>
                </a:lnTo>
                <a:cubicBezTo>
                  <a:pt x="3087533" y="568070"/>
                  <a:pt x="3434959" y="956816"/>
                  <a:pt x="3729867" y="1440395"/>
                </a:cubicBezTo>
                <a:cubicBezTo>
                  <a:pt x="4319686" y="2407553"/>
                  <a:pt x="4476086" y="3387803"/>
                  <a:pt x="4079197" y="3629844"/>
                </a:cubicBezTo>
                <a:cubicBezTo>
                  <a:pt x="3855947" y="3765993"/>
                  <a:pt x="3505187" y="3639566"/>
                  <a:pt x="3136029" y="3330750"/>
                </a:cubicBezTo>
                <a:lnTo>
                  <a:pt x="3091021" y="3290842"/>
                </a:lnTo>
                <a:lnTo>
                  <a:pt x="3054264" y="3481372"/>
                </a:lnTo>
                <a:lnTo>
                  <a:pt x="3049898" y="3499316"/>
                </a:lnTo>
                <a:lnTo>
                  <a:pt x="3184200" y="3633263"/>
                </a:lnTo>
                <a:cubicBezTo>
                  <a:pt x="3552627" y="3982358"/>
                  <a:pt x="3914057" y="4178492"/>
                  <a:pt x="4183257" y="4157991"/>
                </a:cubicBezTo>
                <a:close/>
                <a:moveTo>
                  <a:pt x="523563" y="4286531"/>
                </a:moveTo>
                <a:cubicBezTo>
                  <a:pt x="759673" y="4278945"/>
                  <a:pt x="1048085" y="4098845"/>
                  <a:pt x="1336636" y="3794802"/>
                </a:cubicBezTo>
                <a:lnTo>
                  <a:pt x="1444626" y="3674370"/>
                </a:lnTo>
                <a:lnTo>
                  <a:pt x="1397670" y="3481372"/>
                </a:lnTo>
                <a:lnTo>
                  <a:pt x="1388867" y="3435741"/>
                </a:lnTo>
                <a:lnTo>
                  <a:pt x="1364261" y="3459808"/>
                </a:lnTo>
                <a:cubicBezTo>
                  <a:pt x="1068480" y="3730907"/>
                  <a:pt x="780363" y="3849137"/>
                  <a:pt x="570018" y="3750239"/>
                </a:cubicBezTo>
                <a:cubicBezTo>
                  <a:pt x="149326" y="3552443"/>
                  <a:pt x="199025" y="2561040"/>
                  <a:pt x="681024" y="1535877"/>
                </a:cubicBezTo>
                <a:cubicBezTo>
                  <a:pt x="922023" y="1023296"/>
                  <a:pt x="1225466" y="599327"/>
                  <a:pt x="1521247" y="328228"/>
                </a:cubicBezTo>
                <a:lnTo>
                  <a:pt x="1577352" y="280277"/>
                </a:lnTo>
                <a:lnTo>
                  <a:pt x="1538804" y="308908"/>
                </a:lnTo>
                <a:cubicBezTo>
                  <a:pt x="1173387" y="603663"/>
                  <a:pt x="783104" y="1126243"/>
                  <a:pt x="478821" y="1773422"/>
                </a:cubicBezTo>
                <a:cubicBezTo>
                  <a:pt x="-62125" y="2923962"/>
                  <a:pt x="-126423" y="4032608"/>
                  <a:pt x="335209" y="4249653"/>
                </a:cubicBezTo>
                <a:cubicBezTo>
                  <a:pt x="392913" y="4276784"/>
                  <a:pt x="456103" y="4288699"/>
                  <a:pt x="523563" y="4286531"/>
                </a:cubicBezTo>
                <a:close/>
                <a:moveTo>
                  <a:pt x="2225967" y="4662203"/>
                </a:moveTo>
                <a:cubicBezTo>
                  <a:pt x="2544786" y="4662203"/>
                  <a:pt x="2825877" y="4259608"/>
                  <a:pt x="2991861" y="3647270"/>
                </a:cubicBezTo>
                <a:lnTo>
                  <a:pt x="3026670" y="3504468"/>
                </a:lnTo>
                <a:lnTo>
                  <a:pt x="2903626" y="3369227"/>
                </a:lnTo>
                <a:lnTo>
                  <a:pt x="2881883" y="3343052"/>
                </a:lnTo>
                <a:lnTo>
                  <a:pt x="2875481" y="3363914"/>
                </a:lnTo>
                <a:cubicBezTo>
                  <a:pt x="2721097" y="3819777"/>
                  <a:pt x="2487457" y="4110343"/>
                  <a:pt x="2225967" y="4110343"/>
                </a:cubicBezTo>
                <a:cubicBezTo>
                  <a:pt x="1993532" y="4110343"/>
                  <a:pt x="1783101" y="3880760"/>
                  <a:pt x="1630780" y="3509574"/>
                </a:cubicBezTo>
                <a:lnTo>
                  <a:pt x="1621935" y="3485860"/>
                </a:lnTo>
                <a:lnTo>
                  <a:pt x="1587216" y="3533471"/>
                </a:lnTo>
                <a:lnTo>
                  <a:pt x="1469697" y="3679345"/>
                </a:lnTo>
                <a:lnTo>
                  <a:pt x="1513244" y="3824486"/>
                </a:lnTo>
                <a:cubicBezTo>
                  <a:pt x="1682653" y="4336101"/>
                  <a:pt x="1939030" y="4662203"/>
                  <a:pt x="2225967" y="4662203"/>
                </a:cubicBezTo>
                <a:close/>
                <a:moveTo>
                  <a:pt x="2225967" y="4712351"/>
                </a:moveTo>
                <a:cubicBezTo>
                  <a:pt x="1933328" y="4712351"/>
                  <a:pt x="1671857" y="4379145"/>
                  <a:pt x="1499082" y="3856385"/>
                </a:cubicBezTo>
                <a:lnTo>
                  <a:pt x="1452201" y="3699838"/>
                </a:lnTo>
                <a:lnTo>
                  <a:pt x="1335880" y="3829695"/>
                </a:lnTo>
                <a:cubicBezTo>
                  <a:pt x="957097" y="4229261"/>
                  <a:pt x="578700" y="4419549"/>
                  <a:pt x="313872" y="4295035"/>
                </a:cubicBezTo>
                <a:cubicBezTo>
                  <a:pt x="-156933" y="4073678"/>
                  <a:pt x="-90519" y="2941217"/>
                  <a:pt x="462212" y="1765613"/>
                </a:cubicBezTo>
                <a:cubicBezTo>
                  <a:pt x="964204" y="697926"/>
                  <a:pt x="1694683" y="-38151"/>
                  <a:pt x="2177252" y="1529"/>
                </a:cubicBezTo>
                <a:lnTo>
                  <a:pt x="2213912" y="8782"/>
                </a:lnTo>
                <a:lnTo>
                  <a:pt x="2225967" y="8039"/>
                </a:lnTo>
                <a:lnTo>
                  <a:pt x="2227353" y="8124"/>
                </a:lnTo>
                <a:lnTo>
                  <a:pt x="2228111" y="8038"/>
                </a:lnTo>
                <a:lnTo>
                  <a:pt x="2230647" y="8327"/>
                </a:lnTo>
                <a:lnTo>
                  <a:pt x="2234295" y="8552"/>
                </a:lnTo>
                <a:lnTo>
                  <a:pt x="2238500" y="8037"/>
                </a:lnTo>
                <a:lnTo>
                  <a:pt x="2251222" y="9595"/>
                </a:lnTo>
                <a:lnTo>
                  <a:pt x="2269282" y="10708"/>
                </a:lnTo>
                <a:lnTo>
                  <a:pt x="2269821" y="10808"/>
                </a:lnTo>
                <a:lnTo>
                  <a:pt x="2274442" y="11099"/>
                </a:lnTo>
                <a:cubicBezTo>
                  <a:pt x="2367765" y="22911"/>
                  <a:pt x="2457504" y="68637"/>
                  <a:pt x="2541722" y="143438"/>
                </a:cubicBezTo>
                <a:lnTo>
                  <a:pt x="2587472" y="190303"/>
                </a:lnTo>
                <a:lnTo>
                  <a:pt x="2643004" y="218661"/>
                </a:lnTo>
                <a:cubicBezTo>
                  <a:pt x="3068097" y="459620"/>
                  <a:pt x="3562671" y="973657"/>
                  <a:pt x="3972194" y="1645175"/>
                </a:cubicBezTo>
                <a:cubicBezTo>
                  <a:pt x="4648567" y="2754262"/>
                  <a:pt x="4836808" y="3872942"/>
                  <a:pt x="4392641" y="4143816"/>
                </a:cubicBezTo>
                <a:cubicBezTo>
                  <a:pt x="4087276" y="4330042"/>
                  <a:pt x="3562500" y="4067064"/>
                  <a:pt x="3044547" y="3524117"/>
                </a:cubicBezTo>
                <a:lnTo>
                  <a:pt x="3044008" y="3523525"/>
                </a:lnTo>
                <a:lnTo>
                  <a:pt x="3007080" y="3675308"/>
                </a:lnTo>
                <a:cubicBezTo>
                  <a:pt x="2837798" y="4300985"/>
                  <a:pt x="2551121" y="4712351"/>
                  <a:pt x="2225967" y="4712351"/>
                </a:cubicBezTo>
                <a:close/>
              </a:path>
            </a:pathLst>
          </a:custGeom>
          <a:gradFill>
            <a:gsLst>
              <a:gs pos="0">
                <a:srgbClr val="A603AB"/>
              </a:gs>
              <a:gs pos="21001">
                <a:srgbClr val="0819FB"/>
              </a:gs>
              <a:gs pos="35001">
                <a:srgbClr val="1A8D48"/>
              </a:gs>
              <a:gs pos="52000">
                <a:srgbClr val="FFFF00"/>
              </a:gs>
              <a:gs pos="73000">
                <a:srgbClr val="EE3F17"/>
              </a:gs>
              <a:gs pos="88000">
                <a:srgbClr val="E81766"/>
              </a:gs>
              <a:gs pos="100000">
                <a:srgbClr val="A603AB"/>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solidFill>
                <a:schemeClr val="tx1"/>
              </a:solidFill>
            </a:endParaRPr>
          </a:p>
        </p:txBody>
      </p:sp>
      <p:sp>
        <p:nvSpPr>
          <p:cNvPr id="25" name="24 Forma libre"/>
          <p:cNvSpPr/>
          <p:nvPr/>
        </p:nvSpPr>
        <p:spPr>
          <a:xfrm>
            <a:off x="-66558" y="0"/>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1000">
                <a:srgbClr val="CC0000">
                  <a:lumMod val="49000"/>
                </a:srgbClr>
              </a:gs>
              <a:gs pos="91000">
                <a:srgbClr val="391B03">
                  <a:lumMod val="0"/>
                </a:srgbClr>
              </a:gs>
              <a:gs pos="27000">
                <a:srgbClr val="FFFF00">
                  <a:lumMod val="54000"/>
                  <a:lumOff val="46000"/>
                </a:srgbClr>
              </a:gs>
              <a:gs pos="50000">
                <a:srgbClr val="AC0056">
                  <a:lumMod val="90000"/>
                  <a:lumOff val="10000"/>
                </a:srgb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26" name="25 Forma libre"/>
          <p:cNvSpPr/>
          <p:nvPr/>
        </p:nvSpPr>
        <p:spPr>
          <a:xfrm rot="10800000">
            <a:off x="-28657" y="5550045"/>
            <a:ext cx="9201313" cy="1333892"/>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61000">
                <a:srgbClr val="CC0000">
                  <a:lumMod val="49000"/>
                </a:srgbClr>
              </a:gs>
              <a:gs pos="91000">
                <a:srgbClr val="391B03">
                  <a:lumMod val="0"/>
                </a:srgbClr>
              </a:gs>
              <a:gs pos="27000">
                <a:srgbClr val="FFFF00">
                  <a:lumMod val="54000"/>
                  <a:lumOff val="46000"/>
                </a:srgbClr>
              </a:gs>
              <a:gs pos="50000">
                <a:srgbClr val="AC0056">
                  <a:lumMod val="90000"/>
                  <a:lumOff val="10000"/>
                </a:srgbClr>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dirty="0"/>
          </a:p>
        </p:txBody>
      </p:sp>
      <p:sp>
        <p:nvSpPr>
          <p:cNvPr id="28" name="27 Rectángulo"/>
          <p:cNvSpPr/>
          <p:nvPr/>
        </p:nvSpPr>
        <p:spPr>
          <a:xfrm>
            <a:off x="-655279" y="-546847"/>
            <a:ext cx="10461502" cy="7936287"/>
          </a:xfrm>
          <a:prstGeom prst="rect">
            <a:avLst/>
          </a:prstGeom>
          <a:gradFill>
            <a:gsLst>
              <a:gs pos="79000">
                <a:schemeClr val="accent4">
                  <a:lumMod val="0"/>
                </a:schemeClr>
              </a:gs>
              <a:gs pos="0">
                <a:srgbClr val="FFC000"/>
              </a:gs>
              <a:gs pos="98000">
                <a:srgbClr val="0000FF">
                  <a:lumMod val="0"/>
                </a:srgbClr>
              </a:gs>
              <a:gs pos="90000">
                <a:srgbClr val="C00000">
                  <a:lumMod val="79000"/>
                </a:srgbClr>
              </a:gs>
              <a:gs pos="66000">
                <a:schemeClr val="accent2">
                  <a:lumMod val="75000"/>
                </a:schemeClr>
              </a:gs>
              <a:gs pos="44000">
                <a:schemeClr val="accent6">
                  <a:lumMod val="45000"/>
                </a:schemeClr>
              </a:gs>
              <a:gs pos="56000">
                <a:srgbClr val="FF0000">
                  <a:lumMod val="0"/>
                </a:srgbClr>
              </a:gs>
              <a:gs pos="32000">
                <a:srgbClr val="190D0A"/>
              </a:gs>
              <a:gs pos="12000">
                <a:srgbClr val="00B050">
                  <a:lumMod val="3000"/>
                </a:srgbClr>
              </a:gs>
              <a:gs pos="21000">
                <a:schemeClr val="accent6">
                  <a:lumMod val="64000"/>
                </a:scheme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71090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8"/>
                                        </p:tgtEl>
                                        <p:attrNameLst>
                                          <p:attrName>style.opacity</p:attrName>
                                        </p:attrNameLst>
                                      </p:cBhvr>
                                      <p:to>
                                        <p:strVal val="0"/>
                                      </p:to>
                                    </p:set>
                                    <p:animEffect filter="image" prLst="opacity: 0">
                                      <p:cBhvr rctx="IE">
                                        <p:cTn id="7" dur="indefinite"/>
                                        <p:tgtEl>
                                          <p:spTgt spid="28"/>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 calcmode="lin" valueType="num">
                                      <p:cBhvr additive="base">
                                        <p:cTn id="10" dur="5000" fill="hold"/>
                                        <p:tgtEl>
                                          <p:spTgt spid="17"/>
                                        </p:tgtEl>
                                        <p:attrNameLst>
                                          <p:attrName>ppt_x</p:attrName>
                                        </p:attrNameLst>
                                      </p:cBhvr>
                                      <p:tavLst>
                                        <p:tav tm="0">
                                          <p:val>
                                            <p:strVal val="0-#ppt_w/2"/>
                                          </p:val>
                                        </p:tav>
                                        <p:tav tm="100000">
                                          <p:val>
                                            <p:strVal val="#ppt_x"/>
                                          </p:val>
                                        </p:tav>
                                      </p:tavLst>
                                    </p:anim>
                                    <p:anim calcmode="lin" valueType="num">
                                      <p:cBhvr additive="base">
                                        <p:cTn id="11" dur="5000" fill="hold"/>
                                        <p:tgtEl>
                                          <p:spTgt spid="17"/>
                                        </p:tgtEl>
                                        <p:attrNameLst>
                                          <p:attrName>ppt_y</p:attrName>
                                        </p:attrNameLst>
                                      </p:cBhvr>
                                      <p:tavLst>
                                        <p:tav tm="0">
                                          <p:val>
                                            <p:strVal val="1+#ppt_h/2"/>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p:cTn id="14" dur="5000" fill="hold"/>
                                        <p:tgtEl>
                                          <p:spTgt spid="17"/>
                                        </p:tgtEl>
                                        <p:attrNameLst>
                                          <p:attrName>ppt_w</p:attrName>
                                        </p:attrNameLst>
                                      </p:cBhvr>
                                      <p:tavLst>
                                        <p:tav tm="0" fmla="#ppt_w*sin(2.5*pi*$)">
                                          <p:val>
                                            <p:fltVal val="0"/>
                                          </p:val>
                                        </p:tav>
                                        <p:tav tm="100000">
                                          <p:val>
                                            <p:fltVal val="1"/>
                                          </p:val>
                                        </p:tav>
                                      </p:tavLst>
                                    </p:anim>
                                    <p:anim calcmode="lin" valueType="num">
                                      <p:cBhvr>
                                        <p:cTn id="15" dur="5000" fill="hold"/>
                                        <p:tgtEl>
                                          <p:spTgt spid="17"/>
                                        </p:tgtEl>
                                        <p:attrNameLst>
                                          <p:attrName>ppt_h</p:attrName>
                                        </p:attrNameLst>
                                      </p:cBhvr>
                                      <p:tavLst>
                                        <p:tav tm="0">
                                          <p:val>
                                            <p:strVal val="#ppt_h"/>
                                          </p:val>
                                        </p:tav>
                                        <p:tav tm="100000">
                                          <p:val>
                                            <p:strVal val="#ppt_h"/>
                                          </p:val>
                                        </p:tav>
                                      </p:tavLst>
                                    </p:anim>
                                  </p:childTnLst>
                                </p:cTn>
                              </p:par>
                              <p:par>
                                <p:cTn id="16" presetID="8" presetClass="emph" presetSubtype="0" fill="hold" grpId="2" nodeType="withEffect">
                                  <p:stCondLst>
                                    <p:cond delay="0"/>
                                  </p:stCondLst>
                                  <p:childTnLst>
                                    <p:animRot by="-21600000">
                                      <p:cBhvr>
                                        <p:cTn id="17" dur="5000" fill="hold"/>
                                        <p:tgtEl>
                                          <p:spTgt spid="17"/>
                                        </p:tgtEl>
                                        <p:attrNameLst>
                                          <p:attrName>r</p:attrName>
                                        </p:attrNameLst>
                                      </p:cBhvr>
                                    </p:animRot>
                                  </p:childTnLst>
                                </p:cTn>
                              </p:par>
                              <p:par>
                                <p:cTn id="18" presetID="2" presetClass="exit" presetSubtype="12" fill="hold" grpId="3" nodeType="withEffect">
                                  <p:stCondLst>
                                    <p:cond delay="0"/>
                                  </p:stCondLst>
                                  <p:childTnLst>
                                    <p:anim calcmode="lin" valueType="num">
                                      <p:cBhvr additive="base">
                                        <p:cTn id="19" dur="5000"/>
                                        <p:tgtEl>
                                          <p:spTgt spid="17"/>
                                        </p:tgtEl>
                                        <p:attrNameLst>
                                          <p:attrName>ppt_x</p:attrName>
                                        </p:attrNameLst>
                                      </p:cBhvr>
                                      <p:tavLst>
                                        <p:tav tm="0">
                                          <p:val>
                                            <p:strVal val="ppt_x"/>
                                          </p:val>
                                        </p:tav>
                                        <p:tav tm="100000">
                                          <p:val>
                                            <p:strVal val="0-ppt_w/2"/>
                                          </p:val>
                                        </p:tav>
                                      </p:tavLst>
                                    </p:anim>
                                    <p:anim calcmode="lin" valueType="num">
                                      <p:cBhvr additive="base">
                                        <p:cTn id="20" dur="5000"/>
                                        <p:tgtEl>
                                          <p:spTgt spid="17"/>
                                        </p:tgtEl>
                                        <p:attrNameLst>
                                          <p:attrName>ppt_y</p:attrName>
                                        </p:attrNameLst>
                                      </p:cBhvr>
                                      <p:tavLst>
                                        <p:tav tm="0">
                                          <p:val>
                                            <p:strVal val="ppt_y"/>
                                          </p:val>
                                        </p:tav>
                                        <p:tav tm="100000">
                                          <p:val>
                                            <p:strVal val="1+ppt_h/2"/>
                                          </p:val>
                                        </p:tav>
                                      </p:tavLst>
                                    </p:anim>
                                    <p:set>
                                      <p:cBhvr>
                                        <p:cTn id="21" dur="1" fill="hold">
                                          <p:stCondLst>
                                            <p:cond delay="4999"/>
                                          </p:stCondLst>
                                        </p:cTn>
                                        <p:tgtEl>
                                          <p:spTgt spid="17"/>
                                        </p:tgtEl>
                                        <p:attrNameLst>
                                          <p:attrName>style.visibility</p:attrName>
                                        </p:attrNameLst>
                                      </p:cBhvr>
                                      <p:to>
                                        <p:strVal val="hidden"/>
                                      </p:to>
                                    </p:set>
                                  </p:childTnLst>
                                </p:cTn>
                              </p:par>
                              <p:par>
                                <p:cTn id="22" presetID="2" presetClass="entr" presetSubtype="3" fill="hold" grpId="0" nodeType="withEffect">
                                  <p:stCondLst>
                                    <p:cond delay="0"/>
                                  </p:stCondLst>
                                  <p:childTnLst>
                                    <p:set>
                                      <p:cBhvr>
                                        <p:cTn id="23" dur="1" fill="hold">
                                          <p:stCondLst>
                                            <p:cond delay="0"/>
                                          </p:stCondLst>
                                        </p:cTn>
                                        <p:tgtEl>
                                          <p:spTgt spid="18"/>
                                        </p:tgtEl>
                                        <p:attrNameLst>
                                          <p:attrName>style.visibility</p:attrName>
                                        </p:attrNameLst>
                                      </p:cBhvr>
                                      <p:to>
                                        <p:strVal val="visible"/>
                                      </p:to>
                                    </p:set>
                                    <p:anim calcmode="lin" valueType="num">
                                      <p:cBhvr additive="base">
                                        <p:cTn id="24" dur="5000" fill="hold"/>
                                        <p:tgtEl>
                                          <p:spTgt spid="18"/>
                                        </p:tgtEl>
                                        <p:attrNameLst>
                                          <p:attrName>ppt_x</p:attrName>
                                        </p:attrNameLst>
                                      </p:cBhvr>
                                      <p:tavLst>
                                        <p:tav tm="0">
                                          <p:val>
                                            <p:strVal val="1+#ppt_w/2"/>
                                          </p:val>
                                        </p:tav>
                                        <p:tav tm="100000">
                                          <p:val>
                                            <p:strVal val="#ppt_x"/>
                                          </p:val>
                                        </p:tav>
                                      </p:tavLst>
                                    </p:anim>
                                    <p:anim calcmode="lin" valueType="num">
                                      <p:cBhvr additive="base">
                                        <p:cTn id="25" dur="5000" fill="hold"/>
                                        <p:tgtEl>
                                          <p:spTgt spid="18"/>
                                        </p:tgtEl>
                                        <p:attrNameLst>
                                          <p:attrName>ppt_y</p:attrName>
                                        </p:attrNameLst>
                                      </p:cBhvr>
                                      <p:tavLst>
                                        <p:tav tm="0">
                                          <p:val>
                                            <p:strVal val="0-#ppt_h/2"/>
                                          </p:val>
                                        </p:tav>
                                        <p:tav tm="100000">
                                          <p:val>
                                            <p:strVal val="#ppt_y"/>
                                          </p:val>
                                        </p:tav>
                                      </p:tavLst>
                                    </p:anim>
                                  </p:childTnLst>
                                </p:cTn>
                              </p:par>
                              <p:par>
                                <p:cTn id="26" presetID="19" presetClass="entr" presetSubtype="10" fill="hold" grpId="1" nodeType="withEffect">
                                  <p:stCondLst>
                                    <p:cond delay="0"/>
                                  </p:stCondLst>
                                  <p:childTnLst>
                                    <p:set>
                                      <p:cBhvr>
                                        <p:cTn id="27" dur="1" fill="hold">
                                          <p:stCondLst>
                                            <p:cond delay="0"/>
                                          </p:stCondLst>
                                        </p:cTn>
                                        <p:tgtEl>
                                          <p:spTgt spid="18"/>
                                        </p:tgtEl>
                                        <p:attrNameLst>
                                          <p:attrName>style.visibility</p:attrName>
                                        </p:attrNameLst>
                                      </p:cBhvr>
                                      <p:to>
                                        <p:strVal val="visible"/>
                                      </p:to>
                                    </p:set>
                                    <p:anim calcmode="lin" valueType="num">
                                      <p:cBhvr>
                                        <p:cTn id="28" dur="5000" fill="hold"/>
                                        <p:tgtEl>
                                          <p:spTgt spid="18"/>
                                        </p:tgtEl>
                                        <p:attrNameLst>
                                          <p:attrName>ppt_w</p:attrName>
                                        </p:attrNameLst>
                                      </p:cBhvr>
                                      <p:tavLst>
                                        <p:tav tm="0" fmla="#ppt_w*sin(2.5*pi*$)">
                                          <p:val>
                                            <p:fltVal val="0"/>
                                          </p:val>
                                        </p:tav>
                                        <p:tav tm="100000">
                                          <p:val>
                                            <p:fltVal val="1"/>
                                          </p:val>
                                        </p:tav>
                                      </p:tavLst>
                                    </p:anim>
                                    <p:anim calcmode="lin" valueType="num">
                                      <p:cBhvr>
                                        <p:cTn id="29" dur="5000" fill="hold"/>
                                        <p:tgtEl>
                                          <p:spTgt spid="18"/>
                                        </p:tgtEl>
                                        <p:attrNameLst>
                                          <p:attrName>ppt_h</p:attrName>
                                        </p:attrNameLst>
                                      </p:cBhvr>
                                      <p:tavLst>
                                        <p:tav tm="0">
                                          <p:val>
                                            <p:strVal val="#ppt_h"/>
                                          </p:val>
                                        </p:tav>
                                        <p:tav tm="100000">
                                          <p:val>
                                            <p:strVal val="#ppt_h"/>
                                          </p:val>
                                        </p:tav>
                                      </p:tavLst>
                                    </p:anim>
                                  </p:childTnLst>
                                </p:cTn>
                              </p:par>
                              <p:par>
                                <p:cTn id="30" presetID="8" presetClass="emph" presetSubtype="0" fill="hold" grpId="2" nodeType="withEffect">
                                  <p:stCondLst>
                                    <p:cond delay="0"/>
                                  </p:stCondLst>
                                  <p:childTnLst>
                                    <p:animRot by="-21600000">
                                      <p:cBhvr>
                                        <p:cTn id="31" dur="5000" fill="hold"/>
                                        <p:tgtEl>
                                          <p:spTgt spid="18"/>
                                        </p:tgtEl>
                                        <p:attrNameLst>
                                          <p:attrName>r</p:attrName>
                                        </p:attrNameLst>
                                      </p:cBhvr>
                                    </p:animRot>
                                  </p:childTnLst>
                                </p:cTn>
                              </p:par>
                              <p:par>
                                <p:cTn id="32" presetID="2" presetClass="exit" presetSubtype="3" fill="hold" grpId="3" nodeType="withEffect">
                                  <p:stCondLst>
                                    <p:cond delay="0"/>
                                  </p:stCondLst>
                                  <p:childTnLst>
                                    <p:anim calcmode="lin" valueType="num">
                                      <p:cBhvr additive="base">
                                        <p:cTn id="33" dur="5000"/>
                                        <p:tgtEl>
                                          <p:spTgt spid="18"/>
                                        </p:tgtEl>
                                        <p:attrNameLst>
                                          <p:attrName>ppt_x</p:attrName>
                                        </p:attrNameLst>
                                      </p:cBhvr>
                                      <p:tavLst>
                                        <p:tav tm="0">
                                          <p:val>
                                            <p:strVal val="ppt_x"/>
                                          </p:val>
                                        </p:tav>
                                        <p:tav tm="100000">
                                          <p:val>
                                            <p:strVal val="1+ppt_w/2"/>
                                          </p:val>
                                        </p:tav>
                                      </p:tavLst>
                                    </p:anim>
                                    <p:anim calcmode="lin" valueType="num">
                                      <p:cBhvr additive="base">
                                        <p:cTn id="34" dur="5000"/>
                                        <p:tgtEl>
                                          <p:spTgt spid="18"/>
                                        </p:tgtEl>
                                        <p:attrNameLst>
                                          <p:attrName>ppt_y</p:attrName>
                                        </p:attrNameLst>
                                      </p:cBhvr>
                                      <p:tavLst>
                                        <p:tav tm="0">
                                          <p:val>
                                            <p:strVal val="ppt_y"/>
                                          </p:val>
                                        </p:tav>
                                        <p:tav tm="100000">
                                          <p:val>
                                            <p:strVal val="0-ppt_h/2"/>
                                          </p:val>
                                        </p:tav>
                                      </p:tavLst>
                                    </p:anim>
                                    <p:set>
                                      <p:cBhvr>
                                        <p:cTn id="35" dur="1" fill="hold">
                                          <p:stCondLst>
                                            <p:cond delay="4999"/>
                                          </p:stCondLst>
                                        </p:cTn>
                                        <p:tgtEl>
                                          <p:spTgt spid="18"/>
                                        </p:tgtEl>
                                        <p:attrNameLst>
                                          <p:attrName>style.visibility</p:attrName>
                                        </p:attrNameLst>
                                      </p:cBhvr>
                                      <p:to>
                                        <p:strVal val="hidden"/>
                                      </p:to>
                                    </p:set>
                                  </p:childTnLst>
                                </p:cTn>
                              </p:par>
                              <p:par>
                                <p:cTn id="36" presetID="2" presetClass="entr" presetSubtype="12" fill="hold" grpId="0" nodeType="withEffect">
                                  <p:stCondLst>
                                    <p:cond delay="0"/>
                                  </p:stCondLst>
                                  <p:childTnLst>
                                    <p:set>
                                      <p:cBhvr>
                                        <p:cTn id="37" dur="1" fill="hold">
                                          <p:stCondLst>
                                            <p:cond delay="0"/>
                                          </p:stCondLst>
                                        </p:cTn>
                                        <p:tgtEl>
                                          <p:spTgt spid="20"/>
                                        </p:tgtEl>
                                        <p:attrNameLst>
                                          <p:attrName>style.visibility</p:attrName>
                                        </p:attrNameLst>
                                      </p:cBhvr>
                                      <p:to>
                                        <p:strVal val="visible"/>
                                      </p:to>
                                    </p:set>
                                    <p:anim calcmode="lin" valueType="num">
                                      <p:cBhvr additive="base">
                                        <p:cTn id="38" dur="6000" fill="hold"/>
                                        <p:tgtEl>
                                          <p:spTgt spid="20"/>
                                        </p:tgtEl>
                                        <p:attrNameLst>
                                          <p:attrName>ppt_x</p:attrName>
                                        </p:attrNameLst>
                                      </p:cBhvr>
                                      <p:tavLst>
                                        <p:tav tm="0">
                                          <p:val>
                                            <p:strVal val="0-#ppt_w/2"/>
                                          </p:val>
                                        </p:tav>
                                        <p:tav tm="100000">
                                          <p:val>
                                            <p:strVal val="#ppt_x"/>
                                          </p:val>
                                        </p:tav>
                                      </p:tavLst>
                                    </p:anim>
                                    <p:anim calcmode="lin" valueType="num">
                                      <p:cBhvr additive="base">
                                        <p:cTn id="39" dur="6000" fill="hold"/>
                                        <p:tgtEl>
                                          <p:spTgt spid="20"/>
                                        </p:tgtEl>
                                        <p:attrNameLst>
                                          <p:attrName>ppt_y</p:attrName>
                                        </p:attrNameLst>
                                      </p:cBhvr>
                                      <p:tavLst>
                                        <p:tav tm="0">
                                          <p:val>
                                            <p:strVal val="1+#ppt_h/2"/>
                                          </p:val>
                                        </p:tav>
                                        <p:tav tm="100000">
                                          <p:val>
                                            <p:strVal val="#ppt_y"/>
                                          </p:val>
                                        </p:tav>
                                      </p:tavLst>
                                    </p:anim>
                                  </p:childTnLst>
                                </p:cTn>
                              </p:par>
                              <p:par>
                                <p:cTn id="40" presetID="19" presetClass="entr" presetSubtype="10" fill="hold" grpId="1" nodeType="withEffect">
                                  <p:stCondLst>
                                    <p:cond delay="0"/>
                                  </p:stCondLst>
                                  <p:childTnLst>
                                    <p:set>
                                      <p:cBhvr>
                                        <p:cTn id="41" dur="1" fill="hold">
                                          <p:stCondLst>
                                            <p:cond delay="0"/>
                                          </p:stCondLst>
                                        </p:cTn>
                                        <p:tgtEl>
                                          <p:spTgt spid="20"/>
                                        </p:tgtEl>
                                        <p:attrNameLst>
                                          <p:attrName>style.visibility</p:attrName>
                                        </p:attrNameLst>
                                      </p:cBhvr>
                                      <p:to>
                                        <p:strVal val="visible"/>
                                      </p:to>
                                    </p:set>
                                    <p:anim calcmode="lin" valueType="num">
                                      <p:cBhvr>
                                        <p:cTn id="42" dur="6000" fill="hold"/>
                                        <p:tgtEl>
                                          <p:spTgt spid="20"/>
                                        </p:tgtEl>
                                        <p:attrNameLst>
                                          <p:attrName>ppt_w</p:attrName>
                                        </p:attrNameLst>
                                      </p:cBhvr>
                                      <p:tavLst>
                                        <p:tav tm="0" fmla="#ppt_w*sin(2.5*pi*$)">
                                          <p:val>
                                            <p:fltVal val="0"/>
                                          </p:val>
                                        </p:tav>
                                        <p:tav tm="100000">
                                          <p:val>
                                            <p:fltVal val="1"/>
                                          </p:val>
                                        </p:tav>
                                      </p:tavLst>
                                    </p:anim>
                                    <p:anim calcmode="lin" valueType="num">
                                      <p:cBhvr>
                                        <p:cTn id="43" dur="6000" fill="hold"/>
                                        <p:tgtEl>
                                          <p:spTgt spid="20"/>
                                        </p:tgtEl>
                                        <p:attrNameLst>
                                          <p:attrName>ppt_h</p:attrName>
                                        </p:attrNameLst>
                                      </p:cBhvr>
                                      <p:tavLst>
                                        <p:tav tm="0">
                                          <p:val>
                                            <p:strVal val="#ppt_h"/>
                                          </p:val>
                                        </p:tav>
                                        <p:tav tm="100000">
                                          <p:val>
                                            <p:strVal val="#ppt_h"/>
                                          </p:val>
                                        </p:tav>
                                      </p:tavLst>
                                    </p:anim>
                                  </p:childTnLst>
                                </p:cTn>
                              </p:par>
                              <p:par>
                                <p:cTn id="44" presetID="8" presetClass="emph" presetSubtype="0" fill="hold" grpId="2" nodeType="withEffect">
                                  <p:stCondLst>
                                    <p:cond delay="0"/>
                                  </p:stCondLst>
                                  <p:childTnLst>
                                    <p:animRot by="-21600000">
                                      <p:cBhvr>
                                        <p:cTn id="45" dur="6000" fill="hold"/>
                                        <p:tgtEl>
                                          <p:spTgt spid="20"/>
                                        </p:tgtEl>
                                        <p:attrNameLst>
                                          <p:attrName>r</p:attrName>
                                        </p:attrNameLst>
                                      </p:cBhvr>
                                    </p:animRot>
                                  </p:childTnLst>
                                </p:cTn>
                              </p:par>
                              <p:par>
                                <p:cTn id="46" presetID="2" presetClass="exit" presetSubtype="12" fill="hold" grpId="3" nodeType="withEffect">
                                  <p:stCondLst>
                                    <p:cond delay="0"/>
                                  </p:stCondLst>
                                  <p:childTnLst>
                                    <p:anim calcmode="lin" valueType="num">
                                      <p:cBhvr additive="base">
                                        <p:cTn id="47" dur="6000"/>
                                        <p:tgtEl>
                                          <p:spTgt spid="20"/>
                                        </p:tgtEl>
                                        <p:attrNameLst>
                                          <p:attrName>ppt_x</p:attrName>
                                        </p:attrNameLst>
                                      </p:cBhvr>
                                      <p:tavLst>
                                        <p:tav tm="0">
                                          <p:val>
                                            <p:strVal val="ppt_x"/>
                                          </p:val>
                                        </p:tav>
                                        <p:tav tm="100000">
                                          <p:val>
                                            <p:strVal val="0-ppt_w/2"/>
                                          </p:val>
                                        </p:tav>
                                      </p:tavLst>
                                    </p:anim>
                                    <p:anim calcmode="lin" valueType="num">
                                      <p:cBhvr additive="base">
                                        <p:cTn id="48" dur="6000"/>
                                        <p:tgtEl>
                                          <p:spTgt spid="20"/>
                                        </p:tgtEl>
                                        <p:attrNameLst>
                                          <p:attrName>ppt_y</p:attrName>
                                        </p:attrNameLst>
                                      </p:cBhvr>
                                      <p:tavLst>
                                        <p:tav tm="0">
                                          <p:val>
                                            <p:strVal val="ppt_y"/>
                                          </p:val>
                                        </p:tav>
                                        <p:tav tm="100000">
                                          <p:val>
                                            <p:strVal val="1+ppt_h/2"/>
                                          </p:val>
                                        </p:tav>
                                      </p:tavLst>
                                    </p:anim>
                                    <p:set>
                                      <p:cBhvr>
                                        <p:cTn id="49" dur="1" fill="hold">
                                          <p:stCondLst>
                                            <p:cond delay="5999"/>
                                          </p:stCondLst>
                                        </p:cTn>
                                        <p:tgtEl>
                                          <p:spTgt spid="20"/>
                                        </p:tgtEl>
                                        <p:attrNameLst>
                                          <p:attrName>style.visibility</p:attrName>
                                        </p:attrNameLst>
                                      </p:cBhvr>
                                      <p:to>
                                        <p:strVal val="hidden"/>
                                      </p:to>
                                    </p:set>
                                  </p:childTnLst>
                                </p:cTn>
                              </p:par>
                              <p:par>
                                <p:cTn id="50" presetID="2" presetClass="entr" presetSubtype="12"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 calcmode="lin" valueType="num">
                                      <p:cBhvr additive="base">
                                        <p:cTn id="52" dur="7000" fill="hold"/>
                                        <p:tgtEl>
                                          <p:spTgt spid="23"/>
                                        </p:tgtEl>
                                        <p:attrNameLst>
                                          <p:attrName>ppt_x</p:attrName>
                                        </p:attrNameLst>
                                      </p:cBhvr>
                                      <p:tavLst>
                                        <p:tav tm="0">
                                          <p:val>
                                            <p:strVal val="0-#ppt_w/2"/>
                                          </p:val>
                                        </p:tav>
                                        <p:tav tm="100000">
                                          <p:val>
                                            <p:strVal val="#ppt_x"/>
                                          </p:val>
                                        </p:tav>
                                      </p:tavLst>
                                    </p:anim>
                                    <p:anim calcmode="lin" valueType="num">
                                      <p:cBhvr additive="base">
                                        <p:cTn id="53" dur="7000" fill="hold"/>
                                        <p:tgtEl>
                                          <p:spTgt spid="23"/>
                                        </p:tgtEl>
                                        <p:attrNameLst>
                                          <p:attrName>ppt_y</p:attrName>
                                        </p:attrNameLst>
                                      </p:cBhvr>
                                      <p:tavLst>
                                        <p:tav tm="0">
                                          <p:val>
                                            <p:strVal val="1+#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23"/>
                                        </p:tgtEl>
                                        <p:attrNameLst>
                                          <p:attrName>style.visibility</p:attrName>
                                        </p:attrNameLst>
                                      </p:cBhvr>
                                      <p:to>
                                        <p:strVal val="visible"/>
                                      </p:to>
                                    </p:set>
                                    <p:anim calcmode="lin" valueType="num">
                                      <p:cBhvr>
                                        <p:cTn id="56" dur="7000" fill="hold"/>
                                        <p:tgtEl>
                                          <p:spTgt spid="23"/>
                                        </p:tgtEl>
                                        <p:attrNameLst>
                                          <p:attrName>ppt_w</p:attrName>
                                        </p:attrNameLst>
                                      </p:cBhvr>
                                      <p:tavLst>
                                        <p:tav tm="0" fmla="#ppt_w*sin(2.5*pi*$)">
                                          <p:val>
                                            <p:fltVal val="0"/>
                                          </p:val>
                                        </p:tav>
                                        <p:tav tm="100000">
                                          <p:val>
                                            <p:fltVal val="1"/>
                                          </p:val>
                                        </p:tav>
                                      </p:tavLst>
                                    </p:anim>
                                    <p:anim calcmode="lin" valueType="num">
                                      <p:cBhvr>
                                        <p:cTn id="57" dur="7000" fill="hold"/>
                                        <p:tgtEl>
                                          <p:spTgt spid="23"/>
                                        </p:tgtEl>
                                        <p:attrNameLst>
                                          <p:attrName>ppt_h</p:attrName>
                                        </p:attrNameLst>
                                      </p:cBhvr>
                                      <p:tavLst>
                                        <p:tav tm="0">
                                          <p:val>
                                            <p:strVal val="#ppt_h"/>
                                          </p:val>
                                        </p:tav>
                                        <p:tav tm="100000">
                                          <p:val>
                                            <p:strVal val="#ppt_h"/>
                                          </p:val>
                                        </p:tav>
                                      </p:tavLst>
                                    </p:anim>
                                  </p:childTnLst>
                                </p:cTn>
                              </p:par>
                              <p:par>
                                <p:cTn id="58" presetID="8" presetClass="emph" presetSubtype="0" fill="hold" grpId="2" nodeType="withEffect">
                                  <p:stCondLst>
                                    <p:cond delay="0"/>
                                  </p:stCondLst>
                                  <p:childTnLst>
                                    <p:animRot by="-21600000">
                                      <p:cBhvr>
                                        <p:cTn id="59" dur="7000" fill="hold"/>
                                        <p:tgtEl>
                                          <p:spTgt spid="23"/>
                                        </p:tgtEl>
                                        <p:attrNameLst>
                                          <p:attrName>r</p:attrName>
                                        </p:attrNameLst>
                                      </p:cBhvr>
                                    </p:animRot>
                                  </p:childTnLst>
                                </p:cTn>
                              </p:par>
                              <p:par>
                                <p:cTn id="60" presetID="2" presetClass="exit" presetSubtype="12" fill="hold" grpId="3" nodeType="withEffect">
                                  <p:stCondLst>
                                    <p:cond delay="0"/>
                                  </p:stCondLst>
                                  <p:childTnLst>
                                    <p:anim calcmode="lin" valueType="num">
                                      <p:cBhvr additive="base">
                                        <p:cTn id="61" dur="7000"/>
                                        <p:tgtEl>
                                          <p:spTgt spid="23"/>
                                        </p:tgtEl>
                                        <p:attrNameLst>
                                          <p:attrName>ppt_x</p:attrName>
                                        </p:attrNameLst>
                                      </p:cBhvr>
                                      <p:tavLst>
                                        <p:tav tm="0">
                                          <p:val>
                                            <p:strVal val="ppt_x"/>
                                          </p:val>
                                        </p:tav>
                                        <p:tav tm="100000">
                                          <p:val>
                                            <p:strVal val="0-ppt_w/2"/>
                                          </p:val>
                                        </p:tav>
                                      </p:tavLst>
                                    </p:anim>
                                    <p:anim calcmode="lin" valueType="num">
                                      <p:cBhvr additive="base">
                                        <p:cTn id="62" dur="7000"/>
                                        <p:tgtEl>
                                          <p:spTgt spid="23"/>
                                        </p:tgtEl>
                                        <p:attrNameLst>
                                          <p:attrName>ppt_y</p:attrName>
                                        </p:attrNameLst>
                                      </p:cBhvr>
                                      <p:tavLst>
                                        <p:tav tm="0">
                                          <p:val>
                                            <p:strVal val="ppt_y"/>
                                          </p:val>
                                        </p:tav>
                                        <p:tav tm="100000">
                                          <p:val>
                                            <p:strVal val="1+ppt_h/2"/>
                                          </p:val>
                                        </p:tav>
                                      </p:tavLst>
                                    </p:anim>
                                    <p:set>
                                      <p:cBhvr>
                                        <p:cTn id="63" dur="1" fill="hold">
                                          <p:stCondLst>
                                            <p:cond delay="6999"/>
                                          </p:stCondLst>
                                        </p:cTn>
                                        <p:tgtEl>
                                          <p:spTgt spid="23"/>
                                        </p:tgtEl>
                                        <p:attrNameLst>
                                          <p:attrName>style.visibility</p:attrName>
                                        </p:attrNameLst>
                                      </p:cBhvr>
                                      <p:to>
                                        <p:strVal val="hidden"/>
                                      </p:to>
                                    </p:set>
                                  </p:childTnLst>
                                </p:cTn>
                              </p:par>
                              <p:par>
                                <p:cTn id="64" presetID="2" presetClass="entr" presetSubtype="3" fill="hold" grpId="0" nodeType="withEffect">
                                  <p:stCondLst>
                                    <p:cond delay="0"/>
                                  </p:stCondLst>
                                  <p:childTnLst>
                                    <p:set>
                                      <p:cBhvr>
                                        <p:cTn id="65" dur="1" fill="hold">
                                          <p:stCondLst>
                                            <p:cond delay="0"/>
                                          </p:stCondLst>
                                        </p:cTn>
                                        <p:tgtEl>
                                          <p:spTgt spid="22"/>
                                        </p:tgtEl>
                                        <p:attrNameLst>
                                          <p:attrName>style.visibility</p:attrName>
                                        </p:attrNameLst>
                                      </p:cBhvr>
                                      <p:to>
                                        <p:strVal val="visible"/>
                                      </p:to>
                                    </p:set>
                                    <p:anim calcmode="lin" valueType="num">
                                      <p:cBhvr additive="base">
                                        <p:cTn id="66" dur="6000" fill="hold"/>
                                        <p:tgtEl>
                                          <p:spTgt spid="22"/>
                                        </p:tgtEl>
                                        <p:attrNameLst>
                                          <p:attrName>ppt_x</p:attrName>
                                        </p:attrNameLst>
                                      </p:cBhvr>
                                      <p:tavLst>
                                        <p:tav tm="0">
                                          <p:val>
                                            <p:strVal val="1+#ppt_w/2"/>
                                          </p:val>
                                        </p:tav>
                                        <p:tav tm="100000">
                                          <p:val>
                                            <p:strVal val="#ppt_x"/>
                                          </p:val>
                                        </p:tav>
                                      </p:tavLst>
                                    </p:anim>
                                    <p:anim calcmode="lin" valueType="num">
                                      <p:cBhvr additive="base">
                                        <p:cTn id="67" dur="6000" fill="hold"/>
                                        <p:tgtEl>
                                          <p:spTgt spid="22"/>
                                        </p:tgtEl>
                                        <p:attrNameLst>
                                          <p:attrName>ppt_y</p:attrName>
                                        </p:attrNameLst>
                                      </p:cBhvr>
                                      <p:tavLst>
                                        <p:tav tm="0">
                                          <p:val>
                                            <p:strVal val="0-#ppt_h/2"/>
                                          </p:val>
                                        </p:tav>
                                        <p:tav tm="100000">
                                          <p:val>
                                            <p:strVal val="#ppt_y"/>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22"/>
                                        </p:tgtEl>
                                        <p:attrNameLst>
                                          <p:attrName>style.visibility</p:attrName>
                                        </p:attrNameLst>
                                      </p:cBhvr>
                                      <p:to>
                                        <p:strVal val="visible"/>
                                      </p:to>
                                    </p:set>
                                    <p:anim calcmode="lin" valueType="num">
                                      <p:cBhvr>
                                        <p:cTn id="70" dur="6000" fill="hold"/>
                                        <p:tgtEl>
                                          <p:spTgt spid="22"/>
                                        </p:tgtEl>
                                        <p:attrNameLst>
                                          <p:attrName>ppt_w</p:attrName>
                                        </p:attrNameLst>
                                      </p:cBhvr>
                                      <p:tavLst>
                                        <p:tav tm="0" fmla="#ppt_w*sin(2.5*pi*$)">
                                          <p:val>
                                            <p:fltVal val="0"/>
                                          </p:val>
                                        </p:tav>
                                        <p:tav tm="100000">
                                          <p:val>
                                            <p:fltVal val="1"/>
                                          </p:val>
                                        </p:tav>
                                      </p:tavLst>
                                    </p:anim>
                                    <p:anim calcmode="lin" valueType="num">
                                      <p:cBhvr>
                                        <p:cTn id="71" dur="6000" fill="hold"/>
                                        <p:tgtEl>
                                          <p:spTgt spid="22"/>
                                        </p:tgtEl>
                                        <p:attrNameLst>
                                          <p:attrName>ppt_h</p:attrName>
                                        </p:attrNameLst>
                                      </p:cBhvr>
                                      <p:tavLst>
                                        <p:tav tm="0">
                                          <p:val>
                                            <p:strVal val="#ppt_h"/>
                                          </p:val>
                                        </p:tav>
                                        <p:tav tm="100000">
                                          <p:val>
                                            <p:strVal val="#ppt_h"/>
                                          </p:val>
                                        </p:tav>
                                      </p:tavLst>
                                    </p:anim>
                                  </p:childTnLst>
                                </p:cTn>
                              </p:par>
                              <p:par>
                                <p:cTn id="72" presetID="8" presetClass="emph" presetSubtype="0" fill="hold" grpId="2" nodeType="withEffect">
                                  <p:stCondLst>
                                    <p:cond delay="0"/>
                                  </p:stCondLst>
                                  <p:childTnLst>
                                    <p:animRot by="-21600000">
                                      <p:cBhvr>
                                        <p:cTn id="73" dur="6000" fill="hold"/>
                                        <p:tgtEl>
                                          <p:spTgt spid="22"/>
                                        </p:tgtEl>
                                        <p:attrNameLst>
                                          <p:attrName>r</p:attrName>
                                        </p:attrNameLst>
                                      </p:cBhvr>
                                    </p:animRot>
                                  </p:childTnLst>
                                </p:cTn>
                              </p:par>
                              <p:par>
                                <p:cTn id="74" presetID="2" presetClass="exit" presetSubtype="3" fill="hold" grpId="3" nodeType="withEffect">
                                  <p:stCondLst>
                                    <p:cond delay="0"/>
                                  </p:stCondLst>
                                  <p:childTnLst>
                                    <p:anim calcmode="lin" valueType="num">
                                      <p:cBhvr additive="base">
                                        <p:cTn id="75" dur="6000"/>
                                        <p:tgtEl>
                                          <p:spTgt spid="22"/>
                                        </p:tgtEl>
                                        <p:attrNameLst>
                                          <p:attrName>ppt_x</p:attrName>
                                        </p:attrNameLst>
                                      </p:cBhvr>
                                      <p:tavLst>
                                        <p:tav tm="0">
                                          <p:val>
                                            <p:strVal val="ppt_x"/>
                                          </p:val>
                                        </p:tav>
                                        <p:tav tm="100000">
                                          <p:val>
                                            <p:strVal val="1+ppt_w/2"/>
                                          </p:val>
                                        </p:tav>
                                      </p:tavLst>
                                    </p:anim>
                                    <p:anim calcmode="lin" valueType="num">
                                      <p:cBhvr additive="base">
                                        <p:cTn id="76" dur="6000"/>
                                        <p:tgtEl>
                                          <p:spTgt spid="22"/>
                                        </p:tgtEl>
                                        <p:attrNameLst>
                                          <p:attrName>ppt_y</p:attrName>
                                        </p:attrNameLst>
                                      </p:cBhvr>
                                      <p:tavLst>
                                        <p:tav tm="0">
                                          <p:val>
                                            <p:strVal val="ppt_y"/>
                                          </p:val>
                                        </p:tav>
                                        <p:tav tm="100000">
                                          <p:val>
                                            <p:strVal val="0-ppt_h/2"/>
                                          </p:val>
                                        </p:tav>
                                      </p:tavLst>
                                    </p:anim>
                                    <p:set>
                                      <p:cBhvr>
                                        <p:cTn id="77" dur="1" fill="hold">
                                          <p:stCondLst>
                                            <p:cond delay="5999"/>
                                          </p:stCondLst>
                                        </p:cTn>
                                        <p:tgtEl>
                                          <p:spTgt spid="22"/>
                                        </p:tgtEl>
                                        <p:attrNameLst>
                                          <p:attrName>style.visibility</p:attrName>
                                        </p:attrNameLst>
                                      </p:cBhvr>
                                      <p:to>
                                        <p:strVal val="hidden"/>
                                      </p:to>
                                    </p:set>
                                  </p:childTnLst>
                                </p:cTn>
                              </p:par>
                              <p:par>
                                <p:cTn id="78" presetID="2" presetClass="entr" presetSubtype="3" fill="hold" grpId="0" nodeType="withEffect">
                                  <p:stCondLst>
                                    <p:cond delay="0"/>
                                  </p:stCondLst>
                                  <p:childTnLst>
                                    <p:set>
                                      <p:cBhvr>
                                        <p:cTn id="79" dur="1" fill="hold">
                                          <p:stCondLst>
                                            <p:cond delay="0"/>
                                          </p:stCondLst>
                                        </p:cTn>
                                        <p:tgtEl>
                                          <p:spTgt spid="16"/>
                                        </p:tgtEl>
                                        <p:attrNameLst>
                                          <p:attrName>style.visibility</p:attrName>
                                        </p:attrNameLst>
                                      </p:cBhvr>
                                      <p:to>
                                        <p:strVal val="visible"/>
                                      </p:to>
                                    </p:set>
                                    <p:anim calcmode="lin" valueType="num">
                                      <p:cBhvr additive="base">
                                        <p:cTn id="80" dur="7000" fill="hold"/>
                                        <p:tgtEl>
                                          <p:spTgt spid="16"/>
                                        </p:tgtEl>
                                        <p:attrNameLst>
                                          <p:attrName>ppt_x</p:attrName>
                                        </p:attrNameLst>
                                      </p:cBhvr>
                                      <p:tavLst>
                                        <p:tav tm="0">
                                          <p:val>
                                            <p:strVal val="1+#ppt_w/2"/>
                                          </p:val>
                                        </p:tav>
                                        <p:tav tm="100000">
                                          <p:val>
                                            <p:strVal val="#ppt_x"/>
                                          </p:val>
                                        </p:tav>
                                      </p:tavLst>
                                    </p:anim>
                                    <p:anim calcmode="lin" valueType="num">
                                      <p:cBhvr additive="base">
                                        <p:cTn id="81" dur="7000" fill="hold"/>
                                        <p:tgtEl>
                                          <p:spTgt spid="16"/>
                                        </p:tgtEl>
                                        <p:attrNameLst>
                                          <p:attrName>ppt_y</p:attrName>
                                        </p:attrNameLst>
                                      </p:cBhvr>
                                      <p:tavLst>
                                        <p:tav tm="0">
                                          <p:val>
                                            <p:strVal val="0-#ppt_h/2"/>
                                          </p:val>
                                        </p:tav>
                                        <p:tav tm="100000">
                                          <p:val>
                                            <p:strVal val="#ppt_y"/>
                                          </p:val>
                                        </p:tav>
                                      </p:tavLst>
                                    </p:anim>
                                  </p:childTnLst>
                                </p:cTn>
                              </p:par>
                              <p:par>
                                <p:cTn id="82" presetID="19" presetClass="entr" presetSubtype="10" fill="hold" grpId="1" nodeType="withEffect">
                                  <p:stCondLst>
                                    <p:cond delay="0"/>
                                  </p:stCondLst>
                                  <p:childTnLst>
                                    <p:set>
                                      <p:cBhvr>
                                        <p:cTn id="83" dur="1" fill="hold">
                                          <p:stCondLst>
                                            <p:cond delay="0"/>
                                          </p:stCondLst>
                                        </p:cTn>
                                        <p:tgtEl>
                                          <p:spTgt spid="16"/>
                                        </p:tgtEl>
                                        <p:attrNameLst>
                                          <p:attrName>style.visibility</p:attrName>
                                        </p:attrNameLst>
                                      </p:cBhvr>
                                      <p:to>
                                        <p:strVal val="visible"/>
                                      </p:to>
                                    </p:set>
                                    <p:anim calcmode="lin" valueType="num">
                                      <p:cBhvr>
                                        <p:cTn id="84" dur="7000" fill="hold"/>
                                        <p:tgtEl>
                                          <p:spTgt spid="16"/>
                                        </p:tgtEl>
                                        <p:attrNameLst>
                                          <p:attrName>ppt_w</p:attrName>
                                        </p:attrNameLst>
                                      </p:cBhvr>
                                      <p:tavLst>
                                        <p:tav tm="0" fmla="#ppt_w*sin(2.5*pi*$)">
                                          <p:val>
                                            <p:fltVal val="0"/>
                                          </p:val>
                                        </p:tav>
                                        <p:tav tm="100000">
                                          <p:val>
                                            <p:fltVal val="1"/>
                                          </p:val>
                                        </p:tav>
                                      </p:tavLst>
                                    </p:anim>
                                    <p:anim calcmode="lin" valueType="num">
                                      <p:cBhvr>
                                        <p:cTn id="85" dur="7000" fill="hold"/>
                                        <p:tgtEl>
                                          <p:spTgt spid="16"/>
                                        </p:tgtEl>
                                        <p:attrNameLst>
                                          <p:attrName>ppt_h</p:attrName>
                                        </p:attrNameLst>
                                      </p:cBhvr>
                                      <p:tavLst>
                                        <p:tav tm="0">
                                          <p:val>
                                            <p:strVal val="#ppt_h"/>
                                          </p:val>
                                        </p:tav>
                                        <p:tav tm="100000">
                                          <p:val>
                                            <p:strVal val="#ppt_h"/>
                                          </p:val>
                                        </p:tav>
                                      </p:tavLst>
                                    </p:anim>
                                  </p:childTnLst>
                                </p:cTn>
                              </p:par>
                              <p:par>
                                <p:cTn id="86" presetID="8" presetClass="emph" presetSubtype="0" fill="hold" grpId="2" nodeType="withEffect">
                                  <p:stCondLst>
                                    <p:cond delay="0"/>
                                  </p:stCondLst>
                                  <p:childTnLst>
                                    <p:animRot by="-21600000">
                                      <p:cBhvr>
                                        <p:cTn id="87" dur="7000" fill="hold"/>
                                        <p:tgtEl>
                                          <p:spTgt spid="16"/>
                                        </p:tgtEl>
                                        <p:attrNameLst>
                                          <p:attrName>r</p:attrName>
                                        </p:attrNameLst>
                                      </p:cBhvr>
                                    </p:animRot>
                                  </p:childTnLst>
                                </p:cTn>
                              </p:par>
                              <p:par>
                                <p:cTn id="88" presetID="2" presetClass="exit" presetSubtype="3" fill="hold" grpId="3" nodeType="withEffect">
                                  <p:stCondLst>
                                    <p:cond delay="0"/>
                                  </p:stCondLst>
                                  <p:childTnLst>
                                    <p:anim calcmode="lin" valueType="num">
                                      <p:cBhvr additive="base">
                                        <p:cTn id="89" dur="7000"/>
                                        <p:tgtEl>
                                          <p:spTgt spid="16"/>
                                        </p:tgtEl>
                                        <p:attrNameLst>
                                          <p:attrName>ppt_x</p:attrName>
                                        </p:attrNameLst>
                                      </p:cBhvr>
                                      <p:tavLst>
                                        <p:tav tm="0">
                                          <p:val>
                                            <p:strVal val="ppt_x"/>
                                          </p:val>
                                        </p:tav>
                                        <p:tav tm="100000">
                                          <p:val>
                                            <p:strVal val="1+ppt_w/2"/>
                                          </p:val>
                                        </p:tav>
                                      </p:tavLst>
                                    </p:anim>
                                    <p:anim calcmode="lin" valueType="num">
                                      <p:cBhvr additive="base">
                                        <p:cTn id="90" dur="7000"/>
                                        <p:tgtEl>
                                          <p:spTgt spid="16"/>
                                        </p:tgtEl>
                                        <p:attrNameLst>
                                          <p:attrName>ppt_y</p:attrName>
                                        </p:attrNameLst>
                                      </p:cBhvr>
                                      <p:tavLst>
                                        <p:tav tm="0">
                                          <p:val>
                                            <p:strVal val="ppt_y"/>
                                          </p:val>
                                        </p:tav>
                                        <p:tav tm="100000">
                                          <p:val>
                                            <p:strVal val="0-ppt_h/2"/>
                                          </p:val>
                                        </p:tav>
                                      </p:tavLst>
                                    </p:anim>
                                    <p:set>
                                      <p:cBhvr>
                                        <p:cTn id="91" dur="1" fill="hold">
                                          <p:stCondLst>
                                            <p:cond delay="6999"/>
                                          </p:stCondLst>
                                        </p:cTn>
                                        <p:tgtEl>
                                          <p:spTgt spid="16"/>
                                        </p:tgtEl>
                                        <p:attrNameLst>
                                          <p:attrName>style.visibility</p:attrName>
                                        </p:attrNameLst>
                                      </p:cBhvr>
                                      <p:to>
                                        <p:strVal val="hidden"/>
                                      </p:to>
                                    </p:set>
                                  </p:childTnLst>
                                </p:cTn>
                              </p:par>
                              <p:par>
                                <p:cTn id="92" presetID="2" presetClass="entr" presetSubtype="9" fill="hold" grpId="0" nodeType="withEffect">
                                  <p:stCondLst>
                                    <p:cond delay="0"/>
                                  </p:stCondLst>
                                  <p:childTnLst>
                                    <p:set>
                                      <p:cBhvr>
                                        <p:cTn id="93" dur="1" fill="hold">
                                          <p:stCondLst>
                                            <p:cond delay="0"/>
                                          </p:stCondLst>
                                        </p:cTn>
                                        <p:tgtEl>
                                          <p:spTgt spid="13"/>
                                        </p:tgtEl>
                                        <p:attrNameLst>
                                          <p:attrName>style.visibility</p:attrName>
                                        </p:attrNameLst>
                                      </p:cBhvr>
                                      <p:to>
                                        <p:strVal val="visible"/>
                                      </p:to>
                                    </p:set>
                                    <p:anim calcmode="lin" valueType="num">
                                      <p:cBhvr additive="base">
                                        <p:cTn id="94" dur="7000" fill="hold"/>
                                        <p:tgtEl>
                                          <p:spTgt spid="13"/>
                                        </p:tgtEl>
                                        <p:attrNameLst>
                                          <p:attrName>ppt_x</p:attrName>
                                        </p:attrNameLst>
                                      </p:cBhvr>
                                      <p:tavLst>
                                        <p:tav tm="0">
                                          <p:val>
                                            <p:strVal val="0-#ppt_w/2"/>
                                          </p:val>
                                        </p:tav>
                                        <p:tav tm="100000">
                                          <p:val>
                                            <p:strVal val="#ppt_x"/>
                                          </p:val>
                                        </p:tav>
                                      </p:tavLst>
                                    </p:anim>
                                    <p:anim calcmode="lin" valueType="num">
                                      <p:cBhvr additive="base">
                                        <p:cTn id="95" dur="7000" fill="hold"/>
                                        <p:tgtEl>
                                          <p:spTgt spid="13"/>
                                        </p:tgtEl>
                                        <p:attrNameLst>
                                          <p:attrName>ppt_y</p:attrName>
                                        </p:attrNameLst>
                                      </p:cBhvr>
                                      <p:tavLst>
                                        <p:tav tm="0">
                                          <p:val>
                                            <p:strVal val="0-#ppt_h/2"/>
                                          </p:val>
                                        </p:tav>
                                        <p:tav tm="100000">
                                          <p:val>
                                            <p:strVal val="#ppt_y"/>
                                          </p:val>
                                        </p:tav>
                                      </p:tavLst>
                                    </p:anim>
                                  </p:childTnLst>
                                </p:cTn>
                              </p:par>
                              <p:par>
                                <p:cTn id="96" presetID="19" presetClass="entr" presetSubtype="10" fill="hold" grpId="1" nodeType="withEffect">
                                  <p:stCondLst>
                                    <p:cond delay="0"/>
                                  </p:stCondLst>
                                  <p:childTnLst>
                                    <p:set>
                                      <p:cBhvr>
                                        <p:cTn id="97" dur="1" fill="hold">
                                          <p:stCondLst>
                                            <p:cond delay="0"/>
                                          </p:stCondLst>
                                        </p:cTn>
                                        <p:tgtEl>
                                          <p:spTgt spid="13"/>
                                        </p:tgtEl>
                                        <p:attrNameLst>
                                          <p:attrName>style.visibility</p:attrName>
                                        </p:attrNameLst>
                                      </p:cBhvr>
                                      <p:to>
                                        <p:strVal val="visible"/>
                                      </p:to>
                                    </p:set>
                                    <p:anim calcmode="lin" valueType="num">
                                      <p:cBhvr>
                                        <p:cTn id="98" dur="7000" fill="hold"/>
                                        <p:tgtEl>
                                          <p:spTgt spid="13"/>
                                        </p:tgtEl>
                                        <p:attrNameLst>
                                          <p:attrName>ppt_w</p:attrName>
                                        </p:attrNameLst>
                                      </p:cBhvr>
                                      <p:tavLst>
                                        <p:tav tm="0" fmla="#ppt_w*sin(2.5*pi*$)">
                                          <p:val>
                                            <p:fltVal val="0"/>
                                          </p:val>
                                        </p:tav>
                                        <p:tav tm="100000">
                                          <p:val>
                                            <p:fltVal val="1"/>
                                          </p:val>
                                        </p:tav>
                                      </p:tavLst>
                                    </p:anim>
                                    <p:anim calcmode="lin" valueType="num">
                                      <p:cBhvr>
                                        <p:cTn id="99" dur="7000" fill="hold"/>
                                        <p:tgtEl>
                                          <p:spTgt spid="13"/>
                                        </p:tgtEl>
                                        <p:attrNameLst>
                                          <p:attrName>ppt_h</p:attrName>
                                        </p:attrNameLst>
                                      </p:cBhvr>
                                      <p:tavLst>
                                        <p:tav tm="0">
                                          <p:val>
                                            <p:strVal val="#ppt_h"/>
                                          </p:val>
                                        </p:tav>
                                        <p:tav tm="100000">
                                          <p:val>
                                            <p:strVal val="#ppt_h"/>
                                          </p:val>
                                        </p:tav>
                                      </p:tavLst>
                                    </p:anim>
                                  </p:childTnLst>
                                </p:cTn>
                              </p:par>
                              <p:par>
                                <p:cTn id="100" presetID="8" presetClass="emph" presetSubtype="0" repeatCount="indefinite" fill="hold" grpId="2" nodeType="withEffect">
                                  <p:stCondLst>
                                    <p:cond delay="0"/>
                                  </p:stCondLst>
                                  <p:childTnLst>
                                    <p:animRot by="21600000">
                                      <p:cBhvr>
                                        <p:cTn id="101" dur="7000" fill="hold"/>
                                        <p:tgtEl>
                                          <p:spTgt spid="13"/>
                                        </p:tgtEl>
                                        <p:attrNameLst>
                                          <p:attrName>r</p:attrName>
                                        </p:attrNameLst>
                                      </p:cBhvr>
                                    </p:animRot>
                                  </p:childTnLst>
                                </p:cTn>
                              </p:par>
                              <p:par>
                                <p:cTn id="102" presetID="2" presetClass="exit" presetSubtype="9" fill="hold" grpId="3" nodeType="withEffect">
                                  <p:stCondLst>
                                    <p:cond delay="0"/>
                                  </p:stCondLst>
                                  <p:childTnLst>
                                    <p:anim calcmode="lin" valueType="num">
                                      <p:cBhvr additive="base">
                                        <p:cTn id="103" dur="7000"/>
                                        <p:tgtEl>
                                          <p:spTgt spid="13"/>
                                        </p:tgtEl>
                                        <p:attrNameLst>
                                          <p:attrName>ppt_x</p:attrName>
                                        </p:attrNameLst>
                                      </p:cBhvr>
                                      <p:tavLst>
                                        <p:tav tm="0">
                                          <p:val>
                                            <p:strVal val="ppt_x"/>
                                          </p:val>
                                        </p:tav>
                                        <p:tav tm="100000">
                                          <p:val>
                                            <p:strVal val="0-ppt_w/2"/>
                                          </p:val>
                                        </p:tav>
                                      </p:tavLst>
                                    </p:anim>
                                    <p:anim calcmode="lin" valueType="num">
                                      <p:cBhvr additive="base">
                                        <p:cTn id="104" dur="7000"/>
                                        <p:tgtEl>
                                          <p:spTgt spid="13"/>
                                        </p:tgtEl>
                                        <p:attrNameLst>
                                          <p:attrName>ppt_y</p:attrName>
                                        </p:attrNameLst>
                                      </p:cBhvr>
                                      <p:tavLst>
                                        <p:tav tm="0">
                                          <p:val>
                                            <p:strVal val="ppt_y"/>
                                          </p:val>
                                        </p:tav>
                                        <p:tav tm="100000">
                                          <p:val>
                                            <p:strVal val="0-ppt_h/2"/>
                                          </p:val>
                                        </p:tav>
                                      </p:tavLst>
                                    </p:anim>
                                    <p:set>
                                      <p:cBhvr>
                                        <p:cTn id="105" dur="1" fill="hold">
                                          <p:stCondLst>
                                            <p:cond delay="6999"/>
                                          </p:stCondLst>
                                        </p:cTn>
                                        <p:tgtEl>
                                          <p:spTgt spid="13"/>
                                        </p:tgtEl>
                                        <p:attrNameLst>
                                          <p:attrName>style.visibility</p:attrName>
                                        </p:attrNameLst>
                                      </p:cBhvr>
                                      <p:to>
                                        <p:strVal val="hidden"/>
                                      </p:to>
                                    </p:set>
                                  </p:childTnLst>
                                </p:cTn>
                              </p:par>
                              <p:par>
                                <p:cTn id="106" presetID="2" presetClass="entr" presetSubtype="9" fill="hold" grpId="0" nodeType="withEffect">
                                  <p:stCondLst>
                                    <p:cond delay="0"/>
                                  </p:stCondLst>
                                  <p:childTnLst>
                                    <p:set>
                                      <p:cBhvr>
                                        <p:cTn id="107" dur="1" fill="hold">
                                          <p:stCondLst>
                                            <p:cond delay="0"/>
                                          </p:stCondLst>
                                        </p:cTn>
                                        <p:tgtEl>
                                          <p:spTgt spid="21"/>
                                        </p:tgtEl>
                                        <p:attrNameLst>
                                          <p:attrName>style.visibility</p:attrName>
                                        </p:attrNameLst>
                                      </p:cBhvr>
                                      <p:to>
                                        <p:strVal val="visible"/>
                                      </p:to>
                                    </p:set>
                                    <p:anim calcmode="lin" valueType="num">
                                      <p:cBhvr additive="base">
                                        <p:cTn id="108" dur="6000" fill="hold"/>
                                        <p:tgtEl>
                                          <p:spTgt spid="21"/>
                                        </p:tgtEl>
                                        <p:attrNameLst>
                                          <p:attrName>ppt_x</p:attrName>
                                        </p:attrNameLst>
                                      </p:cBhvr>
                                      <p:tavLst>
                                        <p:tav tm="0">
                                          <p:val>
                                            <p:strVal val="0-#ppt_w/2"/>
                                          </p:val>
                                        </p:tav>
                                        <p:tav tm="100000">
                                          <p:val>
                                            <p:strVal val="#ppt_x"/>
                                          </p:val>
                                        </p:tav>
                                      </p:tavLst>
                                    </p:anim>
                                    <p:anim calcmode="lin" valueType="num">
                                      <p:cBhvr additive="base">
                                        <p:cTn id="109" dur="6000" fill="hold"/>
                                        <p:tgtEl>
                                          <p:spTgt spid="21"/>
                                        </p:tgtEl>
                                        <p:attrNameLst>
                                          <p:attrName>ppt_y</p:attrName>
                                        </p:attrNameLst>
                                      </p:cBhvr>
                                      <p:tavLst>
                                        <p:tav tm="0">
                                          <p:val>
                                            <p:strVal val="0-#ppt_h/2"/>
                                          </p:val>
                                        </p:tav>
                                        <p:tav tm="100000">
                                          <p:val>
                                            <p:strVal val="#ppt_y"/>
                                          </p:val>
                                        </p:tav>
                                      </p:tavLst>
                                    </p:anim>
                                  </p:childTnLst>
                                </p:cTn>
                              </p:par>
                              <p:par>
                                <p:cTn id="110" presetID="19" presetClass="entr" presetSubtype="10" fill="hold" grpId="1" nodeType="withEffect">
                                  <p:stCondLst>
                                    <p:cond delay="0"/>
                                  </p:stCondLst>
                                  <p:childTnLst>
                                    <p:set>
                                      <p:cBhvr>
                                        <p:cTn id="111" dur="1" fill="hold">
                                          <p:stCondLst>
                                            <p:cond delay="0"/>
                                          </p:stCondLst>
                                        </p:cTn>
                                        <p:tgtEl>
                                          <p:spTgt spid="21"/>
                                        </p:tgtEl>
                                        <p:attrNameLst>
                                          <p:attrName>style.visibility</p:attrName>
                                        </p:attrNameLst>
                                      </p:cBhvr>
                                      <p:to>
                                        <p:strVal val="visible"/>
                                      </p:to>
                                    </p:set>
                                    <p:anim calcmode="lin" valueType="num">
                                      <p:cBhvr>
                                        <p:cTn id="112" dur="6000" fill="hold"/>
                                        <p:tgtEl>
                                          <p:spTgt spid="21"/>
                                        </p:tgtEl>
                                        <p:attrNameLst>
                                          <p:attrName>ppt_w</p:attrName>
                                        </p:attrNameLst>
                                      </p:cBhvr>
                                      <p:tavLst>
                                        <p:tav tm="0" fmla="#ppt_w*sin(2.5*pi*$)">
                                          <p:val>
                                            <p:fltVal val="0"/>
                                          </p:val>
                                        </p:tav>
                                        <p:tav tm="100000">
                                          <p:val>
                                            <p:fltVal val="1"/>
                                          </p:val>
                                        </p:tav>
                                      </p:tavLst>
                                    </p:anim>
                                    <p:anim calcmode="lin" valueType="num">
                                      <p:cBhvr>
                                        <p:cTn id="113" dur="6000" fill="hold"/>
                                        <p:tgtEl>
                                          <p:spTgt spid="21"/>
                                        </p:tgtEl>
                                        <p:attrNameLst>
                                          <p:attrName>ppt_h</p:attrName>
                                        </p:attrNameLst>
                                      </p:cBhvr>
                                      <p:tavLst>
                                        <p:tav tm="0">
                                          <p:val>
                                            <p:strVal val="#ppt_h"/>
                                          </p:val>
                                        </p:tav>
                                        <p:tav tm="100000">
                                          <p:val>
                                            <p:strVal val="#ppt_h"/>
                                          </p:val>
                                        </p:tav>
                                      </p:tavLst>
                                    </p:anim>
                                  </p:childTnLst>
                                </p:cTn>
                              </p:par>
                              <p:par>
                                <p:cTn id="114" presetID="8" presetClass="emph" presetSubtype="0" repeatCount="indefinite" fill="hold" grpId="2" nodeType="withEffect">
                                  <p:stCondLst>
                                    <p:cond delay="0"/>
                                  </p:stCondLst>
                                  <p:childTnLst>
                                    <p:animRot by="21600000">
                                      <p:cBhvr>
                                        <p:cTn id="115" dur="6000" fill="hold"/>
                                        <p:tgtEl>
                                          <p:spTgt spid="21"/>
                                        </p:tgtEl>
                                        <p:attrNameLst>
                                          <p:attrName>r</p:attrName>
                                        </p:attrNameLst>
                                      </p:cBhvr>
                                    </p:animRot>
                                  </p:childTnLst>
                                </p:cTn>
                              </p:par>
                              <p:par>
                                <p:cTn id="116" presetID="2" presetClass="exit" presetSubtype="9" fill="hold" grpId="3" nodeType="withEffect">
                                  <p:stCondLst>
                                    <p:cond delay="0"/>
                                  </p:stCondLst>
                                  <p:childTnLst>
                                    <p:anim calcmode="lin" valueType="num">
                                      <p:cBhvr additive="base">
                                        <p:cTn id="117" dur="6000"/>
                                        <p:tgtEl>
                                          <p:spTgt spid="21"/>
                                        </p:tgtEl>
                                        <p:attrNameLst>
                                          <p:attrName>ppt_x</p:attrName>
                                        </p:attrNameLst>
                                      </p:cBhvr>
                                      <p:tavLst>
                                        <p:tav tm="0">
                                          <p:val>
                                            <p:strVal val="ppt_x"/>
                                          </p:val>
                                        </p:tav>
                                        <p:tav tm="100000">
                                          <p:val>
                                            <p:strVal val="0-ppt_w/2"/>
                                          </p:val>
                                        </p:tav>
                                      </p:tavLst>
                                    </p:anim>
                                    <p:anim calcmode="lin" valueType="num">
                                      <p:cBhvr additive="base">
                                        <p:cTn id="118" dur="6000"/>
                                        <p:tgtEl>
                                          <p:spTgt spid="21"/>
                                        </p:tgtEl>
                                        <p:attrNameLst>
                                          <p:attrName>ppt_y</p:attrName>
                                        </p:attrNameLst>
                                      </p:cBhvr>
                                      <p:tavLst>
                                        <p:tav tm="0">
                                          <p:val>
                                            <p:strVal val="ppt_y"/>
                                          </p:val>
                                        </p:tav>
                                        <p:tav tm="100000">
                                          <p:val>
                                            <p:strVal val="0-ppt_h/2"/>
                                          </p:val>
                                        </p:tav>
                                      </p:tavLst>
                                    </p:anim>
                                    <p:set>
                                      <p:cBhvr>
                                        <p:cTn id="119" dur="1" fill="hold">
                                          <p:stCondLst>
                                            <p:cond delay="5999"/>
                                          </p:stCondLst>
                                        </p:cTn>
                                        <p:tgtEl>
                                          <p:spTgt spid="21"/>
                                        </p:tgtEl>
                                        <p:attrNameLst>
                                          <p:attrName>style.visibility</p:attrName>
                                        </p:attrNameLst>
                                      </p:cBhvr>
                                      <p:to>
                                        <p:strVal val="hidden"/>
                                      </p:to>
                                    </p:set>
                                  </p:childTnLst>
                                </p:cTn>
                              </p:par>
                              <p:par>
                                <p:cTn id="120" presetID="2" presetClass="entr" presetSubtype="9" fill="hold" grpId="0" nodeType="withEffect">
                                  <p:stCondLst>
                                    <p:cond delay="0"/>
                                  </p:stCondLst>
                                  <p:childTnLst>
                                    <p:set>
                                      <p:cBhvr>
                                        <p:cTn id="121" dur="1" fill="hold">
                                          <p:stCondLst>
                                            <p:cond delay="0"/>
                                          </p:stCondLst>
                                        </p:cTn>
                                        <p:tgtEl>
                                          <p:spTgt spid="19"/>
                                        </p:tgtEl>
                                        <p:attrNameLst>
                                          <p:attrName>style.visibility</p:attrName>
                                        </p:attrNameLst>
                                      </p:cBhvr>
                                      <p:to>
                                        <p:strVal val="visible"/>
                                      </p:to>
                                    </p:set>
                                    <p:anim calcmode="lin" valueType="num">
                                      <p:cBhvr additive="base">
                                        <p:cTn id="122" dur="5000" fill="hold"/>
                                        <p:tgtEl>
                                          <p:spTgt spid="19"/>
                                        </p:tgtEl>
                                        <p:attrNameLst>
                                          <p:attrName>ppt_x</p:attrName>
                                        </p:attrNameLst>
                                      </p:cBhvr>
                                      <p:tavLst>
                                        <p:tav tm="0">
                                          <p:val>
                                            <p:strVal val="0-#ppt_w/2"/>
                                          </p:val>
                                        </p:tav>
                                        <p:tav tm="100000">
                                          <p:val>
                                            <p:strVal val="#ppt_x"/>
                                          </p:val>
                                        </p:tav>
                                      </p:tavLst>
                                    </p:anim>
                                    <p:anim calcmode="lin" valueType="num">
                                      <p:cBhvr additive="base">
                                        <p:cTn id="123" dur="5000" fill="hold"/>
                                        <p:tgtEl>
                                          <p:spTgt spid="19"/>
                                        </p:tgtEl>
                                        <p:attrNameLst>
                                          <p:attrName>ppt_y</p:attrName>
                                        </p:attrNameLst>
                                      </p:cBhvr>
                                      <p:tavLst>
                                        <p:tav tm="0">
                                          <p:val>
                                            <p:strVal val="0-#ppt_h/2"/>
                                          </p:val>
                                        </p:tav>
                                        <p:tav tm="100000">
                                          <p:val>
                                            <p:strVal val="#ppt_y"/>
                                          </p:val>
                                        </p:tav>
                                      </p:tavLst>
                                    </p:anim>
                                  </p:childTnLst>
                                </p:cTn>
                              </p:par>
                              <p:par>
                                <p:cTn id="124" presetID="19" presetClass="entr" presetSubtype="10" fill="hold" grpId="1" nodeType="withEffect">
                                  <p:stCondLst>
                                    <p:cond delay="0"/>
                                  </p:stCondLst>
                                  <p:childTnLst>
                                    <p:set>
                                      <p:cBhvr>
                                        <p:cTn id="125" dur="1" fill="hold">
                                          <p:stCondLst>
                                            <p:cond delay="0"/>
                                          </p:stCondLst>
                                        </p:cTn>
                                        <p:tgtEl>
                                          <p:spTgt spid="19"/>
                                        </p:tgtEl>
                                        <p:attrNameLst>
                                          <p:attrName>style.visibility</p:attrName>
                                        </p:attrNameLst>
                                      </p:cBhvr>
                                      <p:to>
                                        <p:strVal val="visible"/>
                                      </p:to>
                                    </p:set>
                                    <p:anim calcmode="lin" valueType="num">
                                      <p:cBhvr>
                                        <p:cTn id="126" dur="5000" fill="hold"/>
                                        <p:tgtEl>
                                          <p:spTgt spid="19"/>
                                        </p:tgtEl>
                                        <p:attrNameLst>
                                          <p:attrName>ppt_w</p:attrName>
                                        </p:attrNameLst>
                                      </p:cBhvr>
                                      <p:tavLst>
                                        <p:tav tm="0" fmla="#ppt_w*sin(2.5*pi*$)">
                                          <p:val>
                                            <p:fltVal val="0"/>
                                          </p:val>
                                        </p:tav>
                                        <p:tav tm="100000">
                                          <p:val>
                                            <p:fltVal val="1"/>
                                          </p:val>
                                        </p:tav>
                                      </p:tavLst>
                                    </p:anim>
                                    <p:anim calcmode="lin" valueType="num">
                                      <p:cBhvr>
                                        <p:cTn id="127" dur="5000" fill="hold"/>
                                        <p:tgtEl>
                                          <p:spTgt spid="19"/>
                                        </p:tgtEl>
                                        <p:attrNameLst>
                                          <p:attrName>ppt_h</p:attrName>
                                        </p:attrNameLst>
                                      </p:cBhvr>
                                      <p:tavLst>
                                        <p:tav tm="0">
                                          <p:val>
                                            <p:strVal val="#ppt_h"/>
                                          </p:val>
                                        </p:tav>
                                        <p:tav tm="100000">
                                          <p:val>
                                            <p:strVal val="#ppt_h"/>
                                          </p:val>
                                        </p:tav>
                                      </p:tavLst>
                                    </p:anim>
                                  </p:childTnLst>
                                </p:cTn>
                              </p:par>
                              <p:par>
                                <p:cTn id="128" presetID="8" presetClass="emph" presetSubtype="0" repeatCount="indefinite" fill="hold" grpId="2" nodeType="withEffect">
                                  <p:stCondLst>
                                    <p:cond delay="0"/>
                                  </p:stCondLst>
                                  <p:childTnLst>
                                    <p:animRot by="21600000">
                                      <p:cBhvr>
                                        <p:cTn id="129" dur="5000" fill="hold"/>
                                        <p:tgtEl>
                                          <p:spTgt spid="19"/>
                                        </p:tgtEl>
                                        <p:attrNameLst>
                                          <p:attrName>r</p:attrName>
                                        </p:attrNameLst>
                                      </p:cBhvr>
                                    </p:animRot>
                                  </p:childTnLst>
                                </p:cTn>
                              </p:par>
                              <p:par>
                                <p:cTn id="130" presetID="2" presetClass="exit" presetSubtype="9" fill="hold" grpId="3" nodeType="withEffect">
                                  <p:stCondLst>
                                    <p:cond delay="0"/>
                                  </p:stCondLst>
                                  <p:childTnLst>
                                    <p:anim calcmode="lin" valueType="num">
                                      <p:cBhvr additive="base">
                                        <p:cTn id="131" dur="5000"/>
                                        <p:tgtEl>
                                          <p:spTgt spid="19"/>
                                        </p:tgtEl>
                                        <p:attrNameLst>
                                          <p:attrName>ppt_x</p:attrName>
                                        </p:attrNameLst>
                                      </p:cBhvr>
                                      <p:tavLst>
                                        <p:tav tm="0">
                                          <p:val>
                                            <p:strVal val="ppt_x"/>
                                          </p:val>
                                        </p:tav>
                                        <p:tav tm="100000">
                                          <p:val>
                                            <p:strVal val="0-ppt_w/2"/>
                                          </p:val>
                                        </p:tav>
                                      </p:tavLst>
                                    </p:anim>
                                    <p:anim calcmode="lin" valueType="num">
                                      <p:cBhvr additive="base">
                                        <p:cTn id="132" dur="5000"/>
                                        <p:tgtEl>
                                          <p:spTgt spid="19"/>
                                        </p:tgtEl>
                                        <p:attrNameLst>
                                          <p:attrName>ppt_y</p:attrName>
                                        </p:attrNameLst>
                                      </p:cBhvr>
                                      <p:tavLst>
                                        <p:tav tm="0">
                                          <p:val>
                                            <p:strVal val="ppt_y"/>
                                          </p:val>
                                        </p:tav>
                                        <p:tav tm="100000">
                                          <p:val>
                                            <p:strVal val="0-ppt_h/2"/>
                                          </p:val>
                                        </p:tav>
                                      </p:tavLst>
                                    </p:anim>
                                    <p:set>
                                      <p:cBhvr>
                                        <p:cTn id="133" dur="1" fill="hold">
                                          <p:stCondLst>
                                            <p:cond delay="4999"/>
                                          </p:stCondLst>
                                        </p:cTn>
                                        <p:tgtEl>
                                          <p:spTgt spid="19"/>
                                        </p:tgtEl>
                                        <p:attrNameLst>
                                          <p:attrName>style.visibility</p:attrName>
                                        </p:attrNameLst>
                                      </p:cBhvr>
                                      <p:to>
                                        <p:strVal val="hidden"/>
                                      </p:to>
                                    </p:set>
                                  </p:childTnLst>
                                </p:cTn>
                              </p:par>
                              <p:par>
                                <p:cTn id="134" presetID="2" presetClass="entr" presetSubtype="6" fill="hold" grpId="0" nodeType="withEffect">
                                  <p:stCondLst>
                                    <p:cond delay="0"/>
                                  </p:stCondLst>
                                  <p:childTnLst>
                                    <p:set>
                                      <p:cBhvr>
                                        <p:cTn id="135" dur="1" fill="hold">
                                          <p:stCondLst>
                                            <p:cond delay="0"/>
                                          </p:stCondLst>
                                        </p:cTn>
                                        <p:tgtEl>
                                          <p:spTgt spid="24"/>
                                        </p:tgtEl>
                                        <p:attrNameLst>
                                          <p:attrName>style.visibility</p:attrName>
                                        </p:attrNameLst>
                                      </p:cBhvr>
                                      <p:to>
                                        <p:strVal val="visible"/>
                                      </p:to>
                                    </p:set>
                                    <p:anim calcmode="lin" valueType="num">
                                      <p:cBhvr additive="base">
                                        <p:cTn id="136" dur="7000" fill="hold"/>
                                        <p:tgtEl>
                                          <p:spTgt spid="24"/>
                                        </p:tgtEl>
                                        <p:attrNameLst>
                                          <p:attrName>ppt_x</p:attrName>
                                        </p:attrNameLst>
                                      </p:cBhvr>
                                      <p:tavLst>
                                        <p:tav tm="0">
                                          <p:val>
                                            <p:strVal val="1+#ppt_w/2"/>
                                          </p:val>
                                        </p:tav>
                                        <p:tav tm="100000">
                                          <p:val>
                                            <p:strVal val="#ppt_x"/>
                                          </p:val>
                                        </p:tav>
                                      </p:tavLst>
                                    </p:anim>
                                    <p:anim calcmode="lin" valueType="num">
                                      <p:cBhvr additive="base">
                                        <p:cTn id="137" dur="7000" fill="hold"/>
                                        <p:tgtEl>
                                          <p:spTgt spid="24"/>
                                        </p:tgtEl>
                                        <p:attrNameLst>
                                          <p:attrName>ppt_y</p:attrName>
                                        </p:attrNameLst>
                                      </p:cBhvr>
                                      <p:tavLst>
                                        <p:tav tm="0">
                                          <p:val>
                                            <p:strVal val="1+#ppt_h/2"/>
                                          </p:val>
                                        </p:tav>
                                        <p:tav tm="100000">
                                          <p:val>
                                            <p:strVal val="#ppt_y"/>
                                          </p:val>
                                        </p:tav>
                                      </p:tavLst>
                                    </p:anim>
                                  </p:childTnLst>
                                </p:cTn>
                              </p:par>
                              <p:par>
                                <p:cTn id="138" presetID="19" presetClass="entr" presetSubtype="10" fill="hold" grpId="1" nodeType="withEffect">
                                  <p:stCondLst>
                                    <p:cond delay="0"/>
                                  </p:stCondLst>
                                  <p:childTnLst>
                                    <p:set>
                                      <p:cBhvr>
                                        <p:cTn id="139" dur="1" fill="hold">
                                          <p:stCondLst>
                                            <p:cond delay="0"/>
                                          </p:stCondLst>
                                        </p:cTn>
                                        <p:tgtEl>
                                          <p:spTgt spid="24"/>
                                        </p:tgtEl>
                                        <p:attrNameLst>
                                          <p:attrName>style.visibility</p:attrName>
                                        </p:attrNameLst>
                                      </p:cBhvr>
                                      <p:to>
                                        <p:strVal val="visible"/>
                                      </p:to>
                                    </p:set>
                                    <p:anim calcmode="lin" valueType="num">
                                      <p:cBhvr>
                                        <p:cTn id="140" dur="7000" fill="hold"/>
                                        <p:tgtEl>
                                          <p:spTgt spid="24"/>
                                        </p:tgtEl>
                                        <p:attrNameLst>
                                          <p:attrName>ppt_w</p:attrName>
                                        </p:attrNameLst>
                                      </p:cBhvr>
                                      <p:tavLst>
                                        <p:tav tm="0" fmla="#ppt_w*sin(2.5*pi*$)">
                                          <p:val>
                                            <p:fltVal val="0"/>
                                          </p:val>
                                        </p:tav>
                                        <p:tav tm="100000">
                                          <p:val>
                                            <p:fltVal val="1"/>
                                          </p:val>
                                        </p:tav>
                                      </p:tavLst>
                                    </p:anim>
                                    <p:anim calcmode="lin" valueType="num">
                                      <p:cBhvr>
                                        <p:cTn id="141" dur="7000" fill="hold"/>
                                        <p:tgtEl>
                                          <p:spTgt spid="24"/>
                                        </p:tgtEl>
                                        <p:attrNameLst>
                                          <p:attrName>ppt_h</p:attrName>
                                        </p:attrNameLst>
                                      </p:cBhvr>
                                      <p:tavLst>
                                        <p:tav tm="0">
                                          <p:val>
                                            <p:strVal val="#ppt_h"/>
                                          </p:val>
                                        </p:tav>
                                        <p:tav tm="100000">
                                          <p:val>
                                            <p:strVal val="#ppt_h"/>
                                          </p:val>
                                        </p:tav>
                                      </p:tavLst>
                                    </p:anim>
                                  </p:childTnLst>
                                </p:cTn>
                              </p:par>
                              <p:par>
                                <p:cTn id="142" presetID="8" presetClass="emph" presetSubtype="0" repeatCount="indefinite" fill="hold" grpId="2" nodeType="withEffect">
                                  <p:stCondLst>
                                    <p:cond delay="0"/>
                                  </p:stCondLst>
                                  <p:childTnLst>
                                    <p:animRot by="21600000">
                                      <p:cBhvr>
                                        <p:cTn id="143" dur="7000" fill="hold"/>
                                        <p:tgtEl>
                                          <p:spTgt spid="24"/>
                                        </p:tgtEl>
                                        <p:attrNameLst>
                                          <p:attrName>r</p:attrName>
                                        </p:attrNameLst>
                                      </p:cBhvr>
                                    </p:animRot>
                                  </p:childTnLst>
                                </p:cTn>
                              </p:par>
                              <p:par>
                                <p:cTn id="144" presetID="2" presetClass="exit" presetSubtype="6" fill="hold" grpId="3" nodeType="withEffect">
                                  <p:stCondLst>
                                    <p:cond delay="0"/>
                                  </p:stCondLst>
                                  <p:childTnLst>
                                    <p:anim calcmode="lin" valueType="num">
                                      <p:cBhvr additive="base">
                                        <p:cTn id="145" dur="7000"/>
                                        <p:tgtEl>
                                          <p:spTgt spid="24"/>
                                        </p:tgtEl>
                                        <p:attrNameLst>
                                          <p:attrName>ppt_x</p:attrName>
                                        </p:attrNameLst>
                                      </p:cBhvr>
                                      <p:tavLst>
                                        <p:tav tm="0">
                                          <p:val>
                                            <p:strVal val="ppt_x"/>
                                          </p:val>
                                        </p:tav>
                                        <p:tav tm="100000">
                                          <p:val>
                                            <p:strVal val="1+ppt_w/2"/>
                                          </p:val>
                                        </p:tav>
                                      </p:tavLst>
                                    </p:anim>
                                    <p:anim calcmode="lin" valueType="num">
                                      <p:cBhvr additive="base">
                                        <p:cTn id="146" dur="7000"/>
                                        <p:tgtEl>
                                          <p:spTgt spid="24"/>
                                        </p:tgtEl>
                                        <p:attrNameLst>
                                          <p:attrName>ppt_y</p:attrName>
                                        </p:attrNameLst>
                                      </p:cBhvr>
                                      <p:tavLst>
                                        <p:tav tm="0">
                                          <p:val>
                                            <p:strVal val="ppt_y"/>
                                          </p:val>
                                        </p:tav>
                                        <p:tav tm="100000">
                                          <p:val>
                                            <p:strVal val="1+ppt_h/2"/>
                                          </p:val>
                                        </p:tav>
                                      </p:tavLst>
                                    </p:anim>
                                    <p:set>
                                      <p:cBhvr>
                                        <p:cTn id="147" dur="1" fill="hold">
                                          <p:stCondLst>
                                            <p:cond delay="6999"/>
                                          </p:stCondLst>
                                        </p:cTn>
                                        <p:tgtEl>
                                          <p:spTgt spid="24"/>
                                        </p:tgtEl>
                                        <p:attrNameLst>
                                          <p:attrName>style.visibility</p:attrName>
                                        </p:attrNameLst>
                                      </p:cBhvr>
                                      <p:to>
                                        <p:strVal val="hidden"/>
                                      </p:to>
                                    </p:set>
                                  </p:childTnLst>
                                </p:cTn>
                              </p:par>
                              <p:par>
                                <p:cTn id="148" presetID="2" presetClass="entr" presetSubtype="6" fill="hold" grpId="0" nodeType="withEffect">
                                  <p:stCondLst>
                                    <p:cond delay="0"/>
                                  </p:stCondLst>
                                  <p:childTnLst>
                                    <p:set>
                                      <p:cBhvr>
                                        <p:cTn id="149" dur="1" fill="hold">
                                          <p:stCondLst>
                                            <p:cond delay="0"/>
                                          </p:stCondLst>
                                        </p:cTn>
                                        <p:tgtEl>
                                          <p:spTgt spid="15"/>
                                        </p:tgtEl>
                                        <p:attrNameLst>
                                          <p:attrName>style.visibility</p:attrName>
                                        </p:attrNameLst>
                                      </p:cBhvr>
                                      <p:to>
                                        <p:strVal val="visible"/>
                                      </p:to>
                                    </p:set>
                                    <p:anim calcmode="lin" valueType="num">
                                      <p:cBhvr additive="base">
                                        <p:cTn id="150" dur="6000" fill="hold"/>
                                        <p:tgtEl>
                                          <p:spTgt spid="15"/>
                                        </p:tgtEl>
                                        <p:attrNameLst>
                                          <p:attrName>ppt_x</p:attrName>
                                        </p:attrNameLst>
                                      </p:cBhvr>
                                      <p:tavLst>
                                        <p:tav tm="0">
                                          <p:val>
                                            <p:strVal val="1+#ppt_w/2"/>
                                          </p:val>
                                        </p:tav>
                                        <p:tav tm="100000">
                                          <p:val>
                                            <p:strVal val="#ppt_x"/>
                                          </p:val>
                                        </p:tav>
                                      </p:tavLst>
                                    </p:anim>
                                    <p:anim calcmode="lin" valueType="num">
                                      <p:cBhvr additive="base">
                                        <p:cTn id="151" dur="6000" fill="hold"/>
                                        <p:tgtEl>
                                          <p:spTgt spid="15"/>
                                        </p:tgtEl>
                                        <p:attrNameLst>
                                          <p:attrName>ppt_y</p:attrName>
                                        </p:attrNameLst>
                                      </p:cBhvr>
                                      <p:tavLst>
                                        <p:tav tm="0">
                                          <p:val>
                                            <p:strVal val="1+#ppt_h/2"/>
                                          </p:val>
                                        </p:tav>
                                        <p:tav tm="100000">
                                          <p:val>
                                            <p:strVal val="#ppt_y"/>
                                          </p:val>
                                        </p:tav>
                                      </p:tavLst>
                                    </p:anim>
                                  </p:childTnLst>
                                </p:cTn>
                              </p:par>
                              <p:par>
                                <p:cTn id="152" presetID="19" presetClass="entr" presetSubtype="10" fill="hold" grpId="1" nodeType="withEffect">
                                  <p:stCondLst>
                                    <p:cond delay="0"/>
                                  </p:stCondLst>
                                  <p:childTnLst>
                                    <p:set>
                                      <p:cBhvr>
                                        <p:cTn id="153" dur="1" fill="hold">
                                          <p:stCondLst>
                                            <p:cond delay="0"/>
                                          </p:stCondLst>
                                        </p:cTn>
                                        <p:tgtEl>
                                          <p:spTgt spid="15"/>
                                        </p:tgtEl>
                                        <p:attrNameLst>
                                          <p:attrName>style.visibility</p:attrName>
                                        </p:attrNameLst>
                                      </p:cBhvr>
                                      <p:to>
                                        <p:strVal val="visible"/>
                                      </p:to>
                                    </p:set>
                                    <p:anim calcmode="lin" valueType="num">
                                      <p:cBhvr>
                                        <p:cTn id="154" dur="6000" fill="hold"/>
                                        <p:tgtEl>
                                          <p:spTgt spid="15"/>
                                        </p:tgtEl>
                                        <p:attrNameLst>
                                          <p:attrName>ppt_w</p:attrName>
                                        </p:attrNameLst>
                                      </p:cBhvr>
                                      <p:tavLst>
                                        <p:tav tm="0" fmla="#ppt_w*sin(2.5*pi*$)">
                                          <p:val>
                                            <p:fltVal val="0"/>
                                          </p:val>
                                        </p:tav>
                                        <p:tav tm="100000">
                                          <p:val>
                                            <p:fltVal val="1"/>
                                          </p:val>
                                        </p:tav>
                                      </p:tavLst>
                                    </p:anim>
                                    <p:anim calcmode="lin" valueType="num">
                                      <p:cBhvr>
                                        <p:cTn id="155" dur="6000" fill="hold"/>
                                        <p:tgtEl>
                                          <p:spTgt spid="15"/>
                                        </p:tgtEl>
                                        <p:attrNameLst>
                                          <p:attrName>ppt_h</p:attrName>
                                        </p:attrNameLst>
                                      </p:cBhvr>
                                      <p:tavLst>
                                        <p:tav tm="0">
                                          <p:val>
                                            <p:strVal val="#ppt_h"/>
                                          </p:val>
                                        </p:tav>
                                        <p:tav tm="100000">
                                          <p:val>
                                            <p:strVal val="#ppt_h"/>
                                          </p:val>
                                        </p:tav>
                                      </p:tavLst>
                                    </p:anim>
                                  </p:childTnLst>
                                </p:cTn>
                              </p:par>
                              <p:par>
                                <p:cTn id="156" presetID="8" presetClass="emph" presetSubtype="0" repeatCount="indefinite" fill="hold" grpId="2" nodeType="withEffect">
                                  <p:stCondLst>
                                    <p:cond delay="0"/>
                                  </p:stCondLst>
                                  <p:childTnLst>
                                    <p:animRot by="21600000">
                                      <p:cBhvr>
                                        <p:cTn id="157" dur="6000" fill="hold"/>
                                        <p:tgtEl>
                                          <p:spTgt spid="15"/>
                                        </p:tgtEl>
                                        <p:attrNameLst>
                                          <p:attrName>r</p:attrName>
                                        </p:attrNameLst>
                                      </p:cBhvr>
                                    </p:animRot>
                                  </p:childTnLst>
                                </p:cTn>
                              </p:par>
                              <p:par>
                                <p:cTn id="158" presetID="2" presetClass="exit" presetSubtype="6" fill="hold" grpId="3" nodeType="withEffect">
                                  <p:stCondLst>
                                    <p:cond delay="0"/>
                                  </p:stCondLst>
                                  <p:childTnLst>
                                    <p:anim calcmode="lin" valueType="num">
                                      <p:cBhvr additive="base">
                                        <p:cTn id="159" dur="6000"/>
                                        <p:tgtEl>
                                          <p:spTgt spid="15"/>
                                        </p:tgtEl>
                                        <p:attrNameLst>
                                          <p:attrName>ppt_x</p:attrName>
                                        </p:attrNameLst>
                                      </p:cBhvr>
                                      <p:tavLst>
                                        <p:tav tm="0">
                                          <p:val>
                                            <p:strVal val="ppt_x"/>
                                          </p:val>
                                        </p:tav>
                                        <p:tav tm="100000">
                                          <p:val>
                                            <p:strVal val="1+ppt_w/2"/>
                                          </p:val>
                                        </p:tav>
                                      </p:tavLst>
                                    </p:anim>
                                    <p:anim calcmode="lin" valueType="num">
                                      <p:cBhvr additive="base">
                                        <p:cTn id="160" dur="6000"/>
                                        <p:tgtEl>
                                          <p:spTgt spid="15"/>
                                        </p:tgtEl>
                                        <p:attrNameLst>
                                          <p:attrName>ppt_y</p:attrName>
                                        </p:attrNameLst>
                                      </p:cBhvr>
                                      <p:tavLst>
                                        <p:tav tm="0">
                                          <p:val>
                                            <p:strVal val="ppt_y"/>
                                          </p:val>
                                        </p:tav>
                                        <p:tav tm="100000">
                                          <p:val>
                                            <p:strVal val="1+ppt_h/2"/>
                                          </p:val>
                                        </p:tav>
                                      </p:tavLst>
                                    </p:anim>
                                    <p:set>
                                      <p:cBhvr>
                                        <p:cTn id="161" dur="1" fill="hold">
                                          <p:stCondLst>
                                            <p:cond delay="5999"/>
                                          </p:stCondLst>
                                        </p:cTn>
                                        <p:tgtEl>
                                          <p:spTgt spid="15"/>
                                        </p:tgtEl>
                                        <p:attrNameLst>
                                          <p:attrName>style.visibility</p:attrName>
                                        </p:attrNameLst>
                                      </p:cBhvr>
                                      <p:to>
                                        <p:strVal val="hidden"/>
                                      </p:to>
                                    </p:set>
                                  </p:childTnLst>
                                </p:cTn>
                              </p:par>
                              <p:par>
                                <p:cTn id="162" presetID="2" presetClass="entr" presetSubtype="6" fill="hold" grpId="0" nodeType="withEffect">
                                  <p:stCondLst>
                                    <p:cond delay="0"/>
                                  </p:stCondLst>
                                  <p:childTnLst>
                                    <p:set>
                                      <p:cBhvr>
                                        <p:cTn id="163" dur="1" fill="hold">
                                          <p:stCondLst>
                                            <p:cond delay="0"/>
                                          </p:stCondLst>
                                        </p:cTn>
                                        <p:tgtEl>
                                          <p:spTgt spid="5"/>
                                        </p:tgtEl>
                                        <p:attrNameLst>
                                          <p:attrName>style.visibility</p:attrName>
                                        </p:attrNameLst>
                                      </p:cBhvr>
                                      <p:to>
                                        <p:strVal val="visible"/>
                                      </p:to>
                                    </p:set>
                                    <p:anim calcmode="lin" valueType="num">
                                      <p:cBhvr additive="base">
                                        <p:cTn id="164" dur="5000" fill="hold"/>
                                        <p:tgtEl>
                                          <p:spTgt spid="5"/>
                                        </p:tgtEl>
                                        <p:attrNameLst>
                                          <p:attrName>ppt_x</p:attrName>
                                        </p:attrNameLst>
                                      </p:cBhvr>
                                      <p:tavLst>
                                        <p:tav tm="0">
                                          <p:val>
                                            <p:strVal val="1+#ppt_w/2"/>
                                          </p:val>
                                        </p:tav>
                                        <p:tav tm="100000">
                                          <p:val>
                                            <p:strVal val="#ppt_x"/>
                                          </p:val>
                                        </p:tav>
                                      </p:tavLst>
                                    </p:anim>
                                    <p:anim calcmode="lin" valueType="num">
                                      <p:cBhvr additive="base">
                                        <p:cTn id="165" dur="5000" fill="hold"/>
                                        <p:tgtEl>
                                          <p:spTgt spid="5"/>
                                        </p:tgtEl>
                                        <p:attrNameLst>
                                          <p:attrName>ppt_y</p:attrName>
                                        </p:attrNameLst>
                                      </p:cBhvr>
                                      <p:tavLst>
                                        <p:tav tm="0">
                                          <p:val>
                                            <p:strVal val="1+#ppt_h/2"/>
                                          </p:val>
                                        </p:tav>
                                        <p:tav tm="100000">
                                          <p:val>
                                            <p:strVal val="#ppt_y"/>
                                          </p:val>
                                        </p:tav>
                                      </p:tavLst>
                                    </p:anim>
                                  </p:childTnLst>
                                </p:cTn>
                              </p:par>
                              <p:par>
                                <p:cTn id="166" presetID="19" presetClass="entr" presetSubtype="10" fill="hold" grpId="1" nodeType="withEffect">
                                  <p:stCondLst>
                                    <p:cond delay="0"/>
                                  </p:stCondLst>
                                  <p:childTnLst>
                                    <p:set>
                                      <p:cBhvr>
                                        <p:cTn id="167" dur="1" fill="hold">
                                          <p:stCondLst>
                                            <p:cond delay="0"/>
                                          </p:stCondLst>
                                        </p:cTn>
                                        <p:tgtEl>
                                          <p:spTgt spid="5"/>
                                        </p:tgtEl>
                                        <p:attrNameLst>
                                          <p:attrName>style.visibility</p:attrName>
                                        </p:attrNameLst>
                                      </p:cBhvr>
                                      <p:to>
                                        <p:strVal val="visible"/>
                                      </p:to>
                                    </p:set>
                                    <p:anim calcmode="lin" valueType="num">
                                      <p:cBhvr>
                                        <p:cTn id="168" dur="5000" fill="hold"/>
                                        <p:tgtEl>
                                          <p:spTgt spid="5"/>
                                        </p:tgtEl>
                                        <p:attrNameLst>
                                          <p:attrName>ppt_w</p:attrName>
                                        </p:attrNameLst>
                                      </p:cBhvr>
                                      <p:tavLst>
                                        <p:tav tm="0" fmla="#ppt_w*sin(2.5*pi*$)">
                                          <p:val>
                                            <p:fltVal val="0"/>
                                          </p:val>
                                        </p:tav>
                                        <p:tav tm="100000">
                                          <p:val>
                                            <p:fltVal val="1"/>
                                          </p:val>
                                        </p:tav>
                                      </p:tavLst>
                                    </p:anim>
                                    <p:anim calcmode="lin" valueType="num">
                                      <p:cBhvr>
                                        <p:cTn id="169" dur="5000" fill="hold"/>
                                        <p:tgtEl>
                                          <p:spTgt spid="5"/>
                                        </p:tgtEl>
                                        <p:attrNameLst>
                                          <p:attrName>ppt_h</p:attrName>
                                        </p:attrNameLst>
                                      </p:cBhvr>
                                      <p:tavLst>
                                        <p:tav tm="0">
                                          <p:val>
                                            <p:strVal val="#ppt_h"/>
                                          </p:val>
                                        </p:tav>
                                        <p:tav tm="100000">
                                          <p:val>
                                            <p:strVal val="#ppt_h"/>
                                          </p:val>
                                        </p:tav>
                                      </p:tavLst>
                                    </p:anim>
                                  </p:childTnLst>
                                </p:cTn>
                              </p:par>
                              <p:par>
                                <p:cTn id="170" presetID="8" presetClass="emph" presetSubtype="0" repeatCount="indefinite" fill="hold" grpId="2" nodeType="withEffect">
                                  <p:stCondLst>
                                    <p:cond delay="0"/>
                                  </p:stCondLst>
                                  <p:childTnLst>
                                    <p:animRot by="21600000">
                                      <p:cBhvr>
                                        <p:cTn id="171" dur="5000" fill="hold"/>
                                        <p:tgtEl>
                                          <p:spTgt spid="5"/>
                                        </p:tgtEl>
                                        <p:attrNameLst>
                                          <p:attrName>r</p:attrName>
                                        </p:attrNameLst>
                                      </p:cBhvr>
                                    </p:animRot>
                                  </p:childTnLst>
                                </p:cTn>
                              </p:par>
                              <p:par>
                                <p:cTn id="172" presetID="2" presetClass="exit" presetSubtype="6" fill="hold" grpId="3" nodeType="withEffect">
                                  <p:stCondLst>
                                    <p:cond delay="0"/>
                                  </p:stCondLst>
                                  <p:childTnLst>
                                    <p:anim calcmode="lin" valueType="num">
                                      <p:cBhvr additive="base">
                                        <p:cTn id="173" dur="5000"/>
                                        <p:tgtEl>
                                          <p:spTgt spid="5"/>
                                        </p:tgtEl>
                                        <p:attrNameLst>
                                          <p:attrName>ppt_x</p:attrName>
                                        </p:attrNameLst>
                                      </p:cBhvr>
                                      <p:tavLst>
                                        <p:tav tm="0">
                                          <p:val>
                                            <p:strVal val="ppt_x"/>
                                          </p:val>
                                        </p:tav>
                                        <p:tav tm="100000">
                                          <p:val>
                                            <p:strVal val="1+ppt_w/2"/>
                                          </p:val>
                                        </p:tav>
                                      </p:tavLst>
                                    </p:anim>
                                    <p:anim calcmode="lin" valueType="num">
                                      <p:cBhvr additive="base">
                                        <p:cTn id="174" dur="5000"/>
                                        <p:tgtEl>
                                          <p:spTgt spid="5"/>
                                        </p:tgtEl>
                                        <p:attrNameLst>
                                          <p:attrName>ppt_y</p:attrName>
                                        </p:attrNameLst>
                                      </p:cBhvr>
                                      <p:tavLst>
                                        <p:tav tm="0">
                                          <p:val>
                                            <p:strVal val="ppt_y"/>
                                          </p:val>
                                        </p:tav>
                                        <p:tav tm="100000">
                                          <p:val>
                                            <p:strVal val="1+ppt_h/2"/>
                                          </p:val>
                                        </p:tav>
                                      </p:tavLst>
                                    </p:anim>
                                    <p:set>
                                      <p:cBhvr>
                                        <p:cTn id="175" dur="1" fill="hold">
                                          <p:stCondLst>
                                            <p:cond delay="4999"/>
                                          </p:stCondLst>
                                        </p:cTn>
                                        <p:tgtEl>
                                          <p:spTgt spid="5"/>
                                        </p:tgtEl>
                                        <p:attrNameLst>
                                          <p:attrName>style.visibility</p:attrName>
                                        </p:attrNameLst>
                                      </p:cBhvr>
                                      <p:to>
                                        <p:strVal val="hidden"/>
                                      </p:to>
                                    </p:set>
                                  </p:childTnLst>
                                </p:cTn>
                              </p:par>
                              <p:par>
                                <p:cTn id="176" presetID="17" presetClass="entr" presetSubtype="10" fill="hold" nodeType="withEffect">
                                  <p:stCondLst>
                                    <p:cond delay="750"/>
                                  </p:stCondLst>
                                  <p:childTnLst>
                                    <p:set>
                                      <p:cBhvr>
                                        <p:cTn id="177" dur="1" fill="hold">
                                          <p:stCondLst>
                                            <p:cond delay="0"/>
                                          </p:stCondLst>
                                        </p:cTn>
                                        <p:tgtEl>
                                          <p:spTgt spid="27"/>
                                        </p:tgtEl>
                                        <p:attrNameLst>
                                          <p:attrName>style.visibility</p:attrName>
                                        </p:attrNameLst>
                                      </p:cBhvr>
                                      <p:to>
                                        <p:strVal val="visible"/>
                                      </p:to>
                                    </p:set>
                                    <p:anim calcmode="lin" valueType="num">
                                      <p:cBhvr>
                                        <p:cTn id="178" dur="4750" fill="hold"/>
                                        <p:tgtEl>
                                          <p:spTgt spid="27"/>
                                        </p:tgtEl>
                                        <p:attrNameLst>
                                          <p:attrName>ppt_w</p:attrName>
                                        </p:attrNameLst>
                                      </p:cBhvr>
                                      <p:tavLst>
                                        <p:tav tm="0">
                                          <p:val>
                                            <p:fltVal val="0"/>
                                          </p:val>
                                        </p:tav>
                                        <p:tav tm="100000">
                                          <p:val>
                                            <p:strVal val="#ppt_w"/>
                                          </p:val>
                                        </p:tav>
                                      </p:tavLst>
                                    </p:anim>
                                    <p:anim calcmode="lin" valueType="num">
                                      <p:cBhvr>
                                        <p:cTn id="179" dur="4750" fill="hold"/>
                                        <p:tgtEl>
                                          <p:spTgt spid="27"/>
                                        </p:tgtEl>
                                        <p:attrNameLst>
                                          <p:attrName>ppt_h</p:attrName>
                                        </p:attrNameLst>
                                      </p:cBhvr>
                                      <p:tavLst>
                                        <p:tav tm="0">
                                          <p:val>
                                            <p:strVal val="#ppt_h"/>
                                          </p:val>
                                        </p:tav>
                                        <p:tav tm="100000">
                                          <p:val>
                                            <p:strVal val="#ppt_h"/>
                                          </p:val>
                                        </p:tav>
                                      </p:tavLst>
                                    </p:anim>
                                  </p:childTnLst>
                                </p:cTn>
                              </p:par>
                              <p:par>
                                <p:cTn id="180" presetID="4" presetClass="entr" presetSubtype="32" fill="hold" nodeType="withEffect">
                                  <p:stCondLst>
                                    <p:cond delay="750"/>
                                  </p:stCondLst>
                                  <p:childTnLst>
                                    <p:set>
                                      <p:cBhvr>
                                        <p:cTn id="181" dur="1" fill="hold">
                                          <p:stCondLst>
                                            <p:cond delay="0"/>
                                          </p:stCondLst>
                                        </p:cTn>
                                        <p:tgtEl>
                                          <p:spTgt spid="27"/>
                                        </p:tgtEl>
                                        <p:attrNameLst>
                                          <p:attrName>style.visibility</p:attrName>
                                        </p:attrNameLst>
                                      </p:cBhvr>
                                      <p:to>
                                        <p:strVal val="visible"/>
                                      </p:to>
                                    </p:set>
                                    <p:animEffect transition="in" filter="box(out)">
                                      <p:cBhvr>
                                        <p:cTn id="182" dur="475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13" grpId="0" animBg="1"/>
      <p:bldP spid="13" grpId="1" animBg="1"/>
      <p:bldP spid="13" grpId="2" animBg="1"/>
      <p:bldP spid="13" grpId="3" animBg="1"/>
      <p:bldP spid="28"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orma libre 17"/>
          <p:cNvSpPr/>
          <p:nvPr/>
        </p:nvSpPr>
        <p:spPr>
          <a:xfrm rot="5400000" flipH="1">
            <a:off x="4282442" y="120396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a:gsLst>
              <a:gs pos="0">
                <a:srgbClr val="825600"/>
              </a:gs>
              <a:gs pos="17920">
                <a:srgbClr val="FF0000"/>
              </a:gs>
              <a:gs pos="55000">
                <a:srgbClr val="FF0000">
                  <a:lumMod val="67000"/>
                  <a:lumOff val="33000"/>
                </a:srgbClr>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gradFill>
          <a:ln>
            <a:noFill/>
          </a:ln>
          <a:scene3d>
            <a:camera prst="orthographicFront"/>
            <a:lightRig rig="flood" dir="t">
              <a:rot lat="0" lon="0" rev="10800000"/>
            </a:lightRig>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sp>
        <p:nvSpPr>
          <p:cNvPr id="5" name="Forma libre 17"/>
          <p:cNvSpPr/>
          <p:nvPr/>
        </p:nvSpPr>
        <p:spPr>
          <a:xfrm rot="16200000">
            <a:off x="-198119" y="1185673"/>
            <a:ext cx="4949952" cy="4480559"/>
          </a:xfrm>
          <a:custGeom>
            <a:avLst/>
            <a:gdLst>
              <a:gd name="connsiteX0" fmla="*/ 721887 w 4698122"/>
              <a:gd name="connsiteY0" fmla="*/ 4658703 h 4658706"/>
              <a:gd name="connsiteX1" fmla="*/ 0 w 4698122"/>
              <a:gd name="connsiteY1" fmla="*/ 4658703 h 4658706"/>
              <a:gd name="connsiteX2" fmla="*/ 360943 w 4698122"/>
              <a:gd name="connsiteY2" fmla="*/ 3257835 h 4658706"/>
              <a:gd name="connsiteX3" fmla="*/ 1271557 w 4698122"/>
              <a:gd name="connsiteY3" fmla="*/ 4658704 h 4658706"/>
              <a:gd name="connsiteX4" fmla="*/ 793529 w 4698122"/>
              <a:gd name="connsiteY4" fmla="*/ 4658704 h 4658706"/>
              <a:gd name="connsiteX5" fmla="*/ 1032543 w 4698122"/>
              <a:gd name="connsiteY5" fmla="*/ 3710569 h 4658706"/>
              <a:gd name="connsiteX6" fmla="*/ 1685366 w 4698122"/>
              <a:gd name="connsiteY6" fmla="*/ 3897064 h 4658706"/>
              <a:gd name="connsiteX7" fmla="*/ 1207337 w 4698122"/>
              <a:gd name="connsiteY7" fmla="*/ 3897064 h 4658706"/>
              <a:gd name="connsiteX8" fmla="*/ 1299017 w 4698122"/>
              <a:gd name="connsiteY8" fmla="*/ 3533382 h 4658706"/>
              <a:gd name="connsiteX9" fmla="*/ 624906 w 4698122"/>
              <a:gd name="connsiteY9" fmla="*/ 3533382 h 4658706"/>
              <a:gd name="connsiteX10" fmla="*/ 985850 w 4698122"/>
              <a:gd name="connsiteY10" fmla="*/ 2132513 h 4658706"/>
              <a:gd name="connsiteX11" fmla="*/ 1322645 w 4698122"/>
              <a:gd name="connsiteY11" fmla="*/ 3439656 h 4658706"/>
              <a:gd name="connsiteX12" fmla="*/ 1446352 w 4698122"/>
              <a:gd name="connsiteY12" fmla="*/ 2948928 h 4658706"/>
              <a:gd name="connsiteX13" fmla="*/ 1715665 w 4698122"/>
              <a:gd name="connsiteY13" fmla="*/ 4658706 h 4658706"/>
              <a:gd name="connsiteX14" fmla="*/ 1434662 w 4698122"/>
              <a:gd name="connsiteY14" fmla="*/ 4658706 h 4658706"/>
              <a:gd name="connsiteX15" fmla="*/ 1575164 w 4698122"/>
              <a:gd name="connsiteY15" fmla="*/ 4028197 h 4658706"/>
              <a:gd name="connsiteX16" fmla="*/ 1935895 w 4698122"/>
              <a:gd name="connsiteY16" fmla="*/ 4658704 h 4658706"/>
              <a:gd name="connsiteX17" fmla="*/ 1747349 w 4698122"/>
              <a:gd name="connsiteY17" fmla="*/ 4658704 h 4658706"/>
              <a:gd name="connsiteX18" fmla="*/ 1841622 w 4698122"/>
              <a:gd name="connsiteY18" fmla="*/ 4288932 h 4658706"/>
              <a:gd name="connsiteX19" fmla="*/ 1958918 w 4698122"/>
              <a:gd name="connsiteY19" fmla="*/ 4152216 h 4658706"/>
              <a:gd name="connsiteX20" fmla="*/ 1677915 w 4698122"/>
              <a:gd name="connsiteY20" fmla="*/ 4152216 h 4658706"/>
              <a:gd name="connsiteX21" fmla="*/ 1818416 w 4698122"/>
              <a:gd name="connsiteY21" fmla="*/ 3521706 h 4658706"/>
              <a:gd name="connsiteX22" fmla="*/ 2099111 w 4698122"/>
              <a:gd name="connsiteY22" fmla="*/ 4361665 h 4658706"/>
              <a:gd name="connsiteX23" fmla="*/ 1910565 w 4698122"/>
              <a:gd name="connsiteY23" fmla="*/ 4361665 h 4658706"/>
              <a:gd name="connsiteX24" fmla="*/ 2004838 w 4698122"/>
              <a:gd name="connsiteY24" fmla="*/ 3991892 h 4658706"/>
              <a:gd name="connsiteX25" fmla="*/ 2209213 w 4698122"/>
              <a:gd name="connsiteY25" fmla="*/ 3639726 h 4658706"/>
              <a:gd name="connsiteX26" fmla="*/ 1928210 w 4698122"/>
              <a:gd name="connsiteY26" fmla="*/ 3639726 h 4658706"/>
              <a:gd name="connsiteX27" fmla="*/ 2042598 w 4698122"/>
              <a:gd name="connsiteY27" fmla="*/ 3126402 h 4658706"/>
              <a:gd name="connsiteX28" fmla="*/ 1633127 w 4698122"/>
              <a:gd name="connsiteY28" fmla="*/ 3126402 h 4658706"/>
              <a:gd name="connsiteX29" fmla="*/ 1817573 w 4698122"/>
              <a:gd name="connsiteY29" fmla="*/ 2394730 h 4658706"/>
              <a:gd name="connsiteX30" fmla="*/ 1267905 w 4698122"/>
              <a:gd name="connsiteY30" fmla="*/ 2394730 h 4658706"/>
              <a:gd name="connsiteX31" fmla="*/ 1628849 w 4698122"/>
              <a:gd name="connsiteY31" fmla="*/ 993861 h 4658706"/>
              <a:gd name="connsiteX32" fmla="*/ 1989793 w 4698122"/>
              <a:gd name="connsiteY32" fmla="*/ 2394730 h 4658706"/>
              <a:gd name="connsiteX33" fmla="*/ 1926710 w 4698122"/>
              <a:gd name="connsiteY33" fmla="*/ 2394730 h 4658706"/>
              <a:gd name="connsiteX34" fmla="*/ 2111156 w 4698122"/>
              <a:gd name="connsiteY34" fmla="*/ 3126402 h 4658706"/>
              <a:gd name="connsiteX35" fmla="*/ 2094825 w 4698122"/>
              <a:gd name="connsiteY35" fmla="*/ 3126402 h 4658706"/>
              <a:gd name="connsiteX36" fmla="*/ 2267052 w 4698122"/>
              <a:gd name="connsiteY36" fmla="*/ 4061107 h 4658706"/>
              <a:gd name="connsiteX37" fmla="*/ 2078507 w 4698122"/>
              <a:gd name="connsiteY37" fmla="*/ 4061107 h 4658706"/>
              <a:gd name="connsiteX38" fmla="*/ 2172779 w 4698122"/>
              <a:gd name="connsiteY38" fmla="*/ 3691334 h 4658706"/>
              <a:gd name="connsiteX39" fmla="*/ 2445298 w 4698122"/>
              <a:gd name="connsiteY39" fmla="*/ 3798767 h 4658706"/>
              <a:gd name="connsiteX40" fmla="*/ 2256752 w 4698122"/>
              <a:gd name="connsiteY40" fmla="*/ 3798767 h 4658706"/>
              <a:gd name="connsiteX41" fmla="*/ 2351025 w 4698122"/>
              <a:gd name="connsiteY41" fmla="*/ 3428994 h 4658706"/>
              <a:gd name="connsiteX42" fmla="*/ 2474865 w 4698122"/>
              <a:gd name="connsiteY42" fmla="*/ 3192403 h 4658706"/>
              <a:gd name="connsiteX43" fmla="*/ 2193862 w 4698122"/>
              <a:gd name="connsiteY43" fmla="*/ 3192403 h 4658706"/>
              <a:gd name="connsiteX44" fmla="*/ 2334363 w 4698122"/>
              <a:gd name="connsiteY44" fmla="*/ 2561893 h 4658706"/>
              <a:gd name="connsiteX45" fmla="*/ 2563070 w 4698122"/>
              <a:gd name="connsiteY45" fmla="*/ 2453736 h 4658706"/>
              <a:gd name="connsiteX46" fmla="*/ 2085041 w 4698122"/>
              <a:gd name="connsiteY46" fmla="*/ 2453736 h 4658706"/>
              <a:gd name="connsiteX47" fmla="*/ 2324055 w 4698122"/>
              <a:gd name="connsiteY47" fmla="*/ 1505600 h 4658706"/>
              <a:gd name="connsiteX48" fmla="*/ 2633844 w 4698122"/>
              <a:gd name="connsiteY48" fmla="*/ 4061106 h 4658706"/>
              <a:gd name="connsiteX49" fmla="*/ 2445298 w 4698122"/>
              <a:gd name="connsiteY49" fmla="*/ 4061106 h 4658706"/>
              <a:gd name="connsiteX50" fmla="*/ 2539571 w 4698122"/>
              <a:gd name="connsiteY50" fmla="*/ 3691333 h 4658706"/>
              <a:gd name="connsiteX51" fmla="*/ 2672243 w 4698122"/>
              <a:gd name="connsiteY51" fmla="*/ 1400868 h 4658706"/>
              <a:gd name="connsiteX52" fmla="*/ 1950356 w 4698122"/>
              <a:gd name="connsiteY52" fmla="*/ 1400868 h 4658706"/>
              <a:gd name="connsiteX53" fmla="*/ 2311300 w 4698122"/>
              <a:gd name="connsiteY53" fmla="*/ 0 h 4658706"/>
              <a:gd name="connsiteX54" fmla="*/ 2974426 w 4698122"/>
              <a:gd name="connsiteY54" fmla="*/ 4658704 h 4658706"/>
              <a:gd name="connsiteX55" fmla="*/ 2785880 w 4698122"/>
              <a:gd name="connsiteY55" fmla="*/ 4658704 h 4658706"/>
              <a:gd name="connsiteX56" fmla="*/ 2880153 w 4698122"/>
              <a:gd name="connsiteY56" fmla="*/ 4288931 h 4658706"/>
              <a:gd name="connsiteX57" fmla="*/ 3013842 w 4698122"/>
              <a:gd name="connsiteY57" fmla="*/ 4152216 h 4658706"/>
              <a:gd name="connsiteX58" fmla="*/ 2753539 w 4698122"/>
              <a:gd name="connsiteY58" fmla="*/ 4152216 h 4658706"/>
              <a:gd name="connsiteX59" fmla="*/ 2806937 w 4698122"/>
              <a:gd name="connsiteY59" fmla="*/ 4361665 h 4658706"/>
              <a:gd name="connsiteX60" fmla="*/ 2618392 w 4698122"/>
              <a:gd name="connsiteY60" fmla="*/ 4361665 h 4658706"/>
              <a:gd name="connsiteX61" fmla="*/ 2712664 w 4698122"/>
              <a:gd name="connsiteY61" fmla="*/ 3991892 h 4658706"/>
              <a:gd name="connsiteX62" fmla="*/ 2742493 w 4698122"/>
              <a:gd name="connsiteY62" fmla="*/ 4108891 h 4658706"/>
              <a:gd name="connsiteX63" fmla="*/ 2873340 w 4698122"/>
              <a:gd name="connsiteY63" fmla="*/ 3521706 h 4658706"/>
              <a:gd name="connsiteX64" fmla="*/ 3263462 w 4698122"/>
              <a:gd name="connsiteY64" fmla="*/ 4658706 h 4658706"/>
              <a:gd name="connsiteX65" fmla="*/ 2982459 w 4698122"/>
              <a:gd name="connsiteY65" fmla="*/ 4658706 h 4658706"/>
              <a:gd name="connsiteX66" fmla="*/ 3122961 w 4698122"/>
              <a:gd name="connsiteY66" fmla="*/ 4028196 h 4658706"/>
              <a:gd name="connsiteX67" fmla="*/ 3394131 w 4698122"/>
              <a:gd name="connsiteY67" fmla="*/ 2394729 h 4658706"/>
              <a:gd name="connsiteX68" fmla="*/ 2856652 w 4698122"/>
              <a:gd name="connsiteY68" fmla="*/ 2394729 h 4658706"/>
              <a:gd name="connsiteX69" fmla="*/ 3041099 w 4698122"/>
              <a:gd name="connsiteY69" fmla="*/ 3126401 h 4658706"/>
              <a:gd name="connsiteX70" fmla="*/ 2641480 w 4698122"/>
              <a:gd name="connsiteY70" fmla="*/ 3126401 h 4658706"/>
              <a:gd name="connsiteX71" fmla="*/ 2755868 w 4698122"/>
              <a:gd name="connsiteY71" fmla="*/ 3639725 h 4658706"/>
              <a:gd name="connsiteX72" fmla="*/ 2474865 w 4698122"/>
              <a:gd name="connsiteY72" fmla="*/ 3639725 h 4658706"/>
              <a:gd name="connsiteX73" fmla="*/ 2589253 w 4698122"/>
              <a:gd name="connsiteY73" fmla="*/ 3126401 h 4658706"/>
              <a:gd name="connsiteX74" fmla="*/ 2563070 w 4698122"/>
              <a:gd name="connsiteY74" fmla="*/ 3126401 h 4658706"/>
              <a:gd name="connsiteX75" fmla="*/ 2747516 w 4698122"/>
              <a:gd name="connsiteY75" fmla="*/ 2394729 h 4658706"/>
              <a:gd name="connsiteX76" fmla="*/ 2672244 w 4698122"/>
              <a:gd name="connsiteY76" fmla="*/ 2394729 h 4658706"/>
              <a:gd name="connsiteX77" fmla="*/ 3033188 w 4698122"/>
              <a:gd name="connsiteY77" fmla="*/ 993861 h 4658706"/>
              <a:gd name="connsiteX78" fmla="*/ 3904592 w 4698122"/>
              <a:gd name="connsiteY78" fmla="*/ 4658704 h 4658706"/>
              <a:gd name="connsiteX79" fmla="*/ 3426564 w 4698122"/>
              <a:gd name="connsiteY79" fmla="*/ 4658704 h 4658706"/>
              <a:gd name="connsiteX80" fmla="*/ 3665578 w 4698122"/>
              <a:gd name="connsiteY80" fmla="*/ 3710568 h 4658706"/>
              <a:gd name="connsiteX81" fmla="*/ 4056856 w 4698122"/>
              <a:gd name="connsiteY81" fmla="*/ 3533382 h 4658706"/>
              <a:gd name="connsiteX82" fmla="*/ 3388270 w 4698122"/>
              <a:gd name="connsiteY82" fmla="*/ 3533382 h 4658706"/>
              <a:gd name="connsiteX83" fmla="*/ 3479950 w 4698122"/>
              <a:gd name="connsiteY83" fmla="*/ 3897064 h 4658706"/>
              <a:gd name="connsiteX84" fmla="*/ 3001922 w 4698122"/>
              <a:gd name="connsiteY84" fmla="*/ 3897064 h 4658706"/>
              <a:gd name="connsiteX85" fmla="*/ 3240936 w 4698122"/>
              <a:gd name="connsiteY85" fmla="*/ 2948928 h 4658706"/>
              <a:gd name="connsiteX86" fmla="*/ 3361910 w 4698122"/>
              <a:gd name="connsiteY86" fmla="*/ 3428817 h 4658706"/>
              <a:gd name="connsiteX87" fmla="*/ 3695912 w 4698122"/>
              <a:gd name="connsiteY87" fmla="*/ 2132513 h 4658706"/>
              <a:gd name="connsiteX88" fmla="*/ 4698122 w 4698122"/>
              <a:gd name="connsiteY88" fmla="*/ 4658703 h 4658706"/>
              <a:gd name="connsiteX89" fmla="*/ 3976235 w 4698122"/>
              <a:gd name="connsiteY89" fmla="*/ 4658703 h 4658706"/>
              <a:gd name="connsiteX90" fmla="*/ 4337178 w 4698122"/>
              <a:gd name="connsiteY90" fmla="*/ 3257834 h 4658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698122" h="4658706">
                <a:moveTo>
                  <a:pt x="721887" y="4658703"/>
                </a:moveTo>
                <a:lnTo>
                  <a:pt x="0" y="4658703"/>
                </a:lnTo>
                <a:lnTo>
                  <a:pt x="360943" y="3257835"/>
                </a:lnTo>
                <a:close/>
                <a:moveTo>
                  <a:pt x="1271557" y="4658704"/>
                </a:moveTo>
                <a:lnTo>
                  <a:pt x="793529" y="4658704"/>
                </a:lnTo>
                <a:lnTo>
                  <a:pt x="1032543" y="3710569"/>
                </a:lnTo>
                <a:close/>
                <a:moveTo>
                  <a:pt x="1685366" y="3897064"/>
                </a:moveTo>
                <a:lnTo>
                  <a:pt x="1207337" y="3897064"/>
                </a:lnTo>
                <a:lnTo>
                  <a:pt x="1299017" y="3533382"/>
                </a:lnTo>
                <a:lnTo>
                  <a:pt x="624906" y="3533382"/>
                </a:lnTo>
                <a:lnTo>
                  <a:pt x="985850" y="2132513"/>
                </a:lnTo>
                <a:lnTo>
                  <a:pt x="1322645" y="3439656"/>
                </a:lnTo>
                <a:lnTo>
                  <a:pt x="1446352" y="2948928"/>
                </a:lnTo>
                <a:close/>
                <a:moveTo>
                  <a:pt x="1715665" y="4658706"/>
                </a:moveTo>
                <a:lnTo>
                  <a:pt x="1434662" y="4658706"/>
                </a:lnTo>
                <a:lnTo>
                  <a:pt x="1575164" y="4028197"/>
                </a:lnTo>
                <a:close/>
                <a:moveTo>
                  <a:pt x="1935895" y="4658704"/>
                </a:moveTo>
                <a:lnTo>
                  <a:pt x="1747349" y="4658704"/>
                </a:lnTo>
                <a:lnTo>
                  <a:pt x="1841622" y="4288932"/>
                </a:lnTo>
                <a:close/>
                <a:moveTo>
                  <a:pt x="1958918" y="4152216"/>
                </a:moveTo>
                <a:lnTo>
                  <a:pt x="1677915" y="4152216"/>
                </a:lnTo>
                <a:lnTo>
                  <a:pt x="1818416" y="3521706"/>
                </a:lnTo>
                <a:close/>
                <a:moveTo>
                  <a:pt x="2099111" y="4361665"/>
                </a:moveTo>
                <a:lnTo>
                  <a:pt x="1910565" y="4361665"/>
                </a:lnTo>
                <a:lnTo>
                  <a:pt x="2004838" y="3991892"/>
                </a:lnTo>
                <a:close/>
                <a:moveTo>
                  <a:pt x="2209213" y="3639726"/>
                </a:moveTo>
                <a:lnTo>
                  <a:pt x="1928210" y="3639726"/>
                </a:lnTo>
                <a:lnTo>
                  <a:pt x="2042598" y="3126402"/>
                </a:lnTo>
                <a:lnTo>
                  <a:pt x="1633127" y="3126402"/>
                </a:lnTo>
                <a:lnTo>
                  <a:pt x="1817573" y="2394730"/>
                </a:lnTo>
                <a:lnTo>
                  <a:pt x="1267905" y="2394730"/>
                </a:lnTo>
                <a:lnTo>
                  <a:pt x="1628849" y="993861"/>
                </a:lnTo>
                <a:lnTo>
                  <a:pt x="1989793" y="2394730"/>
                </a:lnTo>
                <a:lnTo>
                  <a:pt x="1926710" y="2394730"/>
                </a:lnTo>
                <a:lnTo>
                  <a:pt x="2111156" y="3126402"/>
                </a:lnTo>
                <a:lnTo>
                  <a:pt x="2094825" y="3126402"/>
                </a:lnTo>
                <a:close/>
                <a:moveTo>
                  <a:pt x="2267052" y="4061107"/>
                </a:moveTo>
                <a:lnTo>
                  <a:pt x="2078507" y="4061107"/>
                </a:lnTo>
                <a:lnTo>
                  <a:pt x="2172779" y="3691334"/>
                </a:lnTo>
                <a:close/>
                <a:moveTo>
                  <a:pt x="2445298" y="3798767"/>
                </a:moveTo>
                <a:lnTo>
                  <a:pt x="2256752" y="3798767"/>
                </a:lnTo>
                <a:lnTo>
                  <a:pt x="2351025" y="3428994"/>
                </a:lnTo>
                <a:close/>
                <a:moveTo>
                  <a:pt x="2474865" y="3192403"/>
                </a:moveTo>
                <a:lnTo>
                  <a:pt x="2193862" y="3192403"/>
                </a:lnTo>
                <a:lnTo>
                  <a:pt x="2334363" y="2561893"/>
                </a:lnTo>
                <a:close/>
                <a:moveTo>
                  <a:pt x="2563070" y="2453736"/>
                </a:moveTo>
                <a:lnTo>
                  <a:pt x="2085041" y="2453736"/>
                </a:lnTo>
                <a:lnTo>
                  <a:pt x="2324055" y="1505600"/>
                </a:lnTo>
                <a:close/>
                <a:moveTo>
                  <a:pt x="2633844" y="4061106"/>
                </a:moveTo>
                <a:lnTo>
                  <a:pt x="2445298" y="4061106"/>
                </a:lnTo>
                <a:lnTo>
                  <a:pt x="2539571" y="3691333"/>
                </a:lnTo>
                <a:close/>
                <a:moveTo>
                  <a:pt x="2672243" y="1400868"/>
                </a:moveTo>
                <a:lnTo>
                  <a:pt x="1950356" y="1400868"/>
                </a:lnTo>
                <a:lnTo>
                  <a:pt x="2311300" y="0"/>
                </a:lnTo>
                <a:close/>
                <a:moveTo>
                  <a:pt x="2974426" y="4658704"/>
                </a:moveTo>
                <a:lnTo>
                  <a:pt x="2785880" y="4658704"/>
                </a:lnTo>
                <a:lnTo>
                  <a:pt x="2880153" y="4288931"/>
                </a:lnTo>
                <a:close/>
                <a:moveTo>
                  <a:pt x="3013842" y="4152216"/>
                </a:moveTo>
                <a:lnTo>
                  <a:pt x="2753539" y="4152216"/>
                </a:lnTo>
                <a:lnTo>
                  <a:pt x="2806937" y="4361665"/>
                </a:lnTo>
                <a:lnTo>
                  <a:pt x="2618392" y="4361665"/>
                </a:lnTo>
                <a:lnTo>
                  <a:pt x="2712664" y="3991892"/>
                </a:lnTo>
                <a:lnTo>
                  <a:pt x="2742493" y="4108891"/>
                </a:lnTo>
                <a:lnTo>
                  <a:pt x="2873340" y="3521706"/>
                </a:lnTo>
                <a:close/>
                <a:moveTo>
                  <a:pt x="3263462" y="4658706"/>
                </a:moveTo>
                <a:lnTo>
                  <a:pt x="2982459" y="4658706"/>
                </a:lnTo>
                <a:lnTo>
                  <a:pt x="3122961" y="4028196"/>
                </a:lnTo>
                <a:close/>
                <a:moveTo>
                  <a:pt x="3394131" y="2394729"/>
                </a:moveTo>
                <a:lnTo>
                  <a:pt x="2856652" y="2394729"/>
                </a:lnTo>
                <a:lnTo>
                  <a:pt x="3041099" y="3126401"/>
                </a:lnTo>
                <a:lnTo>
                  <a:pt x="2641480" y="3126401"/>
                </a:lnTo>
                <a:lnTo>
                  <a:pt x="2755868" y="3639725"/>
                </a:lnTo>
                <a:lnTo>
                  <a:pt x="2474865" y="3639725"/>
                </a:lnTo>
                <a:lnTo>
                  <a:pt x="2589253" y="3126401"/>
                </a:lnTo>
                <a:lnTo>
                  <a:pt x="2563070" y="3126401"/>
                </a:lnTo>
                <a:lnTo>
                  <a:pt x="2747516" y="2394729"/>
                </a:lnTo>
                <a:lnTo>
                  <a:pt x="2672244" y="2394729"/>
                </a:lnTo>
                <a:lnTo>
                  <a:pt x="3033188" y="993861"/>
                </a:lnTo>
                <a:close/>
                <a:moveTo>
                  <a:pt x="3904592" y="4658704"/>
                </a:moveTo>
                <a:lnTo>
                  <a:pt x="3426564" y="4658704"/>
                </a:lnTo>
                <a:lnTo>
                  <a:pt x="3665578" y="3710568"/>
                </a:lnTo>
                <a:close/>
                <a:moveTo>
                  <a:pt x="4056856" y="3533382"/>
                </a:moveTo>
                <a:lnTo>
                  <a:pt x="3388270" y="3533382"/>
                </a:lnTo>
                <a:lnTo>
                  <a:pt x="3479950" y="3897064"/>
                </a:lnTo>
                <a:lnTo>
                  <a:pt x="3001922" y="3897064"/>
                </a:lnTo>
                <a:lnTo>
                  <a:pt x="3240936" y="2948928"/>
                </a:lnTo>
                <a:lnTo>
                  <a:pt x="3361910" y="3428817"/>
                </a:lnTo>
                <a:lnTo>
                  <a:pt x="3695912" y="2132513"/>
                </a:lnTo>
                <a:close/>
                <a:moveTo>
                  <a:pt x="4698122" y="4658703"/>
                </a:moveTo>
                <a:lnTo>
                  <a:pt x="3976235" y="4658703"/>
                </a:lnTo>
                <a:lnTo>
                  <a:pt x="4337178" y="3257834"/>
                </a:lnTo>
                <a:close/>
              </a:path>
            </a:pathLst>
          </a:custGeom>
          <a:gradFill flip="none" rotWithShape="1">
            <a:gsLst>
              <a:gs pos="0">
                <a:srgbClr val="825600"/>
              </a:gs>
              <a:gs pos="17920">
                <a:srgbClr val="C00000"/>
              </a:gs>
              <a:gs pos="55000">
                <a:srgbClr val="FF0000">
                  <a:lumMod val="72000"/>
                  <a:lumOff val="28000"/>
                </a:srgbClr>
              </a:gs>
              <a:gs pos="13000">
                <a:srgbClr val="FFA800"/>
              </a:gs>
              <a:gs pos="28000">
                <a:srgbClr val="825600"/>
              </a:gs>
              <a:gs pos="42999">
                <a:srgbClr val="FFA800"/>
              </a:gs>
              <a:gs pos="100000">
                <a:srgbClr val="825600"/>
              </a:gs>
              <a:gs pos="72000">
                <a:srgbClr val="FFA800"/>
              </a:gs>
              <a:gs pos="87000">
                <a:srgbClr val="825600"/>
              </a:gs>
              <a:gs pos="100000">
                <a:srgbClr val="FFA800"/>
              </a:gs>
            </a:gsLst>
            <a:path path="circle">
              <a:fillToRect l="50000" t="50000" r="50000" b="50000"/>
            </a:path>
            <a:tileRect/>
          </a:gradFill>
          <a:ln>
            <a:noFill/>
          </a:ln>
          <a:scene3d>
            <a:camera prst="orthographicFront"/>
            <a:lightRig rig="flood" dir="t"/>
          </a:scene3d>
          <a:sp3d>
            <a:bevelT w="514350" prst="softRound"/>
          </a:sp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s-ES" sz="1350"/>
          </a:p>
        </p:txBody>
      </p:sp>
      <p:pic>
        <p:nvPicPr>
          <p:cNvPr id="2" name="1 Imagen" descr="Diapositiva52"/>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6858000"/>
          </a:xfrm>
          <a:prstGeom prst="rect">
            <a:avLst/>
          </a:prstGeom>
          <a:noFill/>
          <a:ln>
            <a:noFill/>
          </a:ln>
        </p:spPr>
      </p:pic>
      <p:sp>
        <p:nvSpPr>
          <p:cNvPr id="3" name="2 Forma libre"/>
          <p:cNvSpPr/>
          <p:nvPr/>
        </p:nvSpPr>
        <p:spPr>
          <a:xfrm>
            <a:off x="-39429" y="28617"/>
            <a:ext cx="9216230"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8000">
                <a:srgbClr val="391B03">
                  <a:lumMod val="33000"/>
                </a:srgbClr>
              </a:gs>
              <a:gs pos="64000">
                <a:srgbClr val="C00000">
                  <a:lumMod val="76000"/>
                </a:srgbClr>
              </a:gs>
              <a:gs pos="57000">
                <a:srgbClr val="C00000"/>
              </a:gs>
              <a:gs pos="13000">
                <a:srgbClr val="FCD78E">
                  <a:lumMod val="56000"/>
                  <a:lumOff val="44000"/>
                </a:srgbClr>
              </a:gs>
              <a:gs pos="29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sp>
        <p:nvSpPr>
          <p:cNvPr id="4" name="3 Forma libre"/>
          <p:cNvSpPr/>
          <p:nvPr/>
        </p:nvSpPr>
        <p:spPr>
          <a:xfrm rot="10800000">
            <a:off x="-39430" y="5748038"/>
            <a:ext cx="9216229" cy="1140993"/>
          </a:xfrm>
          <a:custGeom>
            <a:avLst/>
            <a:gdLst>
              <a:gd name="connsiteX0" fmla="*/ 0 w 9252520"/>
              <a:gd name="connsiteY0" fmla="*/ 180730 h 1445840"/>
              <a:gd name="connsiteX1" fmla="*/ 9252520 w 9252520"/>
              <a:gd name="connsiteY1" fmla="*/ 180730 h 1445840"/>
              <a:gd name="connsiteX2" fmla="*/ 9252520 w 9252520"/>
              <a:gd name="connsiteY2" fmla="*/ 1265110 h 1445840"/>
              <a:gd name="connsiteX3" fmla="*/ 0 w 9252520"/>
              <a:gd name="connsiteY3" fmla="*/ 1265110 h 1445840"/>
              <a:gd name="connsiteX4" fmla="*/ 0 w 9252520"/>
              <a:gd name="connsiteY4" fmla="*/ 180730 h 1445840"/>
              <a:gd name="connsiteX0" fmla="*/ 0 w 9252520"/>
              <a:gd name="connsiteY0" fmla="*/ 602433 h 2289246"/>
              <a:gd name="connsiteX1" fmla="*/ 9252520 w 9252520"/>
              <a:gd name="connsiteY1" fmla="*/ 602433 h 2289246"/>
              <a:gd name="connsiteX2" fmla="*/ 9252520 w 9252520"/>
              <a:gd name="connsiteY2" fmla="*/ 1686813 h 2289246"/>
              <a:gd name="connsiteX3" fmla="*/ 0 w 9252520"/>
              <a:gd name="connsiteY3" fmla="*/ 1686813 h 2289246"/>
              <a:gd name="connsiteX4" fmla="*/ 0 w 9252520"/>
              <a:gd name="connsiteY4" fmla="*/ 602433 h 2289246"/>
              <a:gd name="connsiteX0" fmla="*/ 0 w 9252520"/>
              <a:gd name="connsiteY0" fmla="*/ 602433 h 1686813"/>
              <a:gd name="connsiteX1" fmla="*/ 9252520 w 9252520"/>
              <a:gd name="connsiteY1" fmla="*/ 602433 h 1686813"/>
              <a:gd name="connsiteX2" fmla="*/ 9252520 w 9252520"/>
              <a:gd name="connsiteY2" fmla="*/ 1686813 h 1686813"/>
              <a:gd name="connsiteX3" fmla="*/ 0 w 9252520"/>
              <a:gd name="connsiteY3" fmla="*/ 1686813 h 1686813"/>
              <a:gd name="connsiteX4" fmla="*/ 0 w 9252520"/>
              <a:gd name="connsiteY4" fmla="*/ 602433 h 1686813"/>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602433 h 2432635"/>
              <a:gd name="connsiteX1" fmla="*/ 9252520 w 9252520"/>
              <a:gd name="connsiteY1" fmla="*/ 602433 h 2432635"/>
              <a:gd name="connsiteX2" fmla="*/ 9252520 w 9252520"/>
              <a:gd name="connsiteY2" fmla="*/ 1686813 h 2432635"/>
              <a:gd name="connsiteX3" fmla="*/ 0 w 9252520"/>
              <a:gd name="connsiteY3" fmla="*/ 1686813 h 2432635"/>
              <a:gd name="connsiteX4" fmla="*/ 0 w 9252520"/>
              <a:gd name="connsiteY4" fmla="*/ 602433 h 2432635"/>
              <a:gd name="connsiteX0" fmla="*/ 0 w 9252520"/>
              <a:gd name="connsiteY0" fmla="*/ 90515 h 1920717"/>
              <a:gd name="connsiteX1" fmla="*/ 9252520 w 9252520"/>
              <a:gd name="connsiteY1" fmla="*/ 90515 h 1920717"/>
              <a:gd name="connsiteX2" fmla="*/ 9252520 w 9252520"/>
              <a:gd name="connsiteY2" fmla="*/ 1174895 h 1920717"/>
              <a:gd name="connsiteX3" fmla="*/ 0 w 9252520"/>
              <a:gd name="connsiteY3" fmla="*/ 1174895 h 1920717"/>
              <a:gd name="connsiteX4" fmla="*/ 0 w 9252520"/>
              <a:gd name="connsiteY4" fmla="*/ 90515 h 1920717"/>
              <a:gd name="connsiteX0" fmla="*/ 0 w 9252520"/>
              <a:gd name="connsiteY0" fmla="*/ 90515 h 1933933"/>
              <a:gd name="connsiteX1" fmla="*/ 9252520 w 9252520"/>
              <a:gd name="connsiteY1" fmla="*/ 90515 h 1933933"/>
              <a:gd name="connsiteX2" fmla="*/ 9252520 w 9252520"/>
              <a:gd name="connsiteY2" fmla="*/ 1174895 h 1933933"/>
              <a:gd name="connsiteX3" fmla="*/ 0 w 9252520"/>
              <a:gd name="connsiteY3" fmla="*/ 1174895 h 1933933"/>
              <a:gd name="connsiteX4" fmla="*/ 0 w 9252520"/>
              <a:gd name="connsiteY4" fmla="*/ 90515 h 1933933"/>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1174895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89906 h 2499239"/>
              <a:gd name="connsiteX4" fmla="*/ 0 w 9252520"/>
              <a:gd name="connsiteY4" fmla="*/ 90515 h 2499239"/>
              <a:gd name="connsiteX0" fmla="*/ 0 w 9252520"/>
              <a:gd name="connsiteY0" fmla="*/ 90515 h 2499239"/>
              <a:gd name="connsiteX1" fmla="*/ 9252520 w 9252520"/>
              <a:gd name="connsiteY1" fmla="*/ 90515 h 2499239"/>
              <a:gd name="connsiteX2" fmla="*/ 9252520 w 9252520"/>
              <a:gd name="connsiteY2" fmla="*/ 1174895 h 2499239"/>
              <a:gd name="connsiteX3" fmla="*/ 0 w 9252520"/>
              <a:gd name="connsiteY3" fmla="*/ 917898 h 2499239"/>
              <a:gd name="connsiteX4" fmla="*/ 0 w 9252520"/>
              <a:gd name="connsiteY4" fmla="*/ 90515 h 2499239"/>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252520"/>
              <a:gd name="connsiteY0" fmla="*/ 90515 h 2098226"/>
              <a:gd name="connsiteX1" fmla="*/ 9252520 w 9252520"/>
              <a:gd name="connsiteY1" fmla="*/ 90515 h 2098226"/>
              <a:gd name="connsiteX2" fmla="*/ 9144000 w 9252520"/>
              <a:gd name="connsiteY2" fmla="*/ 773882 h 2098226"/>
              <a:gd name="connsiteX3" fmla="*/ 0 w 9252520"/>
              <a:gd name="connsiteY3" fmla="*/ 917898 h 2098226"/>
              <a:gd name="connsiteX4" fmla="*/ 0 w 9252520"/>
              <a:gd name="connsiteY4" fmla="*/ 90515 h 2098226"/>
              <a:gd name="connsiteX0" fmla="*/ 0 w 9144000"/>
              <a:gd name="connsiteY0" fmla="*/ 90515 h 2098226"/>
              <a:gd name="connsiteX1" fmla="*/ 9144000 w 9144000"/>
              <a:gd name="connsiteY1" fmla="*/ 125810 h 2098226"/>
              <a:gd name="connsiteX2" fmla="*/ 9144000 w 9144000"/>
              <a:gd name="connsiteY2" fmla="*/ 773882 h 2098226"/>
              <a:gd name="connsiteX3" fmla="*/ 0 w 9144000"/>
              <a:gd name="connsiteY3" fmla="*/ 917898 h 2098226"/>
              <a:gd name="connsiteX4" fmla="*/ 0 w 9144000"/>
              <a:gd name="connsiteY4" fmla="*/ 90515 h 2098226"/>
              <a:gd name="connsiteX0" fmla="*/ 0 w 9144000"/>
              <a:gd name="connsiteY0" fmla="*/ 288798 h 2296509"/>
              <a:gd name="connsiteX1" fmla="*/ 9144000 w 9144000"/>
              <a:gd name="connsiteY1" fmla="*/ 324093 h 2296509"/>
              <a:gd name="connsiteX2" fmla="*/ 9144000 w 9144000"/>
              <a:gd name="connsiteY2" fmla="*/ 972165 h 2296509"/>
              <a:gd name="connsiteX3" fmla="*/ 0 w 9144000"/>
              <a:gd name="connsiteY3" fmla="*/ 1116181 h 2296509"/>
              <a:gd name="connsiteX4" fmla="*/ 0 w 9144000"/>
              <a:gd name="connsiteY4" fmla="*/ 288798 h 2296509"/>
              <a:gd name="connsiteX0" fmla="*/ 0 w 9144000"/>
              <a:gd name="connsiteY0" fmla="*/ 288798 h 1116181"/>
              <a:gd name="connsiteX1" fmla="*/ 9144000 w 9144000"/>
              <a:gd name="connsiteY1" fmla="*/ 324093 h 1116181"/>
              <a:gd name="connsiteX2" fmla="*/ 9144000 w 9144000"/>
              <a:gd name="connsiteY2" fmla="*/ 972165 h 1116181"/>
              <a:gd name="connsiteX3" fmla="*/ 0 w 9144000"/>
              <a:gd name="connsiteY3" fmla="*/ 1116181 h 1116181"/>
              <a:gd name="connsiteX4" fmla="*/ 0 w 9144000"/>
              <a:gd name="connsiteY4" fmla="*/ 288798 h 1116181"/>
              <a:gd name="connsiteX0" fmla="*/ 0 w 9144000"/>
              <a:gd name="connsiteY0" fmla="*/ 288798 h 1152128"/>
              <a:gd name="connsiteX1" fmla="*/ 9144000 w 9144000"/>
              <a:gd name="connsiteY1" fmla="*/ 324093 h 1152128"/>
              <a:gd name="connsiteX2" fmla="*/ 9144000 w 9144000"/>
              <a:gd name="connsiteY2" fmla="*/ 1152128 h 1152128"/>
              <a:gd name="connsiteX3" fmla="*/ 0 w 9144000"/>
              <a:gd name="connsiteY3" fmla="*/ 1116181 h 1152128"/>
              <a:gd name="connsiteX4" fmla="*/ 0 w 9144000"/>
              <a:gd name="connsiteY4" fmla="*/ 288798 h 1152128"/>
              <a:gd name="connsiteX0" fmla="*/ 0 w 9144000"/>
              <a:gd name="connsiteY0" fmla="*/ 180844 h 1116181"/>
              <a:gd name="connsiteX1" fmla="*/ 9144000 w 9144000"/>
              <a:gd name="connsiteY1" fmla="*/ 216139 h 1116181"/>
              <a:gd name="connsiteX2" fmla="*/ 9144000 w 9144000"/>
              <a:gd name="connsiteY2" fmla="*/ 1044174 h 1116181"/>
              <a:gd name="connsiteX3" fmla="*/ 0 w 9144000"/>
              <a:gd name="connsiteY3" fmla="*/ 1116181 h 1116181"/>
              <a:gd name="connsiteX4" fmla="*/ 0 w 9144000"/>
              <a:gd name="connsiteY4" fmla="*/ 180844 h 1116181"/>
              <a:gd name="connsiteX0" fmla="*/ 0 w 9144000"/>
              <a:gd name="connsiteY0" fmla="*/ 90515 h 1025852"/>
              <a:gd name="connsiteX1" fmla="*/ 9144000 w 9144000"/>
              <a:gd name="connsiteY1" fmla="*/ 125810 h 1025852"/>
              <a:gd name="connsiteX2" fmla="*/ 9144000 w 9144000"/>
              <a:gd name="connsiteY2" fmla="*/ 953845 h 1025852"/>
              <a:gd name="connsiteX3" fmla="*/ 0 w 9144000"/>
              <a:gd name="connsiteY3" fmla="*/ 1025852 h 1025852"/>
              <a:gd name="connsiteX4" fmla="*/ 0 w 9144000"/>
              <a:gd name="connsiteY4" fmla="*/ 90515 h 1025852"/>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025852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0515 h 1169867"/>
              <a:gd name="connsiteX1" fmla="*/ 9144000 w 9144000"/>
              <a:gd name="connsiteY1" fmla="*/ 125810 h 1169867"/>
              <a:gd name="connsiteX2" fmla="*/ 9144000 w 9144000"/>
              <a:gd name="connsiteY2" fmla="*/ 1169867 h 1169867"/>
              <a:gd name="connsiteX3" fmla="*/ 0 w 9144000"/>
              <a:gd name="connsiteY3" fmla="*/ 1169867 h 1169867"/>
              <a:gd name="connsiteX4" fmla="*/ 0 w 9144000"/>
              <a:gd name="connsiteY4" fmla="*/ 90515 h 1169867"/>
              <a:gd name="connsiteX0" fmla="*/ 0 w 9144000"/>
              <a:gd name="connsiteY0" fmla="*/ 9877 h 1089229"/>
              <a:gd name="connsiteX1" fmla="*/ 9144000 w 9144000"/>
              <a:gd name="connsiteY1" fmla="*/ 45172 h 1089229"/>
              <a:gd name="connsiteX2" fmla="*/ 9144000 w 9144000"/>
              <a:gd name="connsiteY2" fmla="*/ 1089229 h 1089229"/>
              <a:gd name="connsiteX3" fmla="*/ 0 w 9144000"/>
              <a:gd name="connsiteY3" fmla="*/ 1089229 h 1089229"/>
              <a:gd name="connsiteX4" fmla="*/ 0 w 9144000"/>
              <a:gd name="connsiteY4" fmla="*/ 9877 h 1089229"/>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84357 w 9144000"/>
              <a:gd name="connsiteY3" fmla="*/ 664853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198392"/>
              <a:gd name="connsiteX1" fmla="*/ 9144000 w 9144000"/>
              <a:gd name="connsiteY1" fmla="*/ 45172 h 1198392"/>
              <a:gd name="connsiteX2" fmla="*/ 9144000 w 9144000"/>
              <a:gd name="connsiteY2" fmla="*/ 1089229 h 1198392"/>
              <a:gd name="connsiteX3" fmla="*/ 4572000 w 9144000"/>
              <a:gd name="connsiteY3" fmla="*/ 504055 h 1198392"/>
              <a:gd name="connsiteX4" fmla="*/ 0 w 9144000"/>
              <a:gd name="connsiteY4" fmla="*/ 1089229 h 1198392"/>
              <a:gd name="connsiteX5" fmla="*/ 0 w 9144000"/>
              <a:gd name="connsiteY5" fmla="*/ 9877 h 1198392"/>
              <a:gd name="connsiteX0" fmla="*/ 0 w 9144000"/>
              <a:gd name="connsiteY0" fmla="*/ 9877 h 1089229"/>
              <a:gd name="connsiteX1" fmla="*/ 9144000 w 9144000"/>
              <a:gd name="connsiteY1" fmla="*/ 45172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7 h 1089229"/>
              <a:gd name="connsiteX1" fmla="*/ 9144000 w 9144000"/>
              <a:gd name="connsiteY1" fmla="*/ 116505 h 1089229"/>
              <a:gd name="connsiteX2" fmla="*/ 9144000 w 9144000"/>
              <a:gd name="connsiteY2" fmla="*/ 1089229 h 1089229"/>
              <a:gd name="connsiteX3" fmla="*/ 4572000 w 9144000"/>
              <a:gd name="connsiteY3" fmla="*/ 504055 h 1089229"/>
              <a:gd name="connsiteX4" fmla="*/ 0 w 9144000"/>
              <a:gd name="connsiteY4" fmla="*/ 1089229 h 1089229"/>
              <a:gd name="connsiteX5" fmla="*/ 0 w 9144000"/>
              <a:gd name="connsiteY5" fmla="*/ 9877 h 1089229"/>
              <a:gd name="connsiteX0" fmla="*/ 0 w 9144000"/>
              <a:gd name="connsiteY0" fmla="*/ 9878 h 1266148"/>
              <a:gd name="connsiteX1" fmla="*/ 9144000 w 9144000"/>
              <a:gd name="connsiteY1" fmla="*/ 293424 h 1266148"/>
              <a:gd name="connsiteX2" fmla="*/ 9144000 w 9144000"/>
              <a:gd name="connsiteY2" fmla="*/ 1266148 h 1266148"/>
              <a:gd name="connsiteX3" fmla="*/ 4572000 w 9144000"/>
              <a:gd name="connsiteY3" fmla="*/ 680974 h 1266148"/>
              <a:gd name="connsiteX4" fmla="*/ 0 w 9144000"/>
              <a:gd name="connsiteY4" fmla="*/ 1266148 h 1266148"/>
              <a:gd name="connsiteX5" fmla="*/ 0 w 9144000"/>
              <a:gd name="connsiteY5" fmla="*/ 9878 h 1266148"/>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 name="connsiteX0" fmla="*/ 0 w 9144000"/>
              <a:gd name="connsiteY0" fmla="*/ 0 h 972724"/>
              <a:gd name="connsiteX1" fmla="*/ 9144000 w 9144000"/>
              <a:gd name="connsiteY1" fmla="*/ 0 h 972724"/>
              <a:gd name="connsiteX2" fmla="*/ 9144000 w 9144000"/>
              <a:gd name="connsiteY2" fmla="*/ 972724 h 972724"/>
              <a:gd name="connsiteX3" fmla="*/ 4572000 w 9144000"/>
              <a:gd name="connsiteY3" fmla="*/ 387550 h 972724"/>
              <a:gd name="connsiteX4" fmla="*/ 0 w 9144000"/>
              <a:gd name="connsiteY4" fmla="*/ 972724 h 972724"/>
              <a:gd name="connsiteX5" fmla="*/ 0 w 9144000"/>
              <a:gd name="connsiteY5" fmla="*/ 0 h 97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4000" h="972724">
                <a:moveTo>
                  <a:pt x="0" y="0"/>
                </a:moveTo>
                <a:lnTo>
                  <a:pt x="9144000" y="0"/>
                </a:lnTo>
                <a:lnTo>
                  <a:pt x="9144000" y="972724"/>
                </a:lnTo>
                <a:cubicBezTo>
                  <a:pt x="7941031" y="611476"/>
                  <a:pt x="6116030" y="389098"/>
                  <a:pt x="4572000" y="387550"/>
                </a:cubicBezTo>
                <a:cubicBezTo>
                  <a:pt x="3027970" y="386002"/>
                  <a:pt x="762990" y="687936"/>
                  <a:pt x="0" y="972724"/>
                </a:cubicBezTo>
                <a:lnTo>
                  <a:pt x="0" y="0"/>
                </a:lnTo>
                <a:close/>
              </a:path>
            </a:pathLst>
          </a:custGeom>
          <a:gradFill>
            <a:gsLst>
              <a:gs pos="78000">
                <a:srgbClr val="391B03">
                  <a:lumMod val="33000"/>
                </a:srgbClr>
              </a:gs>
              <a:gs pos="64000">
                <a:srgbClr val="C00000">
                  <a:lumMod val="76000"/>
                </a:srgbClr>
              </a:gs>
              <a:gs pos="57000">
                <a:srgbClr val="C00000"/>
              </a:gs>
              <a:gs pos="13000">
                <a:srgbClr val="FCD78E">
                  <a:lumMod val="56000"/>
                  <a:lumOff val="44000"/>
                </a:srgbClr>
              </a:gs>
              <a:gs pos="29000">
                <a:srgbClr val="FEED5A"/>
              </a:gs>
              <a:gs pos="100000">
                <a:schemeClr val="bg1"/>
              </a:gs>
            </a:gsLst>
            <a:path path="shap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a:p>
        </p:txBody>
      </p:sp>
      <p:pic>
        <p:nvPicPr>
          <p:cNvPr id="7" name="Picture 2"/>
          <p:cNvPicPr>
            <a:picLocks noChangeAspect="1" noChangeArrowheads="1"/>
          </p:cNvPicPr>
          <p:nvPr/>
        </p:nvPicPr>
        <p:blipFill>
          <a:blip r:embed="rId3" cstate="email">
            <a:extLst>
              <a:ext uri="{BEBA8EAE-BF5A-486C-A8C5-ECC9F3942E4B}">
                <a14:imgProps xmlns:a14="http://schemas.microsoft.com/office/drawing/2010/main">
                  <a14:imgLayer r:embed="rId4">
                    <a14:imgEffect>
                      <a14:saturation sat="400000"/>
                    </a14:imgEffect>
                    <a14:imgEffect>
                      <a14:brightnessContrast bright="9000"/>
                    </a14:imgEffect>
                  </a14:imgLayer>
                </a14:imgProps>
              </a:ext>
              <a:ext uri="{28A0092B-C50C-407E-A947-70E740481C1C}">
                <a14:useLocalDpi xmlns:a14="http://schemas.microsoft.com/office/drawing/2010/main"/>
              </a:ext>
            </a:extLst>
          </a:blip>
          <a:srcRect/>
          <a:stretch>
            <a:fillRect/>
          </a:stretch>
        </p:blipFill>
        <p:spPr bwMode="auto">
          <a:xfrm>
            <a:off x="5076056" y="950976"/>
            <a:ext cx="2266623" cy="14313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3"/>
          <p:cNvPicPr>
            <a:picLocks noChangeAspect="1" noChangeArrowheads="1"/>
          </p:cNvPicPr>
          <p:nvPr/>
        </p:nvPicPr>
        <p:blipFill>
          <a:blip r:embed="rId5" cstate="email">
            <a:extLst>
              <a:ext uri="{BEBA8EAE-BF5A-486C-A8C5-ECC9F3942E4B}">
                <a14:imgProps xmlns:a14="http://schemas.microsoft.com/office/drawing/2010/main">
                  <a14:imgLayer r:embed="rId6">
                    <a14:imgEffect>
                      <a14:sharpenSoften amount="50000"/>
                    </a14:imgEffect>
                    <a14:imgEffect>
                      <a14:colorTemperature colorTemp="11500"/>
                    </a14:imgEffect>
                    <a14:imgEffect>
                      <a14:brightnessContrast contrast="40000"/>
                    </a14:imgEffect>
                  </a14:imgLayer>
                </a14:imgProps>
              </a:ext>
              <a:ext uri="{28A0092B-C50C-407E-A947-70E740481C1C}">
                <a14:useLocalDpi xmlns:a14="http://schemas.microsoft.com/office/drawing/2010/main"/>
              </a:ext>
            </a:extLst>
          </a:blip>
          <a:srcRect/>
          <a:stretch>
            <a:fillRect/>
          </a:stretch>
        </p:blipFill>
        <p:spPr bwMode="auto">
          <a:xfrm>
            <a:off x="7758974" y="6309320"/>
            <a:ext cx="123825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2"/>
          <p:cNvPicPr>
            <a:picLocks noChangeAspect="1" noChangeArrowheads="1"/>
          </p:cNvPicPr>
          <p:nvPr/>
        </p:nvPicPr>
        <p:blipFill>
          <a:blip r:embed="rId7" cstate="email">
            <a:extLst>
              <a:ext uri="{28A0092B-C50C-407E-A947-70E740481C1C}">
                <a14:useLocalDpi xmlns:a14="http://schemas.microsoft.com/office/drawing/2010/main"/>
              </a:ext>
            </a:extLst>
          </a:blip>
          <a:srcRect b="-56"/>
          <a:stretch>
            <a:fillRect/>
          </a:stretch>
        </p:blipFill>
        <p:spPr bwMode="auto">
          <a:xfrm>
            <a:off x="7884368" y="6366622"/>
            <a:ext cx="864096" cy="264030"/>
          </a:xfrm>
          <a:prstGeom prst="rect">
            <a:avLst/>
          </a:prstGeom>
          <a:noFill/>
          <a:ln w="9525">
            <a:noFill/>
            <a:miter lim="800000"/>
            <a:headEnd/>
            <a:tailEnd/>
          </a:ln>
          <a:effectLst/>
        </p:spPr>
      </p:pic>
    </p:spTree>
    <p:extLst>
      <p:ext uri="{BB962C8B-B14F-4D97-AF65-F5344CB8AC3E}">
        <p14:creationId xmlns:p14="http://schemas.microsoft.com/office/powerpoint/2010/main" val="15546455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4000" fill="hold"/>
                                        <p:tgtEl>
                                          <p:spTgt spid="2"/>
                                        </p:tgtEl>
                                        <p:attrNameLst>
                                          <p:attrName>ppt_w</p:attrName>
                                        </p:attrNameLst>
                                      </p:cBhvr>
                                      <p:tavLst>
                                        <p:tav tm="0">
                                          <p:val>
                                            <p:strVal val="2/3*#ppt_w"/>
                                          </p:val>
                                        </p:tav>
                                        <p:tav tm="100000">
                                          <p:val>
                                            <p:strVal val="#ppt_w"/>
                                          </p:val>
                                        </p:tav>
                                      </p:tavLst>
                                    </p:anim>
                                    <p:anim calcmode="lin" valueType="num">
                                      <p:cBhvr>
                                        <p:cTn id="8" dur="4000" fill="hold"/>
                                        <p:tgtEl>
                                          <p:spTgt spid="2"/>
                                        </p:tgtEl>
                                        <p:attrNameLst>
                                          <p:attrName>ppt_h</p:attrName>
                                        </p:attrNameLst>
                                      </p:cBhvr>
                                      <p:tavLst>
                                        <p:tav tm="0">
                                          <p:val>
                                            <p:strVal val="2/3*#ppt_h"/>
                                          </p:val>
                                        </p:tav>
                                        <p:tav tm="100000">
                                          <p:val>
                                            <p:strVal val="#ppt_h"/>
                                          </p:val>
                                        </p:tav>
                                      </p:tavLst>
                                    </p:anim>
                                  </p:childTnLst>
                                </p:cTn>
                              </p:par>
                              <p:par>
                                <p:cTn id="9" presetID="16" presetClass="entr" presetSubtype="37"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Vertical)">
                                      <p:cBhvr>
                                        <p:cTn id="11" dur="4000"/>
                                        <p:tgtEl>
                                          <p:spTgt spid="2"/>
                                        </p:tgtEl>
                                      </p:cBhvr>
                                    </p:animEffect>
                                  </p:childTnLst>
                                </p:cTn>
                              </p:par>
                              <p:par>
                                <p:cTn id="12" presetID="17" presetClass="exit" presetSubtype="8" fill="hold" grpId="0" nodeType="withEffect">
                                  <p:stCondLst>
                                    <p:cond delay="0"/>
                                  </p:stCondLst>
                                  <p:childTnLst>
                                    <p:anim calcmode="lin" valueType="num">
                                      <p:cBhvr>
                                        <p:cTn id="13" dur="4000"/>
                                        <p:tgtEl>
                                          <p:spTgt spid="5"/>
                                        </p:tgtEl>
                                        <p:attrNameLst>
                                          <p:attrName>ppt_x</p:attrName>
                                        </p:attrNameLst>
                                      </p:cBhvr>
                                      <p:tavLst>
                                        <p:tav tm="0">
                                          <p:val>
                                            <p:strVal val="ppt_x"/>
                                          </p:val>
                                        </p:tav>
                                        <p:tav tm="100000">
                                          <p:val>
                                            <p:strVal val="ppt_x-ppt_w/2"/>
                                          </p:val>
                                        </p:tav>
                                      </p:tavLst>
                                    </p:anim>
                                    <p:anim calcmode="lin" valueType="num">
                                      <p:cBhvr>
                                        <p:cTn id="14" dur="4000"/>
                                        <p:tgtEl>
                                          <p:spTgt spid="5"/>
                                        </p:tgtEl>
                                        <p:attrNameLst>
                                          <p:attrName>ppt_y</p:attrName>
                                        </p:attrNameLst>
                                      </p:cBhvr>
                                      <p:tavLst>
                                        <p:tav tm="0">
                                          <p:val>
                                            <p:strVal val="ppt_y"/>
                                          </p:val>
                                        </p:tav>
                                        <p:tav tm="100000">
                                          <p:val>
                                            <p:strVal val="ppt_y"/>
                                          </p:val>
                                        </p:tav>
                                      </p:tavLst>
                                    </p:anim>
                                    <p:anim calcmode="lin" valueType="num">
                                      <p:cBhvr>
                                        <p:cTn id="15" dur="4000"/>
                                        <p:tgtEl>
                                          <p:spTgt spid="5"/>
                                        </p:tgtEl>
                                        <p:attrNameLst>
                                          <p:attrName>ppt_w</p:attrName>
                                        </p:attrNameLst>
                                      </p:cBhvr>
                                      <p:tavLst>
                                        <p:tav tm="0">
                                          <p:val>
                                            <p:strVal val="ppt_w"/>
                                          </p:val>
                                        </p:tav>
                                        <p:tav tm="100000">
                                          <p:val>
                                            <p:fltVal val="0"/>
                                          </p:val>
                                        </p:tav>
                                      </p:tavLst>
                                    </p:anim>
                                    <p:anim calcmode="lin" valueType="num">
                                      <p:cBhvr>
                                        <p:cTn id="16" dur="4000"/>
                                        <p:tgtEl>
                                          <p:spTgt spid="5"/>
                                        </p:tgtEl>
                                        <p:attrNameLst>
                                          <p:attrName>ppt_h</p:attrName>
                                        </p:attrNameLst>
                                      </p:cBhvr>
                                      <p:tavLst>
                                        <p:tav tm="0">
                                          <p:val>
                                            <p:strVal val="ppt_h"/>
                                          </p:val>
                                        </p:tav>
                                        <p:tav tm="100000">
                                          <p:val>
                                            <p:strVal val="ppt_h"/>
                                          </p:val>
                                        </p:tav>
                                      </p:tavLst>
                                    </p:anim>
                                    <p:set>
                                      <p:cBhvr>
                                        <p:cTn id="17" dur="1" fill="hold">
                                          <p:stCondLst>
                                            <p:cond delay="3999"/>
                                          </p:stCondLst>
                                        </p:cTn>
                                        <p:tgtEl>
                                          <p:spTgt spid="5"/>
                                        </p:tgtEl>
                                        <p:attrNameLst>
                                          <p:attrName>style.visibility</p:attrName>
                                        </p:attrNameLst>
                                      </p:cBhvr>
                                      <p:to>
                                        <p:strVal val="hidden"/>
                                      </p:to>
                                    </p:set>
                                  </p:childTnLst>
                                </p:cTn>
                              </p:par>
                              <p:par>
                                <p:cTn id="18" presetID="17" presetClass="exit" presetSubtype="2" fill="hold" grpId="0" nodeType="withEffect">
                                  <p:stCondLst>
                                    <p:cond delay="0"/>
                                  </p:stCondLst>
                                  <p:childTnLst>
                                    <p:anim calcmode="lin" valueType="num">
                                      <p:cBhvr>
                                        <p:cTn id="19" dur="4000"/>
                                        <p:tgtEl>
                                          <p:spTgt spid="6"/>
                                        </p:tgtEl>
                                        <p:attrNameLst>
                                          <p:attrName>ppt_x</p:attrName>
                                        </p:attrNameLst>
                                      </p:cBhvr>
                                      <p:tavLst>
                                        <p:tav tm="0">
                                          <p:val>
                                            <p:strVal val="ppt_x"/>
                                          </p:val>
                                        </p:tav>
                                        <p:tav tm="100000">
                                          <p:val>
                                            <p:strVal val="ppt_x+ppt_w/2"/>
                                          </p:val>
                                        </p:tav>
                                      </p:tavLst>
                                    </p:anim>
                                    <p:anim calcmode="lin" valueType="num">
                                      <p:cBhvr>
                                        <p:cTn id="20" dur="4000"/>
                                        <p:tgtEl>
                                          <p:spTgt spid="6"/>
                                        </p:tgtEl>
                                        <p:attrNameLst>
                                          <p:attrName>ppt_y</p:attrName>
                                        </p:attrNameLst>
                                      </p:cBhvr>
                                      <p:tavLst>
                                        <p:tav tm="0">
                                          <p:val>
                                            <p:strVal val="ppt_y"/>
                                          </p:val>
                                        </p:tav>
                                        <p:tav tm="100000">
                                          <p:val>
                                            <p:strVal val="ppt_y"/>
                                          </p:val>
                                        </p:tav>
                                      </p:tavLst>
                                    </p:anim>
                                    <p:anim calcmode="lin" valueType="num">
                                      <p:cBhvr>
                                        <p:cTn id="21" dur="4000"/>
                                        <p:tgtEl>
                                          <p:spTgt spid="6"/>
                                        </p:tgtEl>
                                        <p:attrNameLst>
                                          <p:attrName>ppt_w</p:attrName>
                                        </p:attrNameLst>
                                      </p:cBhvr>
                                      <p:tavLst>
                                        <p:tav tm="0">
                                          <p:val>
                                            <p:strVal val="ppt_w"/>
                                          </p:val>
                                        </p:tav>
                                        <p:tav tm="100000">
                                          <p:val>
                                            <p:fltVal val="0"/>
                                          </p:val>
                                        </p:tav>
                                      </p:tavLst>
                                    </p:anim>
                                    <p:anim calcmode="lin" valueType="num">
                                      <p:cBhvr>
                                        <p:cTn id="22" dur="4000"/>
                                        <p:tgtEl>
                                          <p:spTgt spid="6"/>
                                        </p:tgtEl>
                                        <p:attrNameLst>
                                          <p:attrName>ppt_h</p:attrName>
                                        </p:attrNameLst>
                                      </p:cBhvr>
                                      <p:tavLst>
                                        <p:tav tm="0">
                                          <p:val>
                                            <p:strVal val="ppt_h"/>
                                          </p:val>
                                        </p:tav>
                                        <p:tav tm="100000">
                                          <p:val>
                                            <p:strVal val="ppt_h"/>
                                          </p:val>
                                        </p:tav>
                                      </p:tavLst>
                                    </p:anim>
                                    <p:set>
                                      <p:cBhvr>
                                        <p:cTn id="23" dur="1" fill="hold">
                                          <p:stCondLst>
                                            <p:cond delay="3999"/>
                                          </p:stCondLst>
                                        </p:cTn>
                                        <p:tgtEl>
                                          <p:spTgt spid="6"/>
                                        </p:tgtEl>
                                        <p:attrNameLst>
                                          <p:attrName>style.visibility</p:attrName>
                                        </p:attrNameLst>
                                      </p:cBhvr>
                                      <p:to>
                                        <p:strVal val="hidden"/>
                                      </p:to>
                                    </p:set>
                                  </p:childTnLst>
                                </p:cTn>
                              </p:par>
                              <p:par>
                                <p:cTn id="24" presetID="23" presetClass="entr" presetSubtype="528" fill="hold" nodeType="withEffect">
                                  <p:stCondLst>
                                    <p:cond delay="1750"/>
                                  </p:stCondLst>
                                  <p:childTnLst>
                                    <p:set>
                                      <p:cBhvr>
                                        <p:cTn id="25" dur="1" fill="hold">
                                          <p:stCondLst>
                                            <p:cond delay="0"/>
                                          </p:stCondLst>
                                        </p:cTn>
                                        <p:tgtEl>
                                          <p:spTgt spid="7"/>
                                        </p:tgtEl>
                                        <p:attrNameLst>
                                          <p:attrName>style.visibility</p:attrName>
                                        </p:attrNameLst>
                                      </p:cBhvr>
                                      <p:to>
                                        <p:strVal val="visible"/>
                                      </p:to>
                                    </p:set>
                                    <p:anim calcmode="lin" valueType="num">
                                      <p:cBhvr>
                                        <p:cTn id="26" dur="2500" fill="hold"/>
                                        <p:tgtEl>
                                          <p:spTgt spid="7"/>
                                        </p:tgtEl>
                                        <p:attrNameLst>
                                          <p:attrName>ppt_w</p:attrName>
                                        </p:attrNameLst>
                                      </p:cBhvr>
                                      <p:tavLst>
                                        <p:tav tm="0">
                                          <p:val>
                                            <p:fltVal val="0"/>
                                          </p:val>
                                        </p:tav>
                                        <p:tav tm="100000">
                                          <p:val>
                                            <p:strVal val="#ppt_w"/>
                                          </p:val>
                                        </p:tav>
                                      </p:tavLst>
                                    </p:anim>
                                    <p:anim calcmode="lin" valueType="num">
                                      <p:cBhvr>
                                        <p:cTn id="27" dur="2500" fill="hold"/>
                                        <p:tgtEl>
                                          <p:spTgt spid="7"/>
                                        </p:tgtEl>
                                        <p:attrNameLst>
                                          <p:attrName>ppt_h</p:attrName>
                                        </p:attrNameLst>
                                      </p:cBhvr>
                                      <p:tavLst>
                                        <p:tav tm="0">
                                          <p:val>
                                            <p:fltVal val="0"/>
                                          </p:val>
                                        </p:tav>
                                        <p:tav tm="100000">
                                          <p:val>
                                            <p:strVal val="#ppt_h"/>
                                          </p:val>
                                        </p:tav>
                                      </p:tavLst>
                                    </p:anim>
                                    <p:anim calcmode="lin" valueType="num">
                                      <p:cBhvr>
                                        <p:cTn id="28" dur="2500" fill="hold"/>
                                        <p:tgtEl>
                                          <p:spTgt spid="7"/>
                                        </p:tgtEl>
                                        <p:attrNameLst>
                                          <p:attrName>ppt_x</p:attrName>
                                        </p:attrNameLst>
                                      </p:cBhvr>
                                      <p:tavLst>
                                        <p:tav tm="0">
                                          <p:val>
                                            <p:fltVal val="0.5"/>
                                          </p:val>
                                        </p:tav>
                                        <p:tav tm="100000">
                                          <p:val>
                                            <p:strVal val="#ppt_x"/>
                                          </p:val>
                                        </p:tav>
                                      </p:tavLst>
                                    </p:anim>
                                    <p:anim calcmode="lin" valueType="num">
                                      <p:cBhvr>
                                        <p:cTn id="29" dur="2500" fill="hold"/>
                                        <p:tgtEl>
                                          <p:spTgt spid="7"/>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sp>
        <p:nvSpPr>
          <p:cNvPr id="4100" name="Rectangle 4"/>
          <p:cNvSpPr>
            <a:spLocks noChangeArrowheads="1"/>
          </p:cNvSpPr>
          <p:nvPr/>
        </p:nvSpPr>
        <p:spPr bwMode="auto">
          <a:xfrm>
            <a:off x="0" y="1600200"/>
            <a:ext cx="9144000" cy="228600"/>
          </a:xfrm>
          <a:prstGeom prst="rect">
            <a:avLst/>
          </a:prstGeom>
          <a:solidFill>
            <a:schemeClr val="bg1"/>
          </a:solidFill>
          <a:ln w="19050">
            <a:solidFill>
              <a:srgbClr val="C0C0C0"/>
            </a:solidFill>
            <a:miter lim="800000"/>
            <a:headEnd/>
            <a:tailEnd/>
          </a:ln>
          <a:effectLst/>
        </p:spPr>
        <p:txBody>
          <a:bodyPr wrap="none" anchor="ctr"/>
          <a:lstStyle/>
          <a:p>
            <a:pPr fontAlgn="base">
              <a:spcBef>
                <a:spcPct val="0"/>
              </a:spcBef>
              <a:spcAft>
                <a:spcPct val="0"/>
              </a:spcAft>
            </a:pPr>
            <a:endParaRPr lang="es-ES">
              <a:solidFill>
                <a:srgbClr val="000000"/>
              </a:solidFill>
            </a:endParaRPr>
          </a:p>
        </p:txBody>
      </p:sp>
      <p:sp>
        <p:nvSpPr>
          <p:cNvPr id="4101" name="Rectangle 5"/>
          <p:cNvSpPr>
            <a:spLocks noChangeArrowheads="1"/>
          </p:cNvSpPr>
          <p:nvPr/>
        </p:nvSpPr>
        <p:spPr bwMode="auto">
          <a:xfrm>
            <a:off x="0" y="1828800"/>
            <a:ext cx="9144000" cy="5029200"/>
          </a:xfrm>
          <a:prstGeom prst="rect">
            <a:avLst/>
          </a:prstGeom>
          <a:solidFill>
            <a:srgbClr val="B6E8FC"/>
          </a:solidFill>
          <a:ln w="9525">
            <a:noFill/>
            <a:miter lim="800000"/>
            <a:headEnd/>
            <a:tailEnd/>
          </a:ln>
          <a:effectLst/>
        </p:spPr>
        <p:txBody>
          <a:bodyPr wrap="none" anchor="ctr"/>
          <a:lstStyle/>
          <a:p>
            <a:pPr algn="ctr" fontAlgn="base">
              <a:spcBef>
                <a:spcPct val="0"/>
              </a:spcBef>
              <a:spcAft>
                <a:spcPct val="0"/>
              </a:spcAft>
            </a:pPr>
            <a:endParaRPr lang="es-ES">
              <a:solidFill>
                <a:srgbClr val="000000"/>
              </a:solidFill>
            </a:endParaRPr>
          </a:p>
        </p:txBody>
      </p:sp>
      <p:pic>
        <p:nvPicPr>
          <p:cNvPr id="4103" name="Picture 7" descr="logo_grande">
            <a:hlinkClick r:id="rId2"/>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981200" y="0"/>
            <a:ext cx="4876800" cy="1562100"/>
          </a:xfrm>
          <a:prstGeom prst="rect">
            <a:avLst/>
          </a:prstGeom>
          <a:noFill/>
        </p:spPr>
      </p:pic>
      <p:sp>
        <p:nvSpPr>
          <p:cNvPr id="4104" name="Text Box 8"/>
          <p:cNvSpPr txBox="1">
            <a:spLocks noChangeArrowheads="1"/>
          </p:cNvSpPr>
          <p:nvPr/>
        </p:nvSpPr>
        <p:spPr bwMode="auto">
          <a:xfrm>
            <a:off x="0" y="1905000"/>
            <a:ext cx="9144000" cy="2346325"/>
          </a:xfrm>
          <a:prstGeom prst="rect">
            <a:avLst/>
          </a:prstGeom>
          <a:noFill/>
          <a:ln w="9525">
            <a:noFill/>
            <a:miter lim="800000"/>
            <a:headEnd/>
            <a:tailEnd/>
          </a:ln>
          <a:effectLst/>
        </p:spPr>
        <p:txBody>
          <a:bodyPr>
            <a:spAutoFit/>
          </a:bodyPr>
          <a:lstStyle/>
          <a:p>
            <a:pPr algn="ctr" fontAlgn="base">
              <a:spcBef>
                <a:spcPct val="50000"/>
              </a:spcBef>
              <a:spcAft>
                <a:spcPct val="0"/>
              </a:spcAft>
            </a:pPr>
            <a:r>
              <a:rPr lang="es-ES" sz="6000" b="1" dirty="0">
                <a:solidFill>
                  <a:srgbClr val="000000"/>
                </a:solidFill>
                <a:latin typeface="Kristen ITC" pitchFamily="66" charset="0"/>
              </a:rPr>
              <a:t>¿Te ha gustado?</a:t>
            </a:r>
            <a:r>
              <a:rPr lang="es-ES" sz="4800" dirty="0">
                <a:solidFill>
                  <a:srgbClr val="000000"/>
                </a:solidFill>
                <a:latin typeface="Kristen ITC" pitchFamily="66" charset="0"/>
              </a:rPr>
              <a:t> </a:t>
            </a:r>
            <a:br>
              <a:rPr lang="es-ES" sz="4800" dirty="0">
                <a:solidFill>
                  <a:srgbClr val="000000"/>
                </a:solidFill>
                <a:latin typeface="Kristen ITC" pitchFamily="66" charset="0"/>
              </a:rPr>
            </a:br>
            <a:r>
              <a:rPr lang="es-ES" sz="4400" dirty="0">
                <a:solidFill>
                  <a:srgbClr val="000000"/>
                </a:solidFill>
                <a:latin typeface="Kristen ITC" pitchFamily="66" charset="0"/>
              </a:rPr>
              <a:t>Puedes ver más entrando </a:t>
            </a:r>
            <a:br>
              <a:rPr lang="es-ES" sz="4400" dirty="0">
                <a:solidFill>
                  <a:srgbClr val="000000"/>
                </a:solidFill>
                <a:latin typeface="Kristen ITC" pitchFamily="66" charset="0"/>
              </a:rPr>
            </a:br>
            <a:r>
              <a:rPr lang="es-ES" sz="4400" b="1" dirty="0">
                <a:solidFill>
                  <a:srgbClr val="40F903"/>
                </a:solidFill>
                <a:latin typeface="Kristen ITC" pitchFamily="66" charset="0"/>
                <a:hlinkClick r:id="rId2"/>
              </a:rPr>
              <a:t>Aquí</a:t>
            </a:r>
            <a:endParaRPr lang="es-ES" sz="4400" b="1" dirty="0">
              <a:solidFill>
                <a:srgbClr val="40F903"/>
              </a:solidFill>
              <a:latin typeface="Kristen ITC" pitchFamily="66" charset="0"/>
            </a:endParaRPr>
          </a:p>
        </p:txBody>
      </p:sp>
      <p:sp>
        <p:nvSpPr>
          <p:cNvPr id="4107" name="Text Box 11"/>
          <p:cNvSpPr txBox="1">
            <a:spLocks noChangeArrowheads="1"/>
          </p:cNvSpPr>
          <p:nvPr/>
        </p:nvSpPr>
        <p:spPr bwMode="auto">
          <a:xfrm>
            <a:off x="1143000" y="4724400"/>
            <a:ext cx="2667000" cy="1878013"/>
          </a:xfrm>
          <a:prstGeom prst="rect">
            <a:avLst/>
          </a:prstGeom>
          <a:noFill/>
          <a:ln w="19050">
            <a:noFill/>
            <a:prstDash val="sysDot"/>
            <a:miter lim="800000"/>
            <a:headEnd/>
            <a:tailEnd/>
          </a:ln>
          <a:effectLst/>
        </p:spPr>
        <p:txBody>
          <a:bodyPr>
            <a:spAutoFit/>
          </a:bodyPr>
          <a:lstStyle/>
          <a:p>
            <a:pPr algn="ctr" fontAlgn="base">
              <a:spcBef>
                <a:spcPct val="50000"/>
              </a:spcBef>
              <a:spcAft>
                <a:spcPct val="0"/>
              </a:spcAft>
            </a:pPr>
            <a:r>
              <a:rPr lang="es-ES_tradnl" b="1">
                <a:solidFill>
                  <a:srgbClr val="000000"/>
                </a:solidFill>
                <a:latin typeface="Kristen ITC" pitchFamily="66" charset="0"/>
              </a:rPr>
              <a:t>Además puedes recibir powerpoints en tu correo electrónico suscribiéndote aquí:</a:t>
            </a:r>
            <a:r>
              <a:rPr lang="es-ES_tradnl" b="1">
                <a:solidFill>
                  <a:srgbClr val="0066FF"/>
                </a:solidFill>
              </a:rPr>
              <a:t> </a:t>
            </a:r>
          </a:p>
          <a:p>
            <a:pPr fontAlgn="base">
              <a:spcBef>
                <a:spcPct val="50000"/>
              </a:spcBef>
              <a:spcAft>
                <a:spcPct val="0"/>
              </a:spcAft>
            </a:pPr>
            <a:endParaRPr lang="es-ES" b="1">
              <a:solidFill>
                <a:srgbClr val="0066FF"/>
              </a:solidFill>
            </a:endParaRPr>
          </a:p>
        </p:txBody>
      </p:sp>
      <p:pic>
        <p:nvPicPr>
          <p:cNvPr id="4106" name="Picture 10" descr="email">
            <a:hlinkClick r:id="rId4"/>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5638800" y="4191000"/>
            <a:ext cx="2362200" cy="2362200"/>
          </a:xfrm>
          <a:prstGeom prst="rect">
            <a:avLst/>
          </a:prstGeom>
          <a:noFill/>
        </p:spPr>
      </p:pic>
      <p:pic>
        <p:nvPicPr>
          <p:cNvPr id="4113" name="Picture 17" descr="flechas-8"/>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4038600" y="4876800"/>
            <a:ext cx="1219200" cy="990600"/>
          </a:xfrm>
          <a:prstGeom prst="rect">
            <a:avLst/>
          </a:prstGeom>
          <a:noFill/>
        </p:spPr>
      </p:pic>
      <p:pic>
        <p:nvPicPr>
          <p:cNvPr id="4117" name="Picture 21" descr="facebook-icon">
            <a:hlinkClick r:id="rId7"/>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0" y="2971800"/>
            <a:ext cx="533400" cy="533400"/>
          </a:xfrm>
          <a:prstGeom prst="rect">
            <a:avLst/>
          </a:prstGeom>
          <a:noFill/>
        </p:spPr>
      </p:pic>
      <p:pic>
        <p:nvPicPr>
          <p:cNvPr id="4118" name="Picture 22" descr="twitter-icon">
            <a:hlinkClick r:id="rId9"/>
          </p:cNvPr>
          <p:cNvPicPr>
            <a:picLocks noChangeAspect="1" noChangeArrowheads="1"/>
          </p:cNvPicPr>
          <p:nvPr/>
        </p:nvPicPr>
        <p:blipFill>
          <a:blip r:embed="rId10" cstate="email">
            <a:extLst>
              <a:ext uri="{28A0092B-C50C-407E-A947-70E740481C1C}">
                <a14:useLocalDpi xmlns:a14="http://schemas.microsoft.com/office/drawing/2010/main"/>
              </a:ext>
            </a:extLst>
          </a:blip>
          <a:srcRect/>
          <a:stretch>
            <a:fillRect/>
          </a:stretch>
        </p:blipFill>
        <p:spPr bwMode="auto">
          <a:xfrm>
            <a:off x="0" y="3505200"/>
            <a:ext cx="533400" cy="533400"/>
          </a:xfrm>
          <a:prstGeom prst="rect">
            <a:avLst/>
          </a:prstGeom>
          <a:noFill/>
        </p:spPr>
      </p:pic>
      <p:pic>
        <p:nvPicPr>
          <p:cNvPr id="4119" name="Picture 23" descr="Web-Google-plus-Metro-icon">
            <a:hlinkClick r:id="rId11"/>
          </p:cNvPr>
          <p:cNvPicPr>
            <a:picLocks noChangeAspect="1" noChangeArrowheads="1"/>
          </p:cNvPicPr>
          <p:nvPr/>
        </p:nvPicPr>
        <p:blipFill>
          <a:blip r:embed="rId12" cstate="email">
            <a:extLst>
              <a:ext uri="{28A0092B-C50C-407E-A947-70E740481C1C}">
                <a14:useLocalDpi xmlns:a14="http://schemas.microsoft.com/office/drawing/2010/main"/>
              </a:ext>
            </a:extLst>
          </a:blip>
          <a:srcRect/>
          <a:stretch>
            <a:fillRect/>
          </a:stretch>
        </p:blipFill>
        <p:spPr bwMode="auto">
          <a:xfrm>
            <a:off x="0" y="4038600"/>
            <a:ext cx="533400" cy="533400"/>
          </a:xfrm>
          <a:prstGeom prst="rect">
            <a:avLst/>
          </a:prstGeom>
          <a:noFill/>
        </p:spPr>
      </p:pic>
      <p:pic>
        <p:nvPicPr>
          <p:cNvPr id="4120" name="Picture 24" descr="vkontakte-256">
            <a:hlinkClick r:id="rId13"/>
          </p:cNvPr>
          <p:cNvPicPr>
            <a:picLocks noChangeAspect="1" noChangeArrowheads="1"/>
          </p:cNvPicPr>
          <p:nvPr/>
        </p:nvPicPr>
        <p:blipFill>
          <a:blip r:embed="rId14" cstate="email">
            <a:extLst>
              <a:ext uri="{28A0092B-C50C-407E-A947-70E740481C1C}">
                <a14:useLocalDpi xmlns:a14="http://schemas.microsoft.com/office/drawing/2010/main"/>
              </a:ext>
            </a:extLst>
          </a:blip>
          <a:srcRect/>
          <a:stretch>
            <a:fillRect/>
          </a:stretch>
        </p:blipFill>
        <p:spPr bwMode="auto">
          <a:xfrm>
            <a:off x="0" y="4572000"/>
            <a:ext cx="533400" cy="533400"/>
          </a:xfrm>
          <a:prstGeom prst="rect">
            <a:avLst/>
          </a:prstGeom>
          <a:noFill/>
        </p:spPr>
      </p:pic>
    </p:spTree>
    <p:extLst>
      <p:ext uri="{BB962C8B-B14F-4D97-AF65-F5344CB8AC3E}">
        <p14:creationId xmlns:p14="http://schemas.microsoft.com/office/powerpoint/2010/main" val="3190130792"/>
      </p:ext>
    </p:extLst>
  </p:cSld>
  <p:clrMapOvr>
    <a:masterClrMapping/>
  </p:clrMapOvr>
  <p:transition spd="slow" advTm="12000">
    <p:fade thruBlk="1"/>
  </p:transition>
  <p:timing>
    <p:tnLst>
      <p:par>
        <p:cTn id="1" dur="indefinite" restart="never" nodeType="tmRoot"/>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6_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806</TotalTime>
  <Words>649</Words>
  <Application>Microsoft Office PowerPoint</Application>
  <PresentationFormat>Presentación en pantalla (4:3)</PresentationFormat>
  <Paragraphs>34</Paragraphs>
  <Slides>59</Slides>
  <Notes>0</Notes>
  <HiddenSlides>0</HiddenSlides>
  <MMClips>0</MMClips>
  <ScaleCrop>false</ScaleCrop>
  <HeadingPairs>
    <vt:vector size="4" baseType="variant">
      <vt:variant>
        <vt:lpstr>Tema</vt:lpstr>
      </vt:variant>
      <vt:variant>
        <vt:i4>2</vt:i4>
      </vt:variant>
      <vt:variant>
        <vt:lpstr>Títulos de diapositiva</vt:lpstr>
      </vt:variant>
      <vt:variant>
        <vt:i4>59</vt:i4>
      </vt:variant>
    </vt:vector>
  </HeadingPairs>
  <TitlesOfParts>
    <vt:vector size="61" baseType="lpstr">
      <vt:lpstr>Tema de Office</vt:lpstr>
      <vt:lpstr>6_Diseño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cp:revision>4</cp:revision>
  <dcterms:created xsi:type="dcterms:W3CDTF">2015-11-04T14:52:55Z</dcterms:created>
  <dcterms:modified xsi:type="dcterms:W3CDTF">2015-11-05T17:12:02Z</dcterms:modified>
</cp:coreProperties>
</file>