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933C8-ADE0-4EEF-BB2B-563067C913D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8BF14-6EED-46FC-9298-138BCE1E6A86}" type="datetimeFigureOut">
              <a:rPr lang="es-ES" smtClean="0"/>
              <a:pPr/>
              <a:t>02/07/2014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C0272-D6FF-4FB9-B271-FF9F42BF86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EED4F6-164A-4F7E-A9BD-A49BCB1B9AA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  <p:sndAc>
      <p:stSnd>
        <p:snd r:embed="rId2" name="Three Days Grace   World So Cold [1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eb733c2a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2" y="0"/>
            <a:ext cx="914199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304611_195707270500681_100001842283107_500941_1192006611_n.jpg"/>
          <p:cNvPicPr>
            <a:picLocks noChangeAspect="1"/>
          </p:cNvPicPr>
          <p:nvPr/>
        </p:nvPicPr>
        <p:blipFill>
          <a:blip r:embed="rId3" cstate="print"/>
          <a:srcRect l="3801" t="5901" r="6951" b="5901"/>
          <a:stretch>
            <a:fillRect/>
          </a:stretch>
        </p:blipFill>
        <p:spPr>
          <a:xfrm>
            <a:off x="395536" y="1124744"/>
            <a:ext cx="1800200" cy="1728192"/>
          </a:xfrm>
          <a:prstGeom prst="cloud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 rot="21100922">
            <a:off x="5644318" y="1106002"/>
            <a:ext cx="352806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Sara creía estar soñando , pero aquellas voces eran reales …</a:t>
            </a:r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 rot="20684027">
            <a:off x="1067057" y="581670"/>
            <a:ext cx="2428977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Amparados en la soledad de la noche. Su hijo y su nuera estaban discutiendo 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228184" y="188640"/>
            <a:ext cx="266429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La anciana , creyó no hacer ningún mal , si escuchaba un poquito tras la puerta …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7110f66a_o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179512" y="404664"/>
            <a:ext cx="896448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Sara atónita , descubrió que la protagonista de la discusión era ella .Su hijo la defendía….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9512" y="5157192"/>
            <a:ext cx="26642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Mujer , que mas te da , déjala cocinar, le hace tanta ilusión  …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00192" y="5085184"/>
            <a:ext cx="26642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Pero tu estas loco , a tu madre no se le puede dejar sola y menos en la cocina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323528" y="332656"/>
            <a:ext cx="2448272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Sara no quiso oír nada mas . Una inmensa pena y un sentimiento de culpabilidad le inundo. Atrás , quedo su juventud  y su vitalidad ….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os def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251520" y="188640"/>
            <a:ext cx="864096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Ahora en la vejez , la acompaña el resto de sus días , una traicionera enfermadad.Cuyo signo inconfundible se cebo sin piedad en sus manos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nformal Roman" pitchFamily="66" charset="0"/>
              </a:rPr>
              <a:t>.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nformal Roman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9552" y="5229200"/>
            <a:ext cx="784887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Un temblor continuo las sacude ,un movimiento intermitente las mece , como débiles juncos doblegándose al compas del viento …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32160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5264" y="4365104"/>
            <a:ext cx="1978736" cy="249289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467544" y="5157192"/>
            <a:ext cx="684076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11 de Abril .Día mundial del </a:t>
            </a:r>
            <a:r>
              <a:rPr lang="es-ES" sz="4800" b="1" u="sng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Parquinson</a:t>
            </a:r>
            <a:r>
              <a:rPr lang="es-ES" sz="48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 </a:t>
            </a:r>
            <a:endParaRPr lang="es-ES" sz="48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ier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 rot="855002">
            <a:off x="4879158" y="5643131"/>
            <a:ext cx="319383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Three Days Grace .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Canción : Word So Cool</a:t>
            </a:r>
            <a:endParaRPr lang="es-E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 rot="20963617">
            <a:off x="342611" y="688490"/>
            <a:ext cx="418192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nard MT Condensed" pitchFamily="18" charset="0"/>
              </a:rPr>
              <a:t>Efecto : pagina web - Taxgedo</a:t>
            </a:r>
            <a:endParaRPr lang="es-E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87624" y="5949280"/>
            <a:ext cx="48965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0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</a:rPr>
              <a:t>Elyshell Himmel</a:t>
            </a:r>
            <a:endParaRPr lang="es-ES" sz="40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</TotalTime>
  <Words>254</Words>
  <Application>Microsoft Office PowerPoint</Application>
  <PresentationFormat>Presentación en pantalla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123</cp:revision>
  <dcterms:created xsi:type="dcterms:W3CDTF">2014-04-19T22:19:47Z</dcterms:created>
  <dcterms:modified xsi:type="dcterms:W3CDTF">2014-07-02T16:19:52Z</dcterms:modified>
</cp:coreProperties>
</file>