
<file path=[Content_Types].xml><?xml version="1.0" encoding="utf-8"?>
<Types xmlns="http://schemas.openxmlformats.org/package/2006/content-types">
  <Default Extension="png" ContentType="image/png"/>
  <Default Extension="wma" ContentType="audio/x-ms-wma"/>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5141" r:id="rId1"/>
    <p:sldMasterId id="2147485153" r:id="rId2"/>
    <p:sldMasterId id="2147485165" r:id="rId3"/>
  </p:sldMasterIdLst>
  <p:notesMasterIdLst>
    <p:notesMasterId r:id="rId19"/>
  </p:notesMasterIdLst>
  <p:sldIdLst>
    <p:sldId id="517" r:id="rId4"/>
    <p:sldId id="497" r:id="rId5"/>
    <p:sldId id="519" r:id="rId6"/>
    <p:sldId id="508" r:id="rId7"/>
    <p:sldId id="505" r:id="rId8"/>
    <p:sldId id="503" r:id="rId9"/>
    <p:sldId id="504" r:id="rId10"/>
    <p:sldId id="509" r:id="rId11"/>
    <p:sldId id="506" r:id="rId12"/>
    <p:sldId id="507" r:id="rId13"/>
    <p:sldId id="528" r:id="rId14"/>
    <p:sldId id="527" r:id="rId15"/>
    <p:sldId id="511" r:id="rId16"/>
    <p:sldId id="500" r:id="rId17"/>
    <p:sldId id="529" r:id="rId18"/>
  </p:sldIdLst>
  <p:sldSz cx="9144000" cy="5143500" type="screen16x9"/>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modifyVerifier cryptProviderType="rsaFull" cryptAlgorithmClass="hash" cryptAlgorithmType="typeAny" cryptAlgorithmSid="4" spinCount="100000" saltData="zvN5OSa0o8q6apI8Aq/9mw==" hashData="VMj1TlzvaGJEQ/gcdKH2RMpLMak="/>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996600"/>
    <a:srgbClr val="FFE36D"/>
    <a:srgbClr val="FF7575"/>
    <a:srgbClr val="6B9EDB"/>
    <a:srgbClr val="9DBEE7"/>
    <a:srgbClr val="BFD5EF"/>
    <a:srgbClr val="A2CDF4"/>
    <a:srgbClr val="C35D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17" autoAdjust="0"/>
    <p:restoredTop sz="98958" autoAdjust="0"/>
  </p:normalViewPr>
  <p:slideViewPr>
    <p:cSldViewPr showGuides="1">
      <p:cViewPr varScale="1">
        <p:scale>
          <a:sx n="95" d="100"/>
          <a:sy n="95" d="100"/>
        </p:scale>
        <p:origin x="90" y="150"/>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MX"/>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3C1B39B9-41DC-40E8-9C40-300AE565BC7F}" type="datetimeFigureOut">
              <a:rPr lang="es-MX"/>
              <a:pPr>
                <a:defRPr/>
              </a:pPr>
              <a:t>08/12/2015</a:t>
            </a:fld>
            <a:endParaRPr lang="es-MX"/>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MX"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MX" noProof="0" smtClean="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MX"/>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CAFF0FC9-4327-4E2C-BF36-C64020748DFA}" type="slidenum">
              <a:rPr lang="es-MX"/>
              <a:pPr>
                <a:defRPr/>
              </a:pPr>
              <a:t>‹Nº›</a:t>
            </a:fld>
            <a:endParaRPr lang="es-MX"/>
          </a:p>
        </p:txBody>
      </p:sp>
    </p:spTree>
    <p:extLst>
      <p:ext uri="{BB962C8B-B14F-4D97-AF65-F5344CB8AC3E}">
        <p14:creationId xmlns:p14="http://schemas.microsoft.com/office/powerpoint/2010/main" val="70546352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p:spPr>
        <p:txBody>
          <a:bodyPr anchor="b"/>
          <a:lstStyle>
            <a:lvl1pPr algn="ctr">
              <a:defRPr sz="45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editar el estilo de subtítulo del patrón</a:t>
            </a:r>
            <a:endParaRPr lang="es-MX"/>
          </a:p>
        </p:txBody>
      </p:sp>
      <p:sp>
        <p:nvSpPr>
          <p:cNvPr id="4" name="Marcador de fecha 3"/>
          <p:cNvSpPr>
            <a:spLocks noGrp="1"/>
          </p:cNvSpPr>
          <p:nvPr>
            <p:ph type="dt" sz="half" idx="10"/>
          </p:nvPr>
        </p:nvSpPr>
        <p:spPr/>
        <p:txBody>
          <a:bodyPr/>
          <a:lstStyle/>
          <a:p>
            <a:pPr defTabSz="685800" fontAlgn="auto">
              <a:spcBef>
                <a:spcPts val="0"/>
              </a:spcBef>
              <a:spcAft>
                <a:spcPts val="0"/>
              </a:spcAft>
            </a:pPr>
            <a:fld id="{7DDCA8D1-5405-4961-A25F-5A0224DDFACA}" type="datetimeFigureOut">
              <a:rPr lang="es-MX" smtClean="0">
                <a:solidFill>
                  <a:prstClr val="black">
                    <a:tint val="75000"/>
                  </a:prstClr>
                </a:solidFill>
                <a:latin typeface="Calibri" panose="020F0502020204030204"/>
              </a:rPr>
              <a:pPr defTabSz="685800" fontAlgn="auto">
                <a:spcBef>
                  <a:spcPts val="0"/>
                </a:spcBef>
                <a:spcAft>
                  <a:spcPts val="0"/>
                </a:spcAft>
              </a:pPr>
              <a:t>08/12/2015</a:t>
            </a:fld>
            <a:endParaRPr lang="es-MX" dirty="0">
              <a:solidFill>
                <a:prstClr val="black">
                  <a:tint val="75000"/>
                </a:prstClr>
              </a:solidFill>
              <a:latin typeface="Calibri" panose="020F0502020204030204"/>
            </a:endParaRPr>
          </a:p>
        </p:txBody>
      </p:sp>
      <p:sp>
        <p:nvSpPr>
          <p:cNvPr id="5" name="Marcador de pie de página 4"/>
          <p:cNvSpPr>
            <a:spLocks noGrp="1"/>
          </p:cNvSpPr>
          <p:nvPr>
            <p:ph type="ftr" sz="quarter" idx="11"/>
          </p:nvPr>
        </p:nvSpPr>
        <p:spPr/>
        <p:txBody>
          <a:bodyPr/>
          <a:lstStyle/>
          <a:p>
            <a:pPr defTabSz="685800" fontAlgn="auto">
              <a:spcBef>
                <a:spcPts val="0"/>
              </a:spcBef>
              <a:spcAft>
                <a:spcPts val="0"/>
              </a:spcAft>
            </a:pPr>
            <a:endParaRPr lang="es-MX" dirty="0">
              <a:solidFill>
                <a:prstClr val="black">
                  <a:tint val="75000"/>
                </a:prstClr>
              </a:solidFill>
              <a:latin typeface="Calibri" panose="020F0502020204030204"/>
            </a:endParaRPr>
          </a:p>
        </p:txBody>
      </p:sp>
      <p:sp>
        <p:nvSpPr>
          <p:cNvPr id="6" name="Marcador de número de diapositiva 5"/>
          <p:cNvSpPr>
            <a:spLocks noGrp="1"/>
          </p:cNvSpPr>
          <p:nvPr>
            <p:ph type="sldNum" sz="quarter" idx="12"/>
          </p:nvPr>
        </p:nvSpPr>
        <p:spPr/>
        <p:txBody>
          <a:bodyPr/>
          <a:lstStyle/>
          <a:p>
            <a:pPr defTabSz="685800" fontAlgn="auto">
              <a:spcBef>
                <a:spcPts val="0"/>
              </a:spcBef>
              <a:spcAft>
                <a:spcPts val="0"/>
              </a:spcAft>
            </a:pPr>
            <a:fld id="{EBF3BB45-73F8-429B-9A46-B8E87E1E9408}" type="slidenum">
              <a:rPr lang="es-MX" smtClean="0">
                <a:solidFill>
                  <a:prstClr val="black">
                    <a:tint val="75000"/>
                  </a:prstClr>
                </a:solidFill>
                <a:latin typeface="Calibri" panose="020F0502020204030204"/>
              </a:rPr>
              <a:pPr defTabSz="685800" fontAlgn="auto">
                <a:spcBef>
                  <a:spcPts val="0"/>
                </a:spcBef>
                <a:spcAft>
                  <a:spcPts val="0"/>
                </a:spcAft>
              </a:pPr>
              <a:t>‹Nº›</a:t>
            </a:fld>
            <a:endParaRPr lang="es-MX" dirty="0">
              <a:solidFill>
                <a:prstClr val="black">
                  <a:tint val="75000"/>
                </a:prstClr>
              </a:solidFill>
              <a:latin typeface="Calibri" panose="020F0502020204030204"/>
            </a:endParaRPr>
          </a:p>
        </p:txBody>
      </p:sp>
    </p:spTree>
    <p:extLst>
      <p:ext uri="{BB962C8B-B14F-4D97-AF65-F5344CB8AC3E}">
        <p14:creationId xmlns:p14="http://schemas.microsoft.com/office/powerpoint/2010/main" val="1699896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pPr defTabSz="685800" fontAlgn="auto">
              <a:spcBef>
                <a:spcPts val="0"/>
              </a:spcBef>
              <a:spcAft>
                <a:spcPts val="0"/>
              </a:spcAft>
            </a:pPr>
            <a:fld id="{7DDCA8D1-5405-4961-A25F-5A0224DDFACA}" type="datetimeFigureOut">
              <a:rPr lang="es-MX" smtClean="0">
                <a:solidFill>
                  <a:prstClr val="black">
                    <a:tint val="75000"/>
                  </a:prstClr>
                </a:solidFill>
                <a:latin typeface="Calibri" panose="020F0502020204030204"/>
              </a:rPr>
              <a:pPr defTabSz="685800" fontAlgn="auto">
                <a:spcBef>
                  <a:spcPts val="0"/>
                </a:spcBef>
                <a:spcAft>
                  <a:spcPts val="0"/>
                </a:spcAft>
              </a:pPr>
              <a:t>08/12/2015</a:t>
            </a:fld>
            <a:endParaRPr lang="es-MX" dirty="0">
              <a:solidFill>
                <a:prstClr val="black">
                  <a:tint val="75000"/>
                </a:prstClr>
              </a:solidFill>
              <a:latin typeface="Calibri" panose="020F0502020204030204"/>
            </a:endParaRPr>
          </a:p>
        </p:txBody>
      </p:sp>
      <p:sp>
        <p:nvSpPr>
          <p:cNvPr id="5" name="Marcador de pie de página 4"/>
          <p:cNvSpPr>
            <a:spLocks noGrp="1"/>
          </p:cNvSpPr>
          <p:nvPr>
            <p:ph type="ftr" sz="quarter" idx="11"/>
          </p:nvPr>
        </p:nvSpPr>
        <p:spPr/>
        <p:txBody>
          <a:bodyPr/>
          <a:lstStyle/>
          <a:p>
            <a:pPr defTabSz="685800" fontAlgn="auto">
              <a:spcBef>
                <a:spcPts val="0"/>
              </a:spcBef>
              <a:spcAft>
                <a:spcPts val="0"/>
              </a:spcAft>
            </a:pPr>
            <a:endParaRPr lang="es-MX" dirty="0">
              <a:solidFill>
                <a:prstClr val="black">
                  <a:tint val="75000"/>
                </a:prstClr>
              </a:solidFill>
              <a:latin typeface="Calibri" panose="020F0502020204030204"/>
            </a:endParaRPr>
          </a:p>
        </p:txBody>
      </p:sp>
      <p:sp>
        <p:nvSpPr>
          <p:cNvPr id="6" name="Marcador de número de diapositiva 5"/>
          <p:cNvSpPr>
            <a:spLocks noGrp="1"/>
          </p:cNvSpPr>
          <p:nvPr>
            <p:ph type="sldNum" sz="quarter" idx="12"/>
          </p:nvPr>
        </p:nvSpPr>
        <p:spPr/>
        <p:txBody>
          <a:bodyPr/>
          <a:lstStyle/>
          <a:p>
            <a:pPr defTabSz="685800" fontAlgn="auto">
              <a:spcBef>
                <a:spcPts val="0"/>
              </a:spcBef>
              <a:spcAft>
                <a:spcPts val="0"/>
              </a:spcAft>
            </a:pPr>
            <a:fld id="{EBF3BB45-73F8-429B-9A46-B8E87E1E9408}" type="slidenum">
              <a:rPr lang="es-MX" smtClean="0">
                <a:solidFill>
                  <a:prstClr val="black">
                    <a:tint val="75000"/>
                  </a:prstClr>
                </a:solidFill>
                <a:latin typeface="Calibri" panose="020F0502020204030204"/>
              </a:rPr>
              <a:pPr defTabSz="685800" fontAlgn="auto">
                <a:spcBef>
                  <a:spcPts val="0"/>
                </a:spcBef>
                <a:spcAft>
                  <a:spcPts val="0"/>
                </a:spcAft>
              </a:pPr>
              <a:t>‹Nº›</a:t>
            </a:fld>
            <a:endParaRPr lang="es-MX" dirty="0">
              <a:solidFill>
                <a:prstClr val="black">
                  <a:tint val="75000"/>
                </a:prstClr>
              </a:solidFill>
              <a:latin typeface="Calibri" panose="020F0502020204030204"/>
            </a:endParaRPr>
          </a:p>
        </p:txBody>
      </p:sp>
    </p:spTree>
    <p:extLst>
      <p:ext uri="{BB962C8B-B14F-4D97-AF65-F5344CB8AC3E}">
        <p14:creationId xmlns:p14="http://schemas.microsoft.com/office/powerpoint/2010/main" val="11421081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282304"/>
            <a:ext cx="7886700" cy="2139553"/>
          </a:xfrm>
        </p:spPr>
        <p:txBody>
          <a:bodyPr anchor="b"/>
          <a:lstStyle>
            <a:lvl1pPr>
              <a:defRPr sz="45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pPr defTabSz="685800" fontAlgn="auto">
              <a:spcBef>
                <a:spcPts val="0"/>
              </a:spcBef>
              <a:spcAft>
                <a:spcPts val="0"/>
              </a:spcAft>
            </a:pPr>
            <a:fld id="{7DDCA8D1-5405-4961-A25F-5A0224DDFACA}" type="datetimeFigureOut">
              <a:rPr lang="es-MX" smtClean="0">
                <a:solidFill>
                  <a:prstClr val="black">
                    <a:tint val="75000"/>
                  </a:prstClr>
                </a:solidFill>
                <a:latin typeface="Calibri" panose="020F0502020204030204"/>
              </a:rPr>
              <a:pPr defTabSz="685800" fontAlgn="auto">
                <a:spcBef>
                  <a:spcPts val="0"/>
                </a:spcBef>
                <a:spcAft>
                  <a:spcPts val="0"/>
                </a:spcAft>
              </a:pPr>
              <a:t>08/12/2015</a:t>
            </a:fld>
            <a:endParaRPr lang="es-MX" dirty="0">
              <a:solidFill>
                <a:prstClr val="black">
                  <a:tint val="75000"/>
                </a:prstClr>
              </a:solidFill>
              <a:latin typeface="Calibri" panose="020F0502020204030204"/>
            </a:endParaRPr>
          </a:p>
        </p:txBody>
      </p:sp>
      <p:sp>
        <p:nvSpPr>
          <p:cNvPr id="5" name="Marcador de pie de página 4"/>
          <p:cNvSpPr>
            <a:spLocks noGrp="1"/>
          </p:cNvSpPr>
          <p:nvPr>
            <p:ph type="ftr" sz="quarter" idx="11"/>
          </p:nvPr>
        </p:nvSpPr>
        <p:spPr/>
        <p:txBody>
          <a:bodyPr/>
          <a:lstStyle/>
          <a:p>
            <a:pPr defTabSz="685800" fontAlgn="auto">
              <a:spcBef>
                <a:spcPts val="0"/>
              </a:spcBef>
              <a:spcAft>
                <a:spcPts val="0"/>
              </a:spcAft>
            </a:pPr>
            <a:endParaRPr lang="es-MX" dirty="0">
              <a:solidFill>
                <a:prstClr val="black">
                  <a:tint val="75000"/>
                </a:prstClr>
              </a:solidFill>
              <a:latin typeface="Calibri" panose="020F0502020204030204"/>
            </a:endParaRPr>
          </a:p>
        </p:txBody>
      </p:sp>
      <p:sp>
        <p:nvSpPr>
          <p:cNvPr id="6" name="Marcador de número de diapositiva 5"/>
          <p:cNvSpPr>
            <a:spLocks noGrp="1"/>
          </p:cNvSpPr>
          <p:nvPr>
            <p:ph type="sldNum" sz="quarter" idx="12"/>
          </p:nvPr>
        </p:nvSpPr>
        <p:spPr/>
        <p:txBody>
          <a:bodyPr/>
          <a:lstStyle/>
          <a:p>
            <a:pPr defTabSz="685800" fontAlgn="auto">
              <a:spcBef>
                <a:spcPts val="0"/>
              </a:spcBef>
              <a:spcAft>
                <a:spcPts val="0"/>
              </a:spcAft>
            </a:pPr>
            <a:fld id="{EBF3BB45-73F8-429B-9A46-B8E87E1E9408}" type="slidenum">
              <a:rPr lang="es-MX" smtClean="0">
                <a:solidFill>
                  <a:prstClr val="black">
                    <a:tint val="75000"/>
                  </a:prstClr>
                </a:solidFill>
                <a:latin typeface="Calibri" panose="020F0502020204030204"/>
              </a:rPr>
              <a:pPr defTabSz="685800" fontAlgn="auto">
                <a:spcBef>
                  <a:spcPts val="0"/>
                </a:spcBef>
                <a:spcAft>
                  <a:spcPts val="0"/>
                </a:spcAft>
              </a:pPr>
              <a:t>‹Nº›</a:t>
            </a:fld>
            <a:endParaRPr lang="es-MX" dirty="0">
              <a:solidFill>
                <a:prstClr val="black">
                  <a:tint val="75000"/>
                </a:prstClr>
              </a:solidFill>
              <a:latin typeface="Calibri" panose="020F0502020204030204"/>
            </a:endParaRPr>
          </a:p>
        </p:txBody>
      </p:sp>
    </p:spTree>
    <p:extLst>
      <p:ext uri="{BB962C8B-B14F-4D97-AF65-F5344CB8AC3E}">
        <p14:creationId xmlns:p14="http://schemas.microsoft.com/office/powerpoint/2010/main" val="8835395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628650" y="1369219"/>
            <a:ext cx="3886200" cy="3263504"/>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4629150" y="1369219"/>
            <a:ext cx="3886200" cy="3263504"/>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pPr defTabSz="685800" fontAlgn="auto">
              <a:spcBef>
                <a:spcPts val="0"/>
              </a:spcBef>
              <a:spcAft>
                <a:spcPts val="0"/>
              </a:spcAft>
            </a:pPr>
            <a:fld id="{7DDCA8D1-5405-4961-A25F-5A0224DDFACA}" type="datetimeFigureOut">
              <a:rPr lang="es-MX" smtClean="0">
                <a:solidFill>
                  <a:prstClr val="black">
                    <a:tint val="75000"/>
                  </a:prstClr>
                </a:solidFill>
                <a:latin typeface="Calibri" panose="020F0502020204030204"/>
              </a:rPr>
              <a:pPr defTabSz="685800" fontAlgn="auto">
                <a:spcBef>
                  <a:spcPts val="0"/>
                </a:spcBef>
                <a:spcAft>
                  <a:spcPts val="0"/>
                </a:spcAft>
              </a:pPr>
              <a:t>08/12/2015</a:t>
            </a:fld>
            <a:endParaRPr lang="es-MX" dirty="0">
              <a:solidFill>
                <a:prstClr val="black">
                  <a:tint val="75000"/>
                </a:prstClr>
              </a:solidFill>
              <a:latin typeface="Calibri" panose="020F0502020204030204"/>
            </a:endParaRPr>
          </a:p>
        </p:txBody>
      </p:sp>
      <p:sp>
        <p:nvSpPr>
          <p:cNvPr id="6" name="Marcador de pie de página 5"/>
          <p:cNvSpPr>
            <a:spLocks noGrp="1"/>
          </p:cNvSpPr>
          <p:nvPr>
            <p:ph type="ftr" sz="quarter" idx="11"/>
          </p:nvPr>
        </p:nvSpPr>
        <p:spPr/>
        <p:txBody>
          <a:bodyPr/>
          <a:lstStyle/>
          <a:p>
            <a:pPr defTabSz="685800" fontAlgn="auto">
              <a:spcBef>
                <a:spcPts val="0"/>
              </a:spcBef>
              <a:spcAft>
                <a:spcPts val="0"/>
              </a:spcAft>
            </a:pPr>
            <a:endParaRPr lang="es-MX" dirty="0">
              <a:solidFill>
                <a:prstClr val="black">
                  <a:tint val="75000"/>
                </a:prstClr>
              </a:solidFill>
              <a:latin typeface="Calibri" panose="020F0502020204030204"/>
            </a:endParaRPr>
          </a:p>
        </p:txBody>
      </p:sp>
      <p:sp>
        <p:nvSpPr>
          <p:cNvPr id="7" name="Marcador de número de diapositiva 6"/>
          <p:cNvSpPr>
            <a:spLocks noGrp="1"/>
          </p:cNvSpPr>
          <p:nvPr>
            <p:ph type="sldNum" sz="quarter" idx="12"/>
          </p:nvPr>
        </p:nvSpPr>
        <p:spPr/>
        <p:txBody>
          <a:bodyPr/>
          <a:lstStyle/>
          <a:p>
            <a:pPr defTabSz="685800" fontAlgn="auto">
              <a:spcBef>
                <a:spcPts val="0"/>
              </a:spcBef>
              <a:spcAft>
                <a:spcPts val="0"/>
              </a:spcAft>
            </a:pPr>
            <a:fld id="{EBF3BB45-73F8-429B-9A46-B8E87E1E9408}" type="slidenum">
              <a:rPr lang="es-MX" smtClean="0">
                <a:solidFill>
                  <a:prstClr val="black">
                    <a:tint val="75000"/>
                  </a:prstClr>
                </a:solidFill>
                <a:latin typeface="Calibri" panose="020F0502020204030204"/>
              </a:rPr>
              <a:pPr defTabSz="685800" fontAlgn="auto">
                <a:spcBef>
                  <a:spcPts val="0"/>
                </a:spcBef>
                <a:spcAft>
                  <a:spcPts val="0"/>
                </a:spcAft>
              </a:pPr>
              <a:t>‹Nº›</a:t>
            </a:fld>
            <a:endParaRPr lang="es-MX" dirty="0">
              <a:solidFill>
                <a:prstClr val="black">
                  <a:tint val="75000"/>
                </a:prstClr>
              </a:solidFill>
              <a:latin typeface="Calibri" panose="020F0502020204030204"/>
            </a:endParaRPr>
          </a:p>
        </p:txBody>
      </p:sp>
    </p:spTree>
    <p:extLst>
      <p:ext uri="{BB962C8B-B14F-4D97-AF65-F5344CB8AC3E}">
        <p14:creationId xmlns:p14="http://schemas.microsoft.com/office/powerpoint/2010/main" val="1164136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29841" y="273844"/>
            <a:ext cx="7886700" cy="994172"/>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smtClean="0"/>
              <a:t>Editar el estilo de texto del patrón</a:t>
            </a:r>
          </a:p>
        </p:txBody>
      </p:sp>
      <p:sp>
        <p:nvSpPr>
          <p:cNvPr id="4" name="Marcador de contenido 3"/>
          <p:cNvSpPr>
            <a:spLocks noGrp="1"/>
          </p:cNvSpPr>
          <p:nvPr>
            <p:ph sz="half" idx="2"/>
          </p:nvPr>
        </p:nvSpPr>
        <p:spPr>
          <a:xfrm>
            <a:off x="629842" y="1878806"/>
            <a:ext cx="3868340" cy="2763441"/>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smtClean="0"/>
              <a:t>Editar el estilo de texto del patrón</a:t>
            </a:r>
          </a:p>
        </p:txBody>
      </p:sp>
      <p:sp>
        <p:nvSpPr>
          <p:cNvPr id="6" name="Marcador de contenido 5"/>
          <p:cNvSpPr>
            <a:spLocks noGrp="1"/>
          </p:cNvSpPr>
          <p:nvPr>
            <p:ph sz="quarter" idx="4"/>
          </p:nvPr>
        </p:nvSpPr>
        <p:spPr>
          <a:xfrm>
            <a:off x="4629150" y="1878806"/>
            <a:ext cx="3887391" cy="2763441"/>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pPr defTabSz="685800" fontAlgn="auto">
              <a:spcBef>
                <a:spcPts val="0"/>
              </a:spcBef>
              <a:spcAft>
                <a:spcPts val="0"/>
              </a:spcAft>
            </a:pPr>
            <a:fld id="{7DDCA8D1-5405-4961-A25F-5A0224DDFACA}" type="datetimeFigureOut">
              <a:rPr lang="es-MX" smtClean="0">
                <a:solidFill>
                  <a:prstClr val="black">
                    <a:tint val="75000"/>
                  </a:prstClr>
                </a:solidFill>
                <a:latin typeface="Calibri" panose="020F0502020204030204"/>
              </a:rPr>
              <a:pPr defTabSz="685800" fontAlgn="auto">
                <a:spcBef>
                  <a:spcPts val="0"/>
                </a:spcBef>
                <a:spcAft>
                  <a:spcPts val="0"/>
                </a:spcAft>
              </a:pPr>
              <a:t>08/12/2015</a:t>
            </a:fld>
            <a:endParaRPr lang="es-MX" dirty="0">
              <a:solidFill>
                <a:prstClr val="black">
                  <a:tint val="75000"/>
                </a:prstClr>
              </a:solidFill>
              <a:latin typeface="Calibri" panose="020F0502020204030204"/>
            </a:endParaRPr>
          </a:p>
        </p:txBody>
      </p:sp>
      <p:sp>
        <p:nvSpPr>
          <p:cNvPr id="8" name="Marcador de pie de página 7"/>
          <p:cNvSpPr>
            <a:spLocks noGrp="1"/>
          </p:cNvSpPr>
          <p:nvPr>
            <p:ph type="ftr" sz="quarter" idx="11"/>
          </p:nvPr>
        </p:nvSpPr>
        <p:spPr/>
        <p:txBody>
          <a:bodyPr/>
          <a:lstStyle/>
          <a:p>
            <a:pPr defTabSz="685800" fontAlgn="auto">
              <a:spcBef>
                <a:spcPts val="0"/>
              </a:spcBef>
              <a:spcAft>
                <a:spcPts val="0"/>
              </a:spcAft>
            </a:pPr>
            <a:endParaRPr lang="es-MX" dirty="0">
              <a:solidFill>
                <a:prstClr val="black">
                  <a:tint val="75000"/>
                </a:prstClr>
              </a:solidFill>
              <a:latin typeface="Calibri" panose="020F0502020204030204"/>
            </a:endParaRPr>
          </a:p>
        </p:txBody>
      </p:sp>
      <p:sp>
        <p:nvSpPr>
          <p:cNvPr id="9" name="Marcador de número de diapositiva 8"/>
          <p:cNvSpPr>
            <a:spLocks noGrp="1"/>
          </p:cNvSpPr>
          <p:nvPr>
            <p:ph type="sldNum" sz="quarter" idx="12"/>
          </p:nvPr>
        </p:nvSpPr>
        <p:spPr/>
        <p:txBody>
          <a:bodyPr/>
          <a:lstStyle/>
          <a:p>
            <a:pPr defTabSz="685800" fontAlgn="auto">
              <a:spcBef>
                <a:spcPts val="0"/>
              </a:spcBef>
              <a:spcAft>
                <a:spcPts val="0"/>
              </a:spcAft>
            </a:pPr>
            <a:fld id="{EBF3BB45-73F8-429B-9A46-B8E87E1E9408}" type="slidenum">
              <a:rPr lang="es-MX" smtClean="0">
                <a:solidFill>
                  <a:prstClr val="black">
                    <a:tint val="75000"/>
                  </a:prstClr>
                </a:solidFill>
                <a:latin typeface="Calibri" panose="020F0502020204030204"/>
              </a:rPr>
              <a:pPr defTabSz="685800" fontAlgn="auto">
                <a:spcBef>
                  <a:spcPts val="0"/>
                </a:spcBef>
                <a:spcAft>
                  <a:spcPts val="0"/>
                </a:spcAft>
              </a:pPr>
              <a:t>‹Nº›</a:t>
            </a:fld>
            <a:endParaRPr lang="es-MX" dirty="0">
              <a:solidFill>
                <a:prstClr val="black">
                  <a:tint val="75000"/>
                </a:prstClr>
              </a:solidFill>
              <a:latin typeface="Calibri" panose="020F0502020204030204"/>
            </a:endParaRPr>
          </a:p>
        </p:txBody>
      </p:sp>
    </p:spTree>
    <p:extLst>
      <p:ext uri="{BB962C8B-B14F-4D97-AF65-F5344CB8AC3E}">
        <p14:creationId xmlns:p14="http://schemas.microsoft.com/office/powerpoint/2010/main" val="23470302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pPr defTabSz="685800" fontAlgn="auto">
              <a:spcBef>
                <a:spcPts val="0"/>
              </a:spcBef>
              <a:spcAft>
                <a:spcPts val="0"/>
              </a:spcAft>
            </a:pPr>
            <a:fld id="{7DDCA8D1-5405-4961-A25F-5A0224DDFACA}" type="datetimeFigureOut">
              <a:rPr lang="es-MX" smtClean="0">
                <a:solidFill>
                  <a:prstClr val="black">
                    <a:tint val="75000"/>
                  </a:prstClr>
                </a:solidFill>
                <a:latin typeface="Calibri" panose="020F0502020204030204"/>
              </a:rPr>
              <a:pPr defTabSz="685800" fontAlgn="auto">
                <a:spcBef>
                  <a:spcPts val="0"/>
                </a:spcBef>
                <a:spcAft>
                  <a:spcPts val="0"/>
                </a:spcAft>
              </a:pPr>
              <a:t>08/12/2015</a:t>
            </a:fld>
            <a:endParaRPr lang="es-MX" dirty="0">
              <a:solidFill>
                <a:prstClr val="black">
                  <a:tint val="75000"/>
                </a:prstClr>
              </a:solidFill>
              <a:latin typeface="Calibri" panose="020F0502020204030204"/>
            </a:endParaRPr>
          </a:p>
        </p:txBody>
      </p:sp>
      <p:sp>
        <p:nvSpPr>
          <p:cNvPr id="4" name="Marcador de pie de página 3"/>
          <p:cNvSpPr>
            <a:spLocks noGrp="1"/>
          </p:cNvSpPr>
          <p:nvPr>
            <p:ph type="ftr" sz="quarter" idx="11"/>
          </p:nvPr>
        </p:nvSpPr>
        <p:spPr/>
        <p:txBody>
          <a:bodyPr/>
          <a:lstStyle/>
          <a:p>
            <a:pPr defTabSz="685800" fontAlgn="auto">
              <a:spcBef>
                <a:spcPts val="0"/>
              </a:spcBef>
              <a:spcAft>
                <a:spcPts val="0"/>
              </a:spcAft>
            </a:pPr>
            <a:endParaRPr lang="es-MX" dirty="0">
              <a:solidFill>
                <a:prstClr val="black">
                  <a:tint val="75000"/>
                </a:prstClr>
              </a:solidFill>
              <a:latin typeface="Calibri" panose="020F0502020204030204"/>
            </a:endParaRPr>
          </a:p>
        </p:txBody>
      </p:sp>
      <p:sp>
        <p:nvSpPr>
          <p:cNvPr id="5" name="Marcador de número de diapositiva 4"/>
          <p:cNvSpPr>
            <a:spLocks noGrp="1"/>
          </p:cNvSpPr>
          <p:nvPr>
            <p:ph type="sldNum" sz="quarter" idx="12"/>
          </p:nvPr>
        </p:nvSpPr>
        <p:spPr/>
        <p:txBody>
          <a:bodyPr/>
          <a:lstStyle/>
          <a:p>
            <a:pPr defTabSz="685800" fontAlgn="auto">
              <a:spcBef>
                <a:spcPts val="0"/>
              </a:spcBef>
              <a:spcAft>
                <a:spcPts val="0"/>
              </a:spcAft>
            </a:pPr>
            <a:fld id="{EBF3BB45-73F8-429B-9A46-B8E87E1E9408}" type="slidenum">
              <a:rPr lang="es-MX" smtClean="0">
                <a:solidFill>
                  <a:prstClr val="black">
                    <a:tint val="75000"/>
                  </a:prstClr>
                </a:solidFill>
                <a:latin typeface="Calibri" panose="020F0502020204030204"/>
              </a:rPr>
              <a:pPr defTabSz="685800" fontAlgn="auto">
                <a:spcBef>
                  <a:spcPts val="0"/>
                </a:spcBef>
                <a:spcAft>
                  <a:spcPts val="0"/>
                </a:spcAft>
              </a:pPr>
              <a:t>‹Nº›</a:t>
            </a:fld>
            <a:endParaRPr lang="es-MX" dirty="0">
              <a:solidFill>
                <a:prstClr val="black">
                  <a:tint val="75000"/>
                </a:prstClr>
              </a:solidFill>
              <a:latin typeface="Calibri" panose="020F0502020204030204"/>
            </a:endParaRPr>
          </a:p>
        </p:txBody>
      </p:sp>
    </p:spTree>
    <p:extLst>
      <p:ext uri="{BB962C8B-B14F-4D97-AF65-F5344CB8AC3E}">
        <p14:creationId xmlns:p14="http://schemas.microsoft.com/office/powerpoint/2010/main" val="2670143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defTabSz="685800" fontAlgn="auto">
              <a:spcBef>
                <a:spcPts val="0"/>
              </a:spcBef>
              <a:spcAft>
                <a:spcPts val="0"/>
              </a:spcAft>
            </a:pPr>
            <a:fld id="{7DDCA8D1-5405-4961-A25F-5A0224DDFACA}" type="datetimeFigureOut">
              <a:rPr lang="es-MX" smtClean="0">
                <a:solidFill>
                  <a:prstClr val="black">
                    <a:tint val="75000"/>
                  </a:prstClr>
                </a:solidFill>
                <a:latin typeface="Calibri" panose="020F0502020204030204"/>
              </a:rPr>
              <a:pPr defTabSz="685800" fontAlgn="auto">
                <a:spcBef>
                  <a:spcPts val="0"/>
                </a:spcBef>
                <a:spcAft>
                  <a:spcPts val="0"/>
                </a:spcAft>
              </a:pPr>
              <a:t>08/12/2015</a:t>
            </a:fld>
            <a:endParaRPr lang="es-MX" dirty="0">
              <a:solidFill>
                <a:prstClr val="black">
                  <a:tint val="75000"/>
                </a:prstClr>
              </a:solidFill>
              <a:latin typeface="Calibri" panose="020F0502020204030204"/>
            </a:endParaRPr>
          </a:p>
        </p:txBody>
      </p:sp>
      <p:sp>
        <p:nvSpPr>
          <p:cNvPr id="3" name="Marcador de pie de página 2"/>
          <p:cNvSpPr>
            <a:spLocks noGrp="1"/>
          </p:cNvSpPr>
          <p:nvPr>
            <p:ph type="ftr" sz="quarter" idx="11"/>
          </p:nvPr>
        </p:nvSpPr>
        <p:spPr/>
        <p:txBody>
          <a:bodyPr/>
          <a:lstStyle/>
          <a:p>
            <a:pPr defTabSz="685800" fontAlgn="auto">
              <a:spcBef>
                <a:spcPts val="0"/>
              </a:spcBef>
              <a:spcAft>
                <a:spcPts val="0"/>
              </a:spcAft>
            </a:pPr>
            <a:endParaRPr lang="es-MX" dirty="0">
              <a:solidFill>
                <a:prstClr val="black">
                  <a:tint val="75000"/>
                </a:prstClr>
              </a:solidFill>
              <a:latin typeface="Calibri" panose="020F0502020204030204"/>
            </a:endParaRPr>
          </a:p>
        </p:txBody>
      </p:sp>
      <p:sp>
        <p:nvSpPr>
          <p:cNvPr id="4" name="Marcador de número de diapositiva 3"/>
          <p:cNvSpPr>
            <a:spLocks noGrp="1"/>
          </p:cNvSpPr>
          <p:nvPr>
            <p:ph type="sldNum" sz="quarter" idx="12"/>
          </p:nvPr>
        </p:nvSpPr>
        <p:spPr/>
        <p:txBody>
          <a:bodyPr/>
          <a:lstStyle/>
          <a:p>
            <a:pPr defTabSz="685800" fontAlgn="auto">
              <a:spcBef>
                <a:spcPts val="0"/>
              </a:spcBef>
              <a:spcAft>
                <a:spcPts val="0"/>
              </a:spcAft>
            </a:pPr>
            <a:fld id="{EBF3BB45-73F8-429B-9A46-B8E87E1E9408}" type="slidenum">
              <a:rPr lang="es-MX" smtClean="0">
                <a:solidFill>
                  <a:prstClr val="black">
                    <a:tint val="75000"/>
                  </a:prstClr>
                </a:solidFill>
                <a:latin typeface="Calibri" panose="020F0502020204030204"/>
              </a:rPr>
              <a:pPr defTabSz="685800" fontAlgn="auto">
                <a:spcBef>
                  <a:spcPts val="0"/>
                </a:spcBef>
                <a:spcAft>
                  <a:spcPts val="0"/>
                </a:spcAft>
              </a:pPr>
              <a:t>‹Nº›</a:t>
            </a:fld>
            <a:endParaRPr lang="es-MX" dirty="0">
              <a:solidFill>
                <a:prstClr val="black">
                  <a:tint val="75000"/>
                </a:prstClr>
              </a:solidFill>
              <a:latin typeface="Calibri" panose="020F0502020204030204"/>
            </a:endParaRPr>
          </a:p>
        </p:txBody>
      </p:sp>
    </p:spTree>
    <p:extLst>
      <p:ext uri="{BB962C8B-B14F-4D97-AF65-F5344CB8AC3E}">
        <p14:creationId xmlns:p14="http://schemas.microsoft.com/office/powerpoint/2010/main" val="477964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342900"/>
            <a:ext cx="2949178" cy="1200150"/>
          </a:xfrm>
        </p:spPr>
        <p:txBody>
          <a:bodyPr anchor="b"/>
          <a:lstStyle>
            <a:lvl1pPr>
              <a:defRPr sz="24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pPr defTabSz="685800" fontAlgn="auto">
              <a:spcBef>
                <a:spcPts val="0"/>
              </a:spcBef>
              <a:spcAft>
                <a:spcPts val="0"/>
              </a:spcAft>
            </a:pPr>
            <a:fld id="{7DDCA8D1-5405-4961-A25F-5A0224DDFACA}" type="datetimeFigureOut">
              <a:rPr lang="es-MX" smtClean="0">
                <a:solidFill>
                  <a:prstClr val="black">
                    <a:tint val="75000"/>
                  </a:prstClr>
                </a:solidFill>
                <a:latin typeface="Calibri" panose="020F0502020204030204"/>
              </a:rPr>
              <a:pPr defTabSz="685800" fontAlgn="auto">
                <a:spcBef>
                  <a:spcPts val="0"/>
                </a:spcBef>
                <a:spcAft>
                  <a:spcPts val="0"/>
                </a:spcAft>
              </a:pPr>
              <a:t>08/12/2015</a:t>
            </a:fld>
            <a:endParaRPr lang="es-MX" dirty="0">
              <a:solidFill>
                <a:prstClr val="black">
                  <a:tint val="75000"/>
                </a:prstClr>
              </a:solidFill>
              <a:latin typeface="Calibri" panose="020F0502020204030204"/>
            </a:endParaRPr>
          </a:p>
        </p:txBody>
      </p:sp>
      <p:sp>
        <p:nvSpPr>
          <p:cNvPr id="6" name="Marcador de pie de página 5"/>
          <p:cNvSpPr>
            <a:spLocks noGrp="1"/>
          </p:cNvSpPr>
          <p:nvPr>
            <p:ph type="ftr" sz="quarter" idx="11"/>
          </p:nvPr>
        </p:nvSpPr>
        <p:spPr/>
        <p:txBody>
          <a:bodyPr/>
          <a:lstStyle/>
          <a:p>
            <a:pPr defTabSz="685800" fontAlgn="auto">
              <a:spcBef>
                <a:spcPts val="0"/>
              </a:spcBef>
              <a:spcAft>
                <a:spcPts val="0"/>
              </a:spcAft>
            </a:pPr>
            <a:endParaRPr lang="es-MX" dirty="0">
              <a:solidFill>
                <a:prstClr val="black">
                  <a:tint val="75000"/>
                </a:prstClr>
              </a:solidFill>
              <a:latin typeface="Calibri" panose="020F0502020204030204"/>
            </a:endParaRPr>
          </a:p>
        </p:txBody>
      </p:sp>
      <p:sp>
        <p:nvSpPr>
          <p:cNvPr id="7" name="Marcador de número de diapositiva 6"/>
          <p:cNvSpPr>
            <a:spLocks noGrp="1"/>
          </p:cNvSpPr>
          <p:nvPr>
            <p:ph type="sldNum" sz="quarter" idx="12"/>
          </p:nvPr>
        </p:nvSpPr>
        <p:spPr/>
        <p:txBody>
          <a:bodyPr/>
          <a:lstStyle/>
          <a:p>
            <a:pPr defTabSz="685800" fontAlgn="auto">
              <a:spcBef>
                <a:spcPts val="0"/>
              </a:spcBef>
              <a:spcAft>
                <a:spcPts val="0"/>
              </a:spcAft>
            </a:pPr>
            <a:fld id="{EBF3BB45-73F8-429B-9A46-B8E87E1E9408}" type="slidenum">
              <a:rPr lang="es-MX" smtClean="0">
                <a:solidFill>
                  <a:prstClr val="black">
                    <a:tint val="75000"/>
                  </a:prstClr>
                </a:solidFill>
                <a:latin typeface="Calibri" panose="020F0502020204030204"/>
              </a:rPr>
              <a:pPr defTabSz="685800" fontAlgn="auto">
                <a:spcBef>
                  <a:spcPts val="0"/>
                </a:spcBef>
                <a:spcAft>
                  <a:spcPts val="0"/>
                </a:spcAft>
              </a:pPr>
              <a:t>‹Nº›</a:t>
            </a:fld>
            <a:endParaRPr lang="es-MX" dirty="0">
              <a:solidFill>
                <a:prstClr val="black">
                  <a:tint val="75000"/>
                </a:prstClr>
              </a:solidFill>
              <a:latin typeface="Calibri" panose="020F0502020204030204"/>
            </a:endParaRPr>
          </a:p>
        </p:txBody>
      </p:sp>
    </p:spTree>
    <p:extLst>
      <p:ext uri="{BB962C8B-B14F-4D97-AF65-F5344CB8AC3E}">
        <p14:creationId xmlns:p14="http://schemas.microsoft.com/office/powerpoint/2010/main" val="13881359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342900"/>
            <a:ext cx="2949178" cy="1200150"/>
          </a:xfrm>
        </p:spPr>
        <p:txBody>
          <a:bodyPr anchor="b"/>
          <a:lstStyle>
            <a:lvl1pPr>
              <a:defRPr sz="24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s-MX" dirty="0"/>
          </a:p>
        </p:txBody>
      </p:sp>
      <p:sp>
        <p:nvSpPr>
          <p:cNvPr id="4" name="Marcador de texto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pPr defTabSz="685800" fontAlgn="auto">
              <a:spcBef>
                <a:spcPts val="0"/>
              </a:spcBef>
              <a:spcAft>
                <a:spcPts val="0"/>
              </a:spcAft>
            </a:pPr>
            <a:fld id="{7DDCA8D1-5405-4961-A25F-5A0224DDFACA}" type="datetimeFigureOut">
              <a:rPr lang="es-MX" smtClean="0">
                <a:solidFill>
                  <a:prstClr val="black">
                    <a:tint val="75000"/>
                  </a:prstClr>
                </a:solidFill>
                <a:latin typeface="Calibri" panose="020F0502020204030204"/>
              </a:rPr>
              <a:pPr defTabSz="685800" fontAlgn="auto">
                <a:spcBef>
                  <a:spcPts val="0"/>
                </a:spcBef>
                <a:spcAft>
                  <a:spcPts val="0"/>
                </a:spcAft>
              </a:pPr>
              <a:t>08/12/2015</a:t>
            </a:fld>
            <a:endParaRPr lang="es-MX" dirty="0">
              <a:solidFill>
                <a:prstClr val="black">
                  <a:tint val="75000"/>
                </a:prstClr>
              </a:solidFill>
              <a:latin typeface="Calibri" panose="020F0502020204030204"/>
            </a:endParaRPr>
          </a:p>
        </p:txBody>
      </p:sp>
      <p:sp>
        <p:nvSpPr>
          <p:cNvPr id="6" name="Marcador de pie de página 5"/>
          <p:cNvSpPr>
            <a:spLocks noGrp="1"/>
          </p:cNvSpPr>
          <p:nvPr>
            <p:ph type="ftr" sz="quarter" idx="11"/>
          </p:nvPr>
        </p:nvSpPr>
        <p:spPr/>
        <p:txBody>
          <a:bodyPr/>
          <a:lstStyle/>
          <a:p>
            <a:pPr defTabSz="685800" fontAlgn="auto">
              <a:spcBef>
                <a:spcPts val="0"/>
              </a:spcBef>
              <a:spcAft>
                <a:spcPts val="0"/>
              </a:spcAft>
            </a:pPr>
            <a:endParaRPr lang="es-MX" dirty="0">
              <a:solidFill>
                <a:prstClr val="black">
                  <a:tint val="75000"/>
                </a:prstClr>
              </a:solidFill>
              <a:latin typeface="Calibri" panose="020F0502020204030204"/>
            </a:endParaRPr>
          </a:p>
        </p:txBody>
      </p:sp>
      <p:sp>
        <p:nvSpPr>
          <p:cNvPr id="7" name="Marcador de número de diapositiva 6"/>
          <p:cNvSpPr>
            <a:spLocks noGrp="1"/>
          </p:cNvSpPr>
          <p:nvPr>
            <p:ph type="sldNum" sz="quarter" idx="12"/>
          </p:nvPr>
        </p:nvSpPr>
        <p:spPr/>
        <p:txBody>
          <a:bodyPr/>
          <a:lstStyle/>
          <a:p>
            <a:pPr defTabSz="685800" fontAlgn="auto">
              <a:spcBef>
                <a:spcPts val="0"/>
              </a:spcBef>
              <a:spcAft>
                <a:spcPts val="0"/>
              </a:spcAft>
            </a:pPr>
            <a:fld id="{EBF3BB45-73F8-429B-9A46-B8E87E1E9408}" type="slidenum">
              <a:rPr lang="es-MX" smtClean="0">
                <a:solidFill>
                  <a:prstClr val="black">
                    <a:tint val="75000"/>
                  </a:prstClr>
                </a:solidFill>
                <a:latin typeface="Calibri" panose="020F0502020204030204"/>
              </a:rPr>
              <a:pPr defTabSz="685800" fontAlgn="auto">
                <a:spcBef>
                  <a:spcPts val="0"/>
                </a:spcBef>
                <a:spcAft>
                  <a:spcPts val="0"/>
                </a:spcAft>
              </a:pPr>
              <a:t>‹Nº›</a:t>
            </a:fld>
            <a:endParaRPr lang="es-MX" dirty="0">
              <a:solidFill>
                <a:prstClr val="black">
                  <a:tint val="75000"/>
                </a:prstClr>
              </a:solidFill>
              <a:latin typeface="Calibri" panose="020F0502020204030204"/>
            </a:endParaRPr>
          </a:p>
        </p:txBody>
      </p:sp>
    </p:spTree>
    <p:extLst>
      <p:ext uri="{BB962C8B-B14F-4D97-AF65-F5344CB8AC3E}">
        <p14:creationId xmlns:p14="http://schemas.microsoft.com/office/powerpoint/2010/main" val="2269745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pPr defTabSz="685800" fontAlgn="auto">
              <a:spcBef>
                <a:spcPts val="0"/>
              </a:spcBef>
              <a:spcAft>
                <a:spcPts val="0"/>
              </a:spcAft>
            </a:pPr>
            <a:fld id="{7DDCA8D1-5405-4961-A25F-5A0224DDFACA}" type="datetimeFigureOut">
              <a:rPr lang="es-MX" smtClean="0">
                <a:solidFill>
                  <a:prstClr val="black">
                    <a:tint val="75000"/>
                  </a:prstClr>
                </a:solidFill>
                <a:latin typeface="Calibri" panose="020F0502020204030204"/>
              </a:rPr>
              <a:pPr defTabSz="685800" fontAlgn="auto">
                <a:spcBef>
                  <a:spcPts val="0"/>
                </a:spcBef>
                <a:spcAft>
                  <a:spcPts val="0"/>
                </a:spcAft>
              </a:pPr>
              <a:t>08/12/2015</a:t>
            </a:fld>
            <a:endParaRPr lang="es-MX" dirty="0">
              <a:solidFill>
                <a:prstClr val="black">
                  <a:tint val="75000"/>
                </a:prstClr>
              </a:solidFill>
              <a:latin typeface="Calibri" panose="020F0502020204030204"/>
            </a:endParaRPr>
          </a:p>
        </p:txBody>
      </p:sp>
      <p:sp>
        <p:nvSpPr>
          <p:cNvPr id="5" name="Marcador de pie de página 4"/>
          <p:cNvSpPr>
            <a:spLocks noGrp="1"/>
          </p:cNvSpPr>
          <p:nvPr>
            <p:ph type="ftr" sz="quarter" idx="11"/>
          </p:nvPr>
        </p:nvSpPr>
        <p:spPr/>
        <p:txBody>
          <a:bodyPr/>
          <a:lstStyle/>
          <a:p>
            <a:pPr defTabSz="685800" fontAlgn="auto">
              <a:spcBef>
                <a:spcPts val="0"/>
              </a:spcBef>
              <a:spcAft>
                <a:spcPts val="0"/>
              </a:spcAft>
            </a:pPr>
            <a:endParaRPr lang="es-MX" dirty="0">
              <a:solidFill>
                <a:prstClr val="black">
                  <a:tint val="75000"/>
                </a:prstClr>
              </a:solidFill>
              <a:latin typeface="Calibri" panose="020F0502020204030204"/>
            </a:endParaRPr>
          </a:p>
        </p:txBody>
      </p:sp>
      <p:sp>
        <p:nvSpPr>
          <p:cNvPr id="6" name="Marcador de número de diapositiva 5"/>
          <p:cNvSpPr>
            <a:spLocks noGrp="1"/>
          </p:cNvSpPr>
          <p:nvPr>
            <p:ph type="sldNum" sz="quarter" idx="12"/>
          </p:nvPr>
        </p:nvSpPr>
        <p:spPr/>
        <p:txBody>
          <a:bodyPr/>
          <a:lstStyle/>
          <a:p>
            <a:pPr defTabSz="685800" fontAlgn="auto">
              <a:spcBef>
                <a:spcPts val="0"/>
              </a:spcBef>
              <a:spcAft>
                <a:spcPts val="0"/>
              </a:spcAft>
            </a:pPr>
            <a:fld id="{EBF3BB45-73F8-429B-9A46-B8E87E1E9408}" type="slidenum">
              <a:rPr lang="es-MX" smtClean="0">
                <a:solidFill>
                  <a:prstClr val="black">
                    <a:tint val="75000"/>
                  </a:prstClr>
                </a:solidFill>
                <a:latin typeface="Calibri" panose="020F0502020204030204"/>
              </a:rPr>
              <a:pPr defTabSz="685800" fontAlgn="auto">
                <a:spcBef>
                  <a:spcPts val="0"/>
                </a:spcBef>
                <a:spcAft>
                  <a:spcPts val="0"/>
                </a:spcAft>
              </a:pPr>
              <a:t>‹Nº›</a:t>
            </a:fld>
            <a:endParaRPr lang="es-MX" dirty="0">
              <a:solidFill>
                <a:prstClr val="black">
                  <a:tint val="75000"/>
                </a:prstClr>
              </a:solidFill>
              <a:latin typeface="Calibri" panose="020F0502020204030204"/>
            </a:endParaRPr>
          </a:p>
        </p:txBody>
      </p:sp>
    </p:spTree>
    <p:extLst>
      <p:ext uri="{BB962C8B-B14F-4D97-AF65-F5344CB8AC3E}">
        <p14:creationId xmlns:p14="http://schemas.microsoft.com/office/powerpoint/2010/main" val="22429888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273844"/>
            <a:ext cx="1971675" cy="4358879"/>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628650" y="273844"/>
            <a:ext cx="5800725" cy="4358879"/>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pPr defTabSz="685800" fontAlgn="auto">
              <a:spcBef>
                <a:spcPts val="0"/>
              </a:spcBef>
              <a:spcAft>
                <a:spcPts val="0"/>
              </a:spcAft>
            </a:pPr>
            <a:fld id="{7DDCA8D1-5405-4961-A25F-5A0224DDFACA}" type="datetimeFigureOut">
              <a:rPr lang="es-MX" smtClean="0">
                <a:solidFill>
                  <a:prstClr val="black">
                    <a:tint val="75000"/>
                  </a:prstClr>
                </a:solidFill>
                <a:latin typeface="Calibri" panose="020F0502020204030204"/>
              </a:rPr>
              <a:pPr defTabSz="685800" fontAlgn="auto">
                <a:spcBef>
                  <a:spcPts val="0"/>
                </a:spcBef>
                <a:spcAft>
                  <a:spcPts val="0"/>
                </a:spcAft>
              </a:pPr>
              <a:t>08/12/2015</a:t>
            </a:fld>
            <a:endParaRPr lang="es-MX" dirty="0">
              <a:solidFill>
                <a:prstClr val="black">
                  <a:tint val="75000"/>
                </a:prstClr>
              </a:solidFill>
              <a:latin typeface="Calibri" panose="020F0502020204030204"/>
            </a:endParaRPr>
          </a:p>
        </p:txBody>
      </p:sp>
      <p:sp>
        <p:nvSpPr>
          <p:cNvPr id="5" name="Marcador de pie de página 4"/>
          <p:cNvSpPr>
            <a:spLocks noGrp="1"/>
          </p:cNvSpPr>
          <p:nvPr>
            <p:ph type="ftr" sz="quarter" idx="11"/>
          </p:nvPr>
        </p:nvSpPr>
        <p:spPr/>
        <p:txBody>
          <a:bodyPr/>
          <a:lstStyle/>
          <a:p>
            <a:pPr defTabSz="685800" fontAlgn="auto">
              <a:spcBef>
                <a:spcPts val="0"/>
              </a:spcBef>
              <a:spcAft>
                <a:spcPts val="0"/>
              </a:spcAft>
            </a:pPr>
            <a:endParaRPr lang="es-MX" dirty="0">
              <a:solidFill>
                <a:prstClr val="black">
                  <a:tint val="75000"/>
                </a:prstClr>
              </a:solidFill>
              <a:latin typeface="Calibri" panose="020F0502020204030204"/>
            </a:endParaRPr>
          </a:p>
        </p:txBody>
      </p:sp>
      <p:sp>
        <p:nvSpPr>
          <p:cNvPr id="6" name="Marcador de número de diapositiva 5"/>
          <p:cNvSpPr>
            <a:spLocks noGrp="1"/>
          </p:cNvSpPr>
          <p:nvPr>
            <p:ph type="sldNum" sz="quarter" idx="12"/>
          </p:nvPr>
        </p:nvSpPr>
        <p:spPr/>
        <p:txBody>
          <a:bodyPr/>
          <a:lstStyle/>
          <a:p>
            <a:pPr defTabSz="685800" fontAlgn="auto">
              <a:spcBef>
                <a:spcPts val="0"/>
              </a:spcBef>
              <a:spcAft>
                <a:spcPts val="0"/>
              </a:spcAft>
            </a:pPr>
            <a:fld id="{EBF3BB45-73F8-429B-9A46-B8E87E1E9408}" type="slidenum">
              <a:rPr lang="es-MX" smtClean="0">
                <a:solidFill>
                  <a:prstClr val="black">
                    <a:tint val="75000"/>
                  </a:prstClr>
                </a:solidFill>
                <a:latin typeface="Calibri" panose="020F0502020204030204"/>
              </a:rPr>
              <a:pPr defTabSz="685800" fontAlgn="auto">
                <a:spcBef>
                  <a:spcPts val="0"/>
                </a:spcBef>
                <a:spcAft>
                  <a:spcPts val="0"/>
                </a:spcAft>
              </a:pPr>
              <a:t>‹Nº›</a:t>
            </a:fld>
            <a:endParaRPr lang="es-MX" dirty="0">
              <a:solidFill>
                <a:prstClr val="black">
                  <a:tint val="75000"/>
                </a:prstClr>
              </a:solidFill>
              <a:latin typeface="Calibri" panose="020F0502020204030204"/>
            </a:endParaRPr>
          </a:p>
        </p:txBody>
      </p:sp>
    </p:spTree>
    <p:extLst>
      <p:ext uri="{BB962C8B-B14F-4D97-AF65-F5344CB8AC3E}">
        <p14:creationId xmlns:p14="http://schemas.microsoft.com/office/powerpoint/2010/main" val="17500830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pPr defTabSz="914378"/>
            <a:fld id="{8BDF4C44-28A3-461D-8881-73BDC31D9947}" type="datetimeFigureOut">
              <a:rPr lang="es-MX" smtClean="0">
                <a:solidFill>
                  <a:prstClr val="black">
                    <a:tint val="75000"/>
                  </a:prstClr>
                </a:solidFill>
              </a:rPr>
              <a:pPr defTabSz="914378"/>
              <a:t>08/12/2015</a:t>
            </a:fld>
            <a:endParaRPr lang="es-MX">
              <a:solidFill>
                <a:prstClr val="black">
                  <a:tint val="75000"/>
                </a:prstClr>
              </a:solidFill>
            </a:endParaRPr>
          </a:p>
        </p:txBody>
      </p:sp>
      <p:sp>
        <p:nvSpPr>
          <p:cNvPr id="5" name="4 Marcador de pie de página"/>
          <p:cNvSpPr>
            <a:spLocks noGrp="1"/>
          </p:cNvSpPr>
          <p:nvPr>
            <p:ph type="ftr" sz="quarter" idx="11"/>
          </p:nvPr>
        </p:nvSpPr>
        <p:spPr/>
        <p:txBody>
          <a:bodyPr/>
          <a:lstStyle/>
          <a:p>
            <a:pPr defTabSz="914378"/>
            <a:endParaRPr lang="es-MX">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914378"/>
            <a:fld id="{E5C305B4-7188-4D05-AABE-DA2DC3B38C82}" type="slidenum">
              <a:rPr lang="es-MX" smtClean="0">
                <a:solidFill>
                  <a:prstClr val="black">
                    <a:tint val="75000"/>
                  </a:prstClr>
                </a:solidFill>
              </a:rPr>
              <a:pPr defTabSz="914378"/>
              <a:t>‹Nº›</a:t>
            </a:fld>
            <a:endParaRPr lang="es-MX">
              <a:solidFill>
                <a:prstClr val="black">
                  <a:tint val="75000"/>
                </a:prstClr>
              </a:solidFill>
            </a:endParaRPr>
          </a:p>
        </p:txBody>
      </p:sp>
    </p:spTree>
    <p:extLst>
      <p:ext uri="{BB962C8B-B14F-4D97-AF65-F5344CB8AC3E}">
        <p14:creationId xmlns:p14="http://schemas.microsoft.com/office/powerpoint/2010/main" val="10880213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pPr defTabSz="914378"/>
            <a:fld id="{8BDF4C44-28A3-461D-8881-73BDC31D9947}" type="datetimeFigureOut">
              <a:rPr lang="es-MX" smtClean="0">
                <a:solidFill>
                  <a:prstClr val="black">
                    <a:tint val="75000"/>
                  </a:prstClr>
                </a:solidFill>
              </a:rPr>
              <a:pPr defTabSz="914378"/>
              <a:t>08/12/2015</a:t>
            </a:fld>
            <a:endParaRPr lang="es-MX">
              <a:solidFill>
                <a:prstClr val="black">
                  <a:tint val="75000"/>
                </a:prstClr>
              </a:solidFill>
            </a:endParaRPr>
          </a:p>
        </p:txBody>
      </p:sp>
      <p:sp>
        <p:nvSpPr>
          <p:cNvPr id="5" name="4 Marcador de pie de página"/>
          <p:cNvSpPr>
            <a:spLocks noGrp="1"/>
          </p:cNvSpPr>
          <p:nvPr>
            <p:ph type="ftr" sz="quarter" idx="11"/>
          </p:nvPr>
        </p:nvSpPr>
        <p:spPr/>
        <p:txBody>
          <a:bodyPr/>
          <a:lstStyle/>
          <a:p>
            <a:pPr defTabSz="914378"/>
            <a:endParaRPr lang="es-MX">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914378"/>
            <a:fld id="{E5C305B4-7188-4D05-AABE-DA2DC3B38C82}" type="slidenum">
              <a:rPr lang="es-MX" smtClean="0">
                <a:solidFill>
                  <a:prstClr val="black">
                    <a:tint val="75000"/>
                  </a:prstClr>
                </a:solidFill>
              </a:rPr>
              <a:pPr defTabSz="914378"/>
              <a:t>‹Nº›</a:t>
            </a:fld>
            <a:endParaRPr lang="es-MX">
              <a:solidFill>
                <a:prstClr val="black">
                  <a:tint val="75000"/>
                </a:prstClr>
              </a:solidFill>
            </a:endParaRPr>
          </a:p>
        </p:txBody>
      </p:sp>
    </p:spTree>
    <p:extLst>
      <p:ext uri="{BB962C8B-B14F-4D97-AF65-F5344CB8AC3E}">
        <p14:creationId xmlns:p14="http://schemas.microsoft.com/office/powerpoint/2010/main" val="9942162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8"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2"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pPr defTabSz="914378"/>
            <a:fld id="{8BDF4C44-28A3-461D-8881-73BDC31D9947}" type="datetimeFigureOut">
              <a:rPr lang="es-MX" smtClean="0">
                <a:solidFill>
                  <a:prstClr val="black">
                    <a:tint val="75000"/>
                  </a:prstClr>
                </a:solidFill>
              </a:rPr>
              <a:pPr defTabSz="914378"/>
              <a:t>08/12/2015</a:t>
            </a:fld>
            <a:endParaRPr lang="es-MX">
              <a:solidFill>
                <a:prstClr val="black">
                  <a:tint val="75000"/>
                </a:prstClr>
              </a:solidFill>
            </a:endParaRPr>
          </a:p>
        </p:txBody>
      </p:sp>
      <p:sp>
        <p:nvSpPr>
          <p:cNvPr id="5" name="4 Marcador de pie de página"/>
          <p:cNvSpPr>
            <a:spLocks noGrp="1"/>
          </p:cNvSpPr>
          <p:nvPr>
            <p:ph type="ftr" sz="quarter" idx="11"/>
          </p:nvPr>
        </p:nvSpPr>
        <p:spPr/>
        <p:txBody>
          <a:bodyPr/>
          <a:lstStyle/>
          <a:p>
            <a:pPr defTabSz="914378"/>
            <a:endParaRPr lang="es-MX">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914378"/>
            <a:fld id="{E5C305B4-7188-4D05-AABE-DA2DC3B38C82}" type="slidenum">
              <a:rPr lang="es-MX" smtClean="0">
                <a:solidFill>
                  <a:prstClr val="black">
                    <a:tint val="75000"/>
                  </a:prstClr>
                </a:solidFill>
              </a:rPr>
              <a:pPr defTabSz="914378"/>
              <a:t>‹Nº›</a:t>
            </a:fld>
            <a:endParaRPr lang="es-MX">
              <a:solidFill>
                <a:prstClr val="black">
                  <a:tint val="75000"/>
                </a:prstClr>
              </a:solidFill>
            </a:endParaRPr>
          </a:p>
        </p:txBody>
      </p:sp>
    </p:spTree>
    <p:extLst>
      <p:ext uri="{BB962C8B-B14F-4D97-AF65-F5344CB8AC3E}">
        <p14:creationId xmlns:p14="http://schemas.microsoft.com/office/powerpoint/2010/main" val="17884987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pPr defTabSz="914378"/>
            <a:fld id="{8BDF4C44-28A3-461D-8881-73BDC31D9947}" type="datetimeFigureOut">
              <a:rPr lang="es-MX" smtClean="0">
                <a:solidFill>
                  <a:prstClr val="black">
                    <a:tint val="75000"/>
                  </a:prstClr>
                </a:solidFill>
              </a:rPr>
              <a:pPr defTabSz="914378"/>
              <a:t>08/12/2015</a:t>
            </a:fld>
            <a:endParaRPr lang="es-MX">
              <a:solidFill>
                <a:prstClr val="black">
                  <a:tint val="75000"/>
                </a:prstClr>
              </a:solidFill>
            </a:endParaRPr>
          </a:p>
        </p:txBody>
      </p:sp>
      <p:sp>
        <p:nvSpPr>
          <p:cNvPr id="6" name="5 Marcador de pie de página"/>
          <p:cNvSpPr>
            <a:spLocks noGrp="1"/>
          </p:cNvSpPr>
          <p:nvPr>
            <p:ph type="ftr" sz="quarter" idx="11"/>
          </p:nvPr>
        </p:nvSpPr>
        <p:spPr/>
        <p:txBody>
          <a:bodyPr/>
          <a:lstStyle/>
          <a:p>
            <a:pPr defTabSz="914378"/>
            <a:endParaRPr lang="es-MX">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914378"/>
            <a:fld id="{E5C305B4-7188-4D05-AABE-DA2DC3B38C82}" type="slidenum">
              <a:rPr lang="es-MX" smtClean="0">
                <a:solidFill>
                  <a:prstClr val="black">
                    <a:tint val="75000"/>
                  </a:prstClr>
                </a:solidFill>
              </a:rPr>
              <a:pPr defTabSz="914378"/>
              <a:t>‹Nº›</a:t>
            </a:fld>
            <a:endParaRPr lang="es-MX">
              <a:solidFill>
                <a:prstClr val="black">
                  <a:tint val="75000"/>
                </a:prstClr>
              </a:solidFill>
            </a:endParaRPr>
          </a:p>
        </p:txBody>
      </p:sp>
    </p:spTree>
    <p:extLst>
      <p:ext uri="{BB962C8B-B14F-4D97-AF65-F5344CB8AC3E}">
        <p14:creationId xmlns:p14="http://schemas.microsoft.com/office/powerpoint/2010/main" val="17563938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7" y="1151335"/>
            <a:ext cx="4041775" cy="47982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pPr defTabSz="914378"/>
            <a:fld id="{8BDF4C44-28A3-461D-8881-73BDC31D9947}" type="datetimeFigureOut">
              <a:rPr lang="es-MX" smtClean="0">
                <a:solidFill>
                  <a:prstClr val="black">
                    <a:tint val="75000"/>
                  </a:prstClr>
                </a:solidFill>
              </a:rPr>
              <a:pPr defTabSz="914378"/>
              <a:t>08/12/2015</a:t>
            </a:fld>
            <a:endParaRPr lang="es-MX">
              <a:solidFill>
                <a:prstClr val="black">
                  <a:tint val="75000"/>
                </a:prstClr>
              </a:solidFill>
            </a:endParaRPr>
          </a:p>
        </p:txBody>
      </p:sp>
      <p:sp>
        <p:nvSpPr>
          <p:cNvPr id="8" name="7 Marcador de pie de página"/>
          <p:cNvSpPr>
            <a:spLocks noGrp="1"/>
          </p:cNvSpPr>
          <p:nvPr>
            <p:ph type="ftr" sz="quarter" idx="11"/>
          </p:nvPr>
        </p:nvSpPr>
        <p:spPr/>
        <p:txBody>
          <a:bodyPr/>
          <a:lstStyle/>
          <a:p>
            <a:pPr defTabSz="914378"/>
            <a:endParaRPr lang="es-MX">
              <a:solidFill>
                <a:prstClr val="black">
                  <a:tint val="75000"/>
                </a:prstClr>
              </a:solidFill>
            </a:endParaRPr>
          </a:p>
        </p:txBody>
      </p:sp>
      <p:sp>
        <p:nvSpPr>
          <p:cNvPr id="9" name="8 Marcador de número de diapositiva"/>
          <p:cNvSpPr>
            <a:spLocks noGrp="1"/>
          </p:cNvSpPr>
          <p:nvPr>
            <p:ph type="sldNum" sz="quarter" idx="12"/>
          </p:nvPr>
        </p:nvSpPr>
        <p:spPr/>
        <p:txBody>
          <a:bodyPr/>
          <a:lstStyle/>
          <a:p>
            <a:pPr defTabSz="914378"/>
            <a:fld id="{E5C305B4-7188-4D05-AABE-DA2DC3B38C82}" type="slidenum">
              <a:rPr lang="es-MX" smtClean="0">
                <a:solidFill>
                  <a:prstClr val="black">
                    <a:tint val="75000"/>
                  </a:prstClr>
                </a:solidFill>
              </a:rPr>
              <a:pPr defTabSz="914378"/>
              <a:t>‹Nº›</a:t>
            </a:fld>
            <a:endParaRPr lang="es-MX">
              <a:solidFill>
                <a:prstClr val="black">
                  <a:tint val="75000"/>
                </a:prstClr>
              </a:solidFill>
            </a:endParaRPr>
          </a:p>
        </p:txBody>
      </p:sp>
    </p:spTree>
    <p:extLst>
      <p:ext uri="{BB962C8B-B14F-4D97-AF65-F5344CB8AC3E}">
        <p14:creationId xmlns:p14="http://schemas.microsoft.com/office/powerpoint/2010/main" val="17534760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pPr defTabSz="914378"/>
            <a:fld id="{8BDF4C44-28A3-461D-8881-73BDC31D9947}" type="datetimeFigureOut">
              <a:rPr lang="es-MX" smtClean="0">
                <a:solidFill>
                  <a:prstClr val="black">
                    <a:tint val="75000"/>
                  </a:prstClr>
                </a:solidFill>
              </a:rPr>
              <a:pPr defTabSz="914378"/>
              <a:t>08/12/2015</a:t>
            </a:fld>
            <a:endParaRPr lang="es-MX">
              <a:solidFill>
                <a:prstClr val="black">
                  <a:tint val="75000"/>
                </a:prstClr>
              </a:solidFill>
            </a:endParaRPr>
          </a:p>
        </p:txBody>
      </p:sp>
      <p:sp>
        <p:nvSpPr>
          <p:cNvPr id="4" name="3 Marcador de pie de página"/>
          <p:cNvSpPr>
            <a:spLocks noGrp="1"/>
          </p:cNvSpPr>
          <p:nvPr>
            <p:ph type="ftr" sz="quarter" idx="11"/>
          </p:nvPr>
        </p:nvSpPr>
        <p:spPr/>
        <p:txBody>
          <a:bodyPr/>
          <a:lstStyle/>
          <a:p>
            <a:pPr defTabSz="914378"/>
            <a:endParaRPr lang="es-MX">
              <a:solidFill>
                <a:prstClr val="black">
                  <a:tint val="75000"/>
                </a:prstClr>
              </a:solidFill>
            </a:endParaRPr>
          </a:p>
        </p:txBody>
      </p:sp>
      <p:sp>
        <p:nvSpPr>
          <p:cNvPr id="5" name="4 Marcador de número de diapositiva"/>
          <p:cNvSpPr>
            <a:spLocks noGrp="1"/>
          </p:cNvSpPr>
          <p:nvPr>
            <p:ph type="sldNum" sz="quarter" idx="12"/>
          </p:nvPr>
        </p:nvSpPr>
        <p:spPr/>
        <p:txBody>
          <a:bodyPr/>
          <a:lstStyle/>
          <a:p>
            <a:pPr defTabSz="914378"/>
            <a:fld id="{E5C305B4-7188-4D05-AABE-DA2DC3B38C82}" type="slidenum">
              <a:rPr lang="es-MX" smtClean="0">
                <a:solidFill>
                  <a:prstClr val="black">
                    <a:tint val="75000"/>
                  </a:prstClr>
                </a:solidFill>
              </a:rPr>
              <a:pPr defTabSz="914378"/>
              <a:t>‹Nº›</a:t>
            </a:fld>
            <a:endParaRPr lang="es-MX">
              <a:solidFill>
                <a:prstClr val="black">
                  <a:tint val="75000"/>
                </a:prstClr>
              </a:solidFill>
            </a:endParaRPr>
          </a:p>
        </p:txBody>
      </p:sp>
    </p:spTree>
    <p:extLst>
      <p:ext uri="{BB962C8B-B14F-4D97-AF65-F5344CB8AC3E}">
        <p14:creationId xmlns:p14="http://schemas.microsoft.com/office/powerpoint/2010/main" val="408207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defTabSz="914378"/>
            <a:fld id="{8BDF4C44-28A3-461D-8881-73BDC31D9947}" type="datetimeFigureOut">
              <a:rPr lang="es-MX" smtClean="0">
                <a:solidFill>
                  <a:prstClr val="black">
                    <a:tint val="75000"/>
                  </a:prstClr>
                </a:solidFill>
              </a:rPr>
              <a:pPr defTabSz="914378"/>
              <a:t>08/12/2015</a:t>
            </a:fld>
            <a:endParaRPr lang="es-MX">
              <a:solidFill>
                <a:prstClr val="black">
                  <a:tint val="75000"/>
                </a:prstClr>
              </a:solidFill>
            </a:endParaRPr>
          </a:p>
        </p:txBody>
      </p:sp>
      <p:sp>
        <p:nvSpPr>
          <p:cNvPr id="3" name="2 Marcador de pie de página"/>
          <p:cNvSpPr>
            <a:spLocks noGrp="1"/>
          </p:cNvSpPr>
          <p:nvPr>
            <p:ph type="ftr" sz="quarter" idx="11"/>
          </p:nvPr>
        </p:nvSpPr>
        <p:spPr/>
        <p:txBody>
          <a:bodyPr/>
          <a:lstStyle/>
          <a:p>
            <a:pPr defTabSz="914378"/>
            <a:endParaRPr lang="es-MX">
              <a:solidFill>
                <a:prstClr val="black">
                  <a:tint val="75000"/>
                </a:prstClr>
              </a:solidFill>
            </a:endParaRPr>
          </a:p>
        </p:txBody>
      </p:sp>
      <p:sp>
        <p:nvSpPr>
          <p:cNvPr id="4" name="3 Marcador de número de diapositiva"/>
          <p:cNvSpPr>
            <a:spLocks noGrp="1"/>
          </p:cNvSpPr>
          <p:nvPr>
            <p:ph type="sldNum" sz="quarter" idx="12"/>
          </p:nvPr>
        </p:nvSpPr>
        <p:spPr/>
        <p:txBody>
          <a:bodyPr/>
          <a:lstStyle/>
          <a:p>
            <a:pPr defTabSz="914378"/>
            <a:fld id="{E5C305B4-7188-4D05-AABE-DA2DC3B38C82}" type="slidenum">
              <a:rPr lang="es-MX" smtClean="0">
                <a:solidFill>
                  <a:prstClr val="black">
                    <a:tint val="75000"/>
                  </a:prstClr>
                </a:solidFill>
              </a:rPr>
              <a:pPr defTabSz="914378"/>
              <a:t>‹Nº›</a:t>
            </a:fld>
            <a:endParaRPr lang="es-MX">
              <a:solidFill>
                <a:prstClr val="black">
                  <a:tint val="75000"/>
                </a:prstClr>
              </a:solidFill>
            </a:endParaRPr>
          </a:p>
        </p:txBody>
      </p:sp>
    </p:spTree>
    <p:extLst>
      <p:ext uri="{BB962C8B-B14F-4D97-AF65-F5344CB8AC3E}">
        <p14:creationId xmlns:p14="http://schemas.microsoft.com/office/powerpoint/2010/main" val="16157893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04787"/>
            <a:ext cx="3008313" cy="871538"/>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2" y="1076327"/>
            <a:ext cx="3008313" cy="3518297"/>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pPr defTabSz="914378"/>
            <a:fld id="{8BDF4C44-28A3-461D-8881-73BDC31D9947}" type="datetimeFigureOut">
              <a:rPr lang="es-MX" smtClean="0">
                <a:solidFill>
                  <a:prstClr val="black">
                    <a:tint val="75000"/>
                  </a:prstClr>
                </a:solidFill>
              </a:rPr>
              <a:pPr defTabSz="914378"/>
              <a:t>08/12/2015</a:t>
            </a:fld>
            <a:endParaRPr lang="es-MX">
              <a:solidFill>
                <a:prstClr val="black">
                  <a:tint val="75000"/>
                </a:prstClr>
              </a:solidFill>
            </a:endParaRPr>
          </a:p>
        </p:txBody>
      </p:sp>
      <p:sp>
        <p:nvSpPr>
          <p:cNvPr id="6" name="5 Marcador de pie de página"/>
          <p:cNvSpPr>
            <a:spLocks noGrp="1"/>
          </p:cNvSpPr>
          <p:nvPr>
            <p:ph type="ftr" sz="quarter" idx="11"/>
          </p:nvPr>
        </p:nvSpPr>
        <p:spPr/>
        <p:txBody>
          <a:bodyPr/>
          <a:lstStyle/>
          <a:p>
            <a:pPr defTabSz="914378"/>
            <a:endParaRPr lang="es-MX">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914378"/>
            <a:fld id="{E5C305B4-7188-4D05-AABE-DA2DC3B38C82}" type="slidenum">
              <a:rPr lang="es-MX" smtClean="0">
                <a:solidFill>
                  <a:prstClr val="black">
                    <a:tint val="75000"/>
                  </a:prstClr>
                </a:solidFill>
              </a:rPr>
              <a:pPr defTabSz="914378"/>
              <a:t>‹Nº›</a:t>
            </a:fld>
            <a:endParaRPr lang="es-MX">
              <a:solidFill>
                <a:prstClr val="black">
                  <a:tint val="75000"/>
                </a:prstClr>
              </a:solidFill>
            </a:endParaRPr>
          </a:p>
        </p:txBody>
      </p:sp>
    </p:spTree>
    <p:extLst>
      <p:ext uri="{BB962C8B-B14F-4D97-AF65-F5344CB8AC3E}">
        <p14:creationId xmlns:p14="http://schemas.microsoft.com/office/powerpoint/2010/main" val="25852781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1"/>
            <a:ext cx="5486400" cy="425054"/>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endParaRPr lang="es-MX"/>
          </a:p>
        </p:txBody>
      </p:sp>
      <p:sp>
        <p:nvSpPr>
          <p:cNvPr id="4" name="3 Marcador de texto"/>
          <p:cNvSpPr>
            <a:spLocks noGrp="1"/>
          </p:cNvSpPr>
          <p:nvPr>
            <p:ph type="body" sz="half" idx="2"/>
          </p:nvPr>
        </p:nvSpPr>
        <p:spPr>
          <a:xfrm>
            <a:off x="1792288" y="4025504"/>
            <a:ext cx="5486400" cy="603647"/>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pPr defTabSz="914378"/>
            <a:fld id="{8BDF4C44-28A3-461D-8881-73BDC31D9947}" type="datetimeFigureOut">
              <a:rPr lang="es-MX" smtClean="0">
                <a:solidFill>
                  <a:prstClr val="black">
                    <a:tint val="75000"/>
                  </a:prstClr>
                </a:solidFill>
              </a:rPr>
              <a:pPr defTabSz="914378"/>
              <a:t>08/12/2015</a:t>
            </a:fld>
            <a:endParaRPr lang="es-MX">
              <a:solidFill>
                <a:prstClr val="black">
                  <a:tint val="75000"/>
                </a:prstClr>
              </a:solidFill>
            </a:endParaRPr>
          </a:p>
        </p:txBody>
      </p:sp>
      <p:sp>
        <p:nvSpPr>
          <p:cNvPr id="6" name="5 Marcador de pie de página"/>
          <p:cNvSpPr>
            <a:spLocks noGrp="1"/>
          </p:cNvSpPr>
          <p:nvPr>
            <p:ph type="ftr" sz="quarter" idx="11"/>
          </p:nvPr>
        </p:nvSpPr>
        <p:spPr/>
        <p:txBody>
          <a:bodyPr/>
          <a:lstStyle/>
          <a:p>
            <a:pPr defTabSz="914378"/>
            <a:endParaRPr lang="es-MX">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914378"/>
            <a:fld id="{E5C305B4-7188-4D05-AABE-DA2DC3B38C82}" type="slidenum">
              <a:rPr lang="es-MX" smtClean="0">
                <a:solidFill>
                  <a:prstClr val="black">
                    <a:tint val="75000"/>
                  </a:prstClr>
                </a:solidFill>
              </a:rPr>
              <a:pPr defTabSz="914378"/>
              <a:t>‹Nº›</a:t>
            </a:fld>
            <a:endParaRPr lang="es-MX">
              <a:solidFill>
                <a:prstClr val="black">
                  <a:tint val="75000"/>
                </a:prstClr>
              </a:solidFill>
            </a:endParaRPr>
          </a:p>
        </p:txBody>
      </p:sp>
    </p:spTree>
    <p:extLst>
      <p:ext uri="{BB962C8B-B14F-4D97-AF65-F5344CB8AC3E}">
        <p14:creationId xmlns:p14="http://schemas.microsoft.com/office/powerpoint/2010/main" val="14773173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pPr defTabSz="914378"/>
            <a:fld id="{8BDF4C44-28A3-461D-8881-73BDC31D9947}" type="datetimeFigureOut">
              <a:rPr lang="es-MX" smtClean="0">
                <a:solidFill>
                  <a:prstClr val="black">
                    <a:tint val="75000"/>
                  </a:prstClr>
                </a:solidFill>
              </a:rPr>
              <a:pPr defTabSz="914378"/>
              <a:t>08/12/2015</a:t>
            </a:fld>
            <a:endParaRPr lang="es-MX">
              <a:solidFill>
                <a:prstClr val="black">
                  <a:tint val="75000"/>
                </a:prstClr>
              </a:solidFill>
            </a:endParaRPr>
          </a:p>
        </p:txBody>
      </p:sp>
      <p:sp>
        <p:nvSpPr>
          <p:cNvPr id="5" name="4 Marcador de pie de página"/>
          <p:cNvSpPr>
            <a:spLocks noGrp="1"/>
          </p:cNvSpPr>
          <p:nvPr>
            <p:ph type="ftr" sz="quarter" idx="11"/>
          </p:nvPr>
        </p:nvSpPr>
        <p:spPr/>
        <p:txBody>
          <a:bodyPr/>
          <a:lstStyle/>
          <a:p>
            <a:pPr defTabSz="914378"/>
            <a:endParaRPr lang="es-MX">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914378"/>
            <a:fld id="{E5C305B4-7188-4D05-AABE-DA2DC3B38C82}" type="slidenum">
              <a:rPr lang="es-MX" smtClean="0">
                <a:solidFill>
                  <a:prstClr val="black">
                    <a:tint val="75000"/>
                  </a:prstClr>
                </a:solidFill>
              </a:rPr>
              <a:pPr defTabSz="914378"/>
              <a:t>‹Nº›</a:t>
            </a:fld>
            <a:endParaRPr lang="es-MX">
              <a:solidFill>
                <a:prstClr val="black">
                  <a:tint val="75000"/>
                </a:prstClr>
              </a:solidFill>
            </a:endParaRPr>
          </a:p>
        </p:txBody>
      </p:sp>
    </p:spTree>
    <p:extLst>
      <p:ext uri="{BB962C8B-B14F-4D97-AF65-F5344CB8AC3E}">
        <p14:creationId xmlns:p14="http://schemas.microsoft.com/office/powerpoint/2010/main" val="33715587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0"/>
            <a:ext cx="2057400" cy="4388644"/>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05980"/>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pPr defTabSz="914378"/>
            <a:fld id="{8BDF4C44-28A3-461D-8881-73BDC31D9947}" type="datetimeFigureOut">
              <a:rPr lang="es-MX" smtClean="0">
                <a:solidFill>
                  <a:prstClr val="black">
                    <a:tint val="75000"/>
                  </a:prstClr>
                </a:solidFill>
              </a:rPr>
              <a:pPr defTabSz="914378"/>
              <a:t>08/12/2015</a:t>
            </a:fld>
            <a:endParaRPr lang="es-MX">
              <a:solidFill>
                <a:prstClr val="black">
                  <a:tint val="75000"/>
                </a:prstClr>
              </a:solidFill>
            </a:endParaRPr>
          </a:p>
        </p:txBody>
      </p:sp>
      <p:sp>
        <p:nvSpPr>
          <p:cNvPr id="5" name="4 Marcador de pie de página"/>
          <p:cNvSpPr>
            <a:spLocks noGrp="1"/>
          </p:cNvSpPr>
          <p:nvPr>
            <p:ph type="ftr" sz="quarter" idx="11"/>
          </p:nvPr>
        </p:nvSpPr>
        <p:spPr/>
        <p:txBody>
          <a:bodyPr/>
          <a:lstStyle/>
          <a:p>
            <a:pPr defTabSz="914378"/>
            <a:endParaRPr lang="es-MX">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914378"/>
            <a:fld id="{E5C305B4-7188-4D05-AABE-DA2DC3B38C82}" type="slidenum">
              <a:rPr lang="es-MX" smtClean="0">
                <a:solidFill>
                  <a:prstClr val="black">
                    <a:tint val="75000"/>
                  </a:prstClr>
                </a:solidFill>
              </a:rPr>
              <a:pPr defTabSz="914378"/>
              <a:t>‹Nº›</a:t>
            </a:fld>
            <a:endParaRPr lang="es-MX">
              <a:solidFill>
                <a:prstClr val="black">
                  <a:tint val="75000"/>
                </a:prstClr>
              </a:solidFill>
            </a:endParaRPr>
          </a:p>
        </p:txBody>
      </p:sp>
    </p:spTree>
    <p:extLst>
      <p:ext uri="{BB962C8B-B14F-4D97-AF65-F5344CB8AC3E}">
        <p14:creationId xmlns:p14="http://schemas.microsoft.com/office/powerpoint/2010/main" val="24376251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3"/>
            <a:ext cx="7772400" cy="1102519"/>
          </a:xfrm>
          <a:prstGeom prst="rect">
            <a:avLst/>
          </a:prstGeo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166" indent="0" algn="ctr">
              <a:buNone/>
              <a:defRPr/>
            </a:lvl2pPr>
            <a:lvl3pPr marL="914333" indent="0" algn="ctr">
              <a:buNone/>
              <a:defRPr/>
            </a:lvl3pPr>
            <a:lvl4pPr marL="1371498" indent="0" algn="ctr">
              <a:buNone/>
              <a:defRPr/>
            </a:lvl4pPr>
            <a:lvl5pPr marL="1828664" indent="0" algn="ctr">
              <a:buNone/>
              <a:defRPr/>
            </a:lvl5pPr>
            <a:lvl6pPr marL="2285829" indent="0" algn="ctr">
              <a:buNone/>
              <a:defRPr/>
            </a:lvl6pPr>
            <a:lvl7pPr marL="2742995" indent="0" algn="ctr">
              <a:buNone/>
              <a:defRPr/>
            </a:lvl7pPr>
            <a:lvl8pPr marL="3200160" indent="0" algn="ctr">
              <a:buNone/>
              <a:defRPr/>
            </a:lvl8pPr>
            <a:lvl9pPr marL="3657326" indent="0" algn="ctr">
              <a:buNone/>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lvl1pPr>
              <a:defRPr>
                <a:latin typeface="Arial" charset="0"/>
              </a:defRPr>
            </a:lvl1pPr>
          </a:lstStyle>
          <a:p>
            <a:pPr defTabSz="914378">
              <a:defRPr/>
            </a:pPr>
            <a:endParaRPr lang="es-ES" altLang="es-MX"/>
          </a:p>
        </p:txBody>
      </p:sp>
    </p:spTree>
    <p:extLst>
      <p:ext uri="{BB962C8B-B14F-4D97-AF65-F5344CB8AC3E}">
        <p14:creationId xmlns:p14="http://schemas.microsoft.com/office/powerpoint/2010/main" val="25973809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a:prstGeom prst="rect">
            <a:avLst/>
          </a:prstGeom>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a:xfrm>
            <a:off x="457200" y="1200151"/>
            <a:ext cx="8229600" cy="3394472"/>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atin typeface="Arial" charset="0"/>
              </a:defRPr>
            </a:lvl1pPr>
          </a:lstStyle>
          <a:p>
            <a:pPr defTabSz="914378">
              <a:defRPr/>
            </a:pPr>
            <a:endParaRPr lang="es-ES" altLang="es-MX"/>
          </a:p>
        </p:txBody>
      </p:sp>
    </p:spTree>
    <p:extLst>
      <p:ext uri="{BB962C8B-B14F-4D97-AF65-F5344CB8AC3E}">
        <p14:creationId xmlns:p14="http://schemas.microsoft.com/office/powerpoint/2010/main" val="21755947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180035"/>
            <a:ext cx="7772400" cy="1125140"/>
          </a:xfrm>
          <a:prstGeom prst="rect">
            <a:avLst/>
          </a:prstGeom>
        </p:spPr>
        <p:txBody>
          <a:bodyPr anchor="b"/>
          <a:lstStyle>
            <a:lvl1pPr marL="0" indent="0">
              <a:buNone/>
              <a:defRPr sz="2000"/>
            </a:lvl1pPr>
            <a:lvl2pPr marL="457166" indent="0">
              <a:buNone/>
              <a:defRPr sz="1800"/>
            </a:lvl2pPr>
            <a:lvl3pPr marL="914333" indent="0">
              <a:buNone/>
              <a:defRPr sz="1600"/>
            </a:lvl3pPr>
            <a:lvl4pPr marL="1371498" indent="0">
              <a:buNone/>
              <a:defRPr sz="1400"/>
            </a:lvl4pPr>
            <a:lvl5pPr marL="1828664" indent="0">
              <a:buNone/>
              <a:defRPr sz="1400"/>
            </a:lvl5pPr>
            <a:lvl6pPr marL="2285829" indent="0">
              <a:buNone/>
              <a:defRPr sz="1400"/>
            </a:lvl6pPr>
            <a:lvl7pPr marL="2742995" indent="0">
              <a:buNone/>
              <a:defRPr sz="1400"/>
            </a:lvl7pPr>
            <a:lvl8pPr marL="3200160" indent="0">
              <a:buNone/>
              <a:defRPr sz="1400"/>
            </a:lvl8pPr>
            <a:lvl9pPr marL="3657326"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atin typeface="Arial" charset="0"/>
              </a:defRPr>
            </a:lvl1pPr>
          </a:lstStyle>
          <a:p>
            <a:pPr defTabSz="914378">
              <a:defRPr/>
            </a:pPr>
            <a:endParaRPr lang="es-ES" altLang="es-MX"/>
          </a:p>
        </p:txBody>
      </p:sp>
    </p:spTree>
    <p:extLst>
      <p:ext uri="{BB962C8B-B14F-4D97-AF65-F5344CB8AC3E}">
        <p14:creationId xmlns:p14="http://schemas.microsoft.com/office/powerpoint/2010/main" val="10911619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a:prstGeom prst="rect">
            <a:avLst/>
          </a:prstGeom>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lvl1pPr>
              <a:defRPr>
                <a:latin typeface="Arial" charset="0"/>
              </a:defRPr>
            </a:lvl1pPr>
          </a:lstStyle>
          <a:p>
            <a:pPr defTabSz="914378">
              <a:defRPr/>
            </a:pPr>
            <a:endParaRPr lang="es-ES" altLang="es-MX"/>
          </a:p>
        </p:txBody>
      </p:sp>
    </p:spTree>
    <p:extLst>
      <p:ext uri="{BB962C8B-B14F-4D97-AF65-F5344CB8AC3E}">
        <p14:creationId xmlns:p14="http://schemas.microsoft.com/office/powerpoint/2010/main" val="38149386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a:prstGeom prst="rect">
            <a:avLst/>
          </a:prstGeom>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166" indent="0">
              <a:buNone/>
              <a:defRPr sz="2000" b="1"/>
            </a:lvl2pPr>
            <a:lvl3pPr marL="914333" indent="0">
              <a:buNone/>
              <a:defRPr sz="1800" b="1"/>
            </a:lvl3pPr>
            <a:lvl4pPr marL="1371498" indent="0">
              <a:buNone/>
              <a:defRPr sz="1600" b="1"/>
            </a:lvl4pPr>
            <a:lvl5pPr marL="1828664" indent="0">
              <a:buNone/>
              <a:defRPr sz="1600" b="1"/>
            </a:lvl5pPr>
            <a:lvl6pPr marL="2285829" indent="0">
              <a:buNone/>
              <a:defRPr sz="1600" b="1"/>
            </a:lvl6pPr>
            <a:lvl7pPr marL="2742995" indent="0">
              <a:buNone/>
              <a:defRPr sz="1600" b="1"/>
            </a:lvl7pPr>
            <a:lvl8pPr marL="3200160" indent="0">
              <a:buNone/>
              <a:defRPr sz="1600" b="1"/>
            </a:lvl8pPr>
            <a:lvl9pPr marL="3657326"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31" y="1151335"/>
            <a:ext cx="4041775" cy="479822"/>
          </a:xfrm>
          <a:prstGeom prst="rect">
            <a:avLst/>
          </a:prstGeom>
        </p:spPr>
        <p:txBody>
          <a:bodyPr anchor="b"/>
          <a:lstStyle>
            <a:lvl1pPr marL="0" indent="0">
              <a:buNone/>
              <a:defRPr sz="2400" b="1"/>
            </a:lvl1pPr>
            <a:lvl2pPr marL="457166" indent="0">
              <a:buNone/>
              <a:defRPr sz="2000" b="1"/>
            </a:lvl2pPr>
            <a:lvl3pPr marL="914333" indent="0">
              <a:buNone/>
              <a:defRPr sz="1800" b="1"/>
            </a:lvl3pPr>
            <a:lvl4pPr marL="1371498" indent="0">
              <a:buNone/>
              <a:defRPr sz="1600" b="1"/>
            </a:lvl4pPr>
            <a:lvl5pPr marL="1828664" indent="0">
              <a:buNone/>
              <a:defRPr sz="1600" b="1"/>
            </a:lvl5pPr>
            <a:lvl6pPr marL="2285829" indent="0">
              <a:buNone/>
              <a:defRPr sz="1600" b="1"/>
            </a:lvl6pPr>
            <a:lvl7pPr marL="2742995" indent="0">
              <a:buNone/>
              <a:defRPr sz="1600" b="1"/>
            </a:lvl7pPr>
            <a:lvl8pPr marL="3200160" indent="0">
              <a:buNone/>
              <a:defRPr sz="1600" b="1"/>
            </a:lvl8pPr>
            <a:lvl9pPr marL="3657326"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1"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lvl1pPr>
              <a:defRPr>
                <a:latin typeface="Arial" charset="0"/>
              </a:defRPr>
            </a:lvl1pPr>
          </a:lstStyle>
          <a:p>
            <a:pPr defTabSz="914378">
              <a:defRPr/>
            </a:pPr>
            <a:endParaRPr lang="es-ES" altLang="es-MX"/>
          </a:p>
        </p:txBody>
      </p:sp>
    </p:spTree>
    <p:extLst>
      <p:ext uri="{BB962C8B-B14F-4D97-AF65-F5344CB8AC3E}">
        <p14:creationId xmlns:p14="http://schemas.microsoft.com/office/powerpoint/2010/main" val="29951253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a:prstGeom prst="rect">
            <a:avLst/>
          </a:prstGeom>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lvl1pPr>
              <a:defRPr>
                <a:latin typeface="Arial" charset="0"/>
              </a:defRPr>
            </a:lvl1pPr>
          </a:lstStyle>
          <a:p>
            <a:pPr defTabSz="914378">
              <a:defRPr/>
            </a:pPr>
            <a:endParaRPr lang="es-ES" altLang="es-MX"/>
          </a:p>
        </p:txBody>
      </p:sp>
    </p:spTree>
    <p:extLst>
      <p:ext uri="{BB962C8B-B14F-4D97-AF65-F5344CB8AC3E}">
        <p14:creationId xmlns:p14="http://schemas.microsoft.com/office/powerpoint/2010/main" val="38195392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atin typeface="Arial" charset="0"/>
              </a:defRPr>
            </a:lvl1pPr>
          </a:lstStyle>
          <a:p>
            <a:pPr defTabSz="914378">
              <a:defRPr/>
            </a:pPr>
            <a:endParaRPr lang="es-ES" altLang="es-MX"/>
          </a:p>
        </p:txBody>
      </p:sp>
    </p:spTree>
    <p:extLst>
      <p:ext uri="{BB962C8B-B14F-4D97-AF65-F5344CB8AC3E}">
        <p14:creationId xmlns:p14="http://schemas.microsoft.com/office/powerpoint/2010/main" val="4186400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5" y="204787"/>
            <a:ext cx="3008313" cy="871538"/>
          </a:xfrm>
          <a:prstGeom prst="rect">
            <a:avLst/>
          </a:prstGeo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04792"/>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5" y="1076328"/>
            <a:ext cx="3008313" cy="3518297"/>
          </a:xfrm>
          <a:prstGeom prst="rect">
            <a:avLst/>
          </a:prstGeom>
        </p:spPr>
        <p:txBody>
          <a:bodyPr/>
          <a:lstStyle>
            <a:lvl1pPr marL="0" indent="0">
              <a:buNone/>
              <a:defRPr sz="1400"/>
            </a:lvl1pPr>
            <a:lvl2pPr marL="457166" indent="0">
              <a:buNone/>
              <a:defRPr sz="1200"/>
            </a:lvl2pPr>
            <a:lvl3pPr marL="914333" indent="0">
              <a:buNone/>
              <a:defRPr sz="1000"/>
            </a:lvl3pPr>
            <a:lvl4pPr marL="1371498" indent="0">
              <a:buNone/>
              <a:defRPr sz="900"/>
            </a:lvl4pPr>
            <a:lvl5pPr marL="1828664" indent="0">
              <a:buNone/>
              <a:defRPr sz="900"/>
            </a:lvl5pPr>
            <a:lvl6pPr marL="2285829" indent="0">
              <a:buNone/>
              <a:defRPr sz="900"/>
            </a:lvl6pPr>
            <a:lvl7pPr marL="2742995" indent="0">
              <a:buNone/>
              <a:defRPr sz="900"/>
            </a:lvl7pPr>
            <a:lvl8pPr marL="3200160" indent="0">
              <a:buNone/>
              <a:defRPr sz="900"/>
            </a:lvl8pPr>
            <a:lvl9pPr marL="3657326"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atin typeface="Arial" charset="0"/>
              </a:defRPr>
            </a:lvl1pPr>
          </a:lstStyle>
          <a:p>
            <a:pPr defTabSz="914378">
              <a:defRPr/>
            </a:pPr>
            <a:endParaRPr lang="es-ES" altLang="es-MX"/>
          </a:p>
        </p:txBody>
      </p:sp>
    </p:spTree>
    <p:extLst>
      <p:ext uri="{BB962C8B-B14F-4D97-AF65-F5344CB8AC3E}">
        <p14:creationId xmlns:p14="http://schemas.microsoft.com/office/powerpoint/2010/main" val="299472673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1"/>
            <a:ext cx="5486400" cy="425054"/>
          </a:xfrm>
          <a:prstGeom prst="rect">
            <a:avLst/>
          </a:prstGeo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459581"/>
            <a:ext cx="5486400" cy="3086100"/>
          </a:xfrm>
          <a:prstGeom prst="rect">
            <a:avLst/>
          </a:prstGeom>
        </p:spPr>
        <p:txBody>
          <a:bodyPr/>
          <a:lstStyle>
            <a:lvl1pPr marL="0" indent="0">
              <a:buNone/>
              <a:defRPr sz="3200"/>
            </a:lvl1pPr>
            <a:lvl2pPr marL="457166" indent="0">
              <a:buNone/>
              <a:defRPr sz="2800"/>
            </a:lvl2pPr>
            <a:lvl3pPr marL="914333" indent="0">
              <a:buNone/>
              <a:defRPr sz="2400"/>
            </a:lvl3pPr>
            <a:lvl4pPr marL="1371498" indent="0">
              <a:buNone/>
              <a:defRPr sz="2000"/>
            </a:lvl4pPr>
            <a:lvl5pPr marL="1828664" indent="0">
              <a:buNone/>
              <a:defRPr sz="2000"/>
            </a:lvl5pPr>
            <a:lvl6pPr marL="2285829" indent="0">
              <a:buNone/>
              <a:defRPr sz="2000"/>
            </a:lvl6pPr>
            <a:lvl7pPr marL="2742995" indent="0">
              <a:buNone/>
              <a:defRPr sz="2000"/>
            </a:lvl7pPr>
            <a:lvl8pPr marL="3200160" indent="0">
              <a:buNone/>
              <a:defRPr sz="2000"/>
            </a:lvl8pPr>
            <a:lvl9pPr marL="3657326" indent="0">
              <a:buNone/>
              <a:defRPr sz="2000"/>
            </a:lvl9pPr>
          </a:lstStyle>
          <a:p>
            <a:pPr lvl="0"/>
            <a:endParaRPr lang="es-MX" noProof="0"/>
          </a:p>
        </p:txBody>
      </p:sp>
      <p:sp>
        <p:nvSpPr>
          <p:cNvPr id="4" name="3 Marcador de texto"/>
          <p:cNvSpPr>
            <a:spLocks noGrp="1"/>
          </p:cNvSpPr>
          <p:nvPr>
            <p:ph type="body" sz="half" idx="2"/>
          </p:nvPr>
        </p:nvSpPr>
        <p:spPr>
          <a:xfrm>
            <a:off x="1792288" y="4025507"/>
            <a:ext cx="5486400" cy="603647"/>
          </a:xfrm>
          <a:prstGeom prst="rect">
            <a:avLst/>
          </a:prstGeom>
        </p:spPr>
        <p:txBody>
          <a:bodyPr/>
          <a:lstStyle>
            <a:lvl1pPr marL="0" indent="0">
              <a:buNone/>
              <a:defRPr sz="1400"/>
            </a:lvl1pPr>
            <a:lvl2pPr marL="457166" indent="0">
              <a:buNone/>
              <a:defRPr sz="1200"/>
            </a:lvl2pPr>
            <a:lvl3pPr marL="914333" indent="0">
              <a:buNone/>
              <a:defRPr sz="1000"/>
            </a:lvl3pPr>
            <a:lvl4pPr marL="1371498" indent="0">
              <a:buNone/>
              <a:defRPr sz="900"/>
            </a:lvl4pPr>
            <a:lvl5pPr marL="1828664" indent="0">
              <a:buNone/>
              <a:defRPr sz="900"/>
            </a:lvl5pPr>
            <a:lvl6pPr marL="2285829" indent="0">
              <a:buNone/>
              <a:defRPr sz="900"/>
            </a:lvl6pPr>
            <a:lvl7pPr marL="2742995" indent="0">
              <a:buNone/>
              <a:defRPr sz="900"/>
            </a:lvl7pPr>
            <a:lvl8pPr marL="3200160" indent="0">
              <a:buNone/>
              <a:defRPr sz="900"/>
            </a:lvl8pPr>
            <a:lvl9pPr marL="3657326"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atin typeface="Arial" charset="0"/>
              </a:defRPr>
            </a:lvl1pPr>
          </a:lstStyle>
          <a:p>
            <a:pPr defTabSz="914378">
              <a:defRPr/>
            </a:pPr>
            <a:endParaRPr lang="es-ES" altLang="es-MX"/>
          </a:p>
        </p:txBody>
      </p:sp>
    </p:spTree>
    <p:extLst>
      <p:ext uri="{BB962C8B-B14F-4D97-AF65-F5344CB8AC3E}">
        <p14:creationId xmlns:p14="http://schemas.microsoft.com/office/powerpoint/2010/main" val="291825781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a:prstGeom prst="rect">
            <a:avLst/>
          </a:prstGeom>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1200151"/>
            <a:ext cx="8229600" cy="3394472"/>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atin typeface="Arial" charset="0"/>
              </a:defRPr>
            </a:lvl1pPr>
          </a:lstStyle>
          <a:p>
            <a:pPr defTabSz="914378">
              <a:defRPr/>
            </a:pPr>
            <a:endParaRPr lang="es-ES" altLang="es-MX"/>
          </a:p>
        </p:txBody>
      </p:sp>
    </p:spTree>
    <p:extLst>
      <p:ext uri="{BB962C8B-B14F-4D97-AF65-F5344CB8AC3E}">
        <p14:creationId xmlns:p14="http://schemas.microsoft.com/office/powerpoint/2010/main" val="16938233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0"/>
            <a:ext cx="2057400" cy="4388644"/>
          </a:xfrm>
          <a:prstGeom prst="rect">
            <a:avLst/>
          </a:prstGeo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05980"/>
            <a:ext cx="6019800" cy="4388644"/>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atin typeface="Arial" charset="0"/>
              </a:defRPr>
            </a:lvl1pPr>
          </a:lstStyle>
          <a:p>
            <a:pPr defTabSz="914378">
              <a:defRPr/>
            </a:pPr>
            <a:endParaRPr lang="es-ES" altLang="es-MX"/>
          </a:p>
        </p:txBody>
      </p:sp>
    </p:spTree>
    <p:extLst>
      <p:ext uri="{BB962C8B-B14F-4D97-AF65-F5344CB8AC3E}">
        <p14:creationId xmlns:p14="http://schemas.microsoft.com/office/powerpoint/2010/main" val="3175899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fontAlgn="auto">
              <a:spcBef>
                <a:spcPts val="0"/>
              </a:spcBef>
              <a:spcAft>
                <a:spcPts val="0"/>
              </a:spcAft>
            </a:pPr>
            <a:fld id="{7DDCA8D1-5405-4961-A25F-5A0224DDFACA}" type="datetimeFigureOut">
              <a:rPr lang="es-MX" smtClean="0">
                <a:solidFill>
                  <a:prstClr val="black">
                    <a:tint val="75000"/>
                  </a:prstClr>
                </a:solidFill>
                <a:latin typeface="Calibri" panose="020F0502020204030204"/>
              </a:rPr>
              <a:pPr defTabSz="685800" fontAlgn="auto">
                <a:spcBef>
                  <a:spcPts val="0"/>
                </a:spcBef>
                <a:spcAft>
                  <a:spcPts val="0"/>
                </a:spcAft>
              </a:pPr>
              <a:t>08/12/2015</a:t>
            </a:fld>
            <a:endParaRPr lang="es-MX" dirty="0">
              <a:solidFill>
                <a:prstClr val="black">
                  <a:tint val="75000"/>
                </a:prstClr>
              </a:solidFill>
              <a:latin typeface="Calibri" panose="020F0502020204030204"/>
            </a:endParaRPr>
          </a:p>
        </p:txBody>
      </p:sp>
      <p:sp>
        <p:nvSpPr>
          <p:cNvPr id="5" name="Marcador de pie de página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fontAlgn="auto">
              <a:spcBef>
                <a:spcPts val="0"/>
              </a:spcBef>
              <a:spcAft>
                <a:spcPts val="0"/>
              </a:spcAft>
            </a:pPr>
            <a:endParaRPr lang="es-MX" dirty="0">
              <a:solidFill>
                <a:prstClr val="black">
                  <a:tint val="75000"/>
                </a:prstClr>
              </a:solidFill>
              <a:latin typeface="Calibri" panose="020F0502020204030204"/>
            </a:endParaRPr>
          </a:p>
        </p:txBody>
      </p:sp>
      <p:sp>
        <p:nvSpPr>
          <p:cNvPr id="6" name="Marcador de número de diapositiva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fontAlgn="auto">
              <a:spcBef>
                <a:spcPts val="0"/>
              </a:spcBef>
              <a:spcAft>
                <a:spcPts val="0"/>
              </a:spcAft>
            </a:pPr>
            <a:fld id="{EBF3BB45-73F8-429B-9A46-B8E87E1E9408}" type="slidenum">
              <a:rPr lang="es-MX" smtClean="0">
                <a:solidFill>
                  <a:prstClr val="black">
                    <a:tint val="75000"/>
                  </a:prstClr>
                </a:solidFill>
                <a:latin typeface="Calibri" panose="020F0502020204030204"/>
              </a:rPr>
              <a:pPr defTabSz="685800" fontAlgn="auto">
                <a:spcBef>
                  <a:spcPts val="0"/>
                </a:spcBef>
                <a:spcAft>
                  <a:spcPts val="0"/>
                </a:spcAft>
              </a:pPr>
              <a:t>‹Nº›</a:t>
            </a:fld>
            <a:endParaRPr lang="es-MX" dirty="0">
              <a:solidFill>
                <a:prstClr val="black">
                  <a:tint val="75000"/>
                </a:prstClr>
              </a:solidFill>
              <a:latin typeface="Calibri" panose="020F0502020204030204"/>
            </a:endParaRPr>
          </a:p>
        </p:txBody>
      </p:sp>
    </p:spTree>
    <p:extLst>
      <p:ext uri="{BB962C8B-B14F-4D97-AF65-F5344CB8AC3E}">
        <p14:creationId xmlns:p14="http://schemas.microsoft.com/office/powerpoint/2010/main" val="3425262568"/>
      </p:ext>
    </p:extLst>
  </p:cSld>
  <p:clrMap bg1="lt1" tx1="dk1" bg2="lt2" tx2="dk2" accent1="accent1" accent2="accent2" accent3="accent3" accent4="accent4" accent5="accent5" accent6="accent6" hlink="hlink" folHlink="folHlink"/>
  <p:sldLayoutIdLst>
    <p:sldLayoutId id="2147485142" r:id="rId1"/>
    <p:sldLayoutId id="2147485143" r:id="rId2"/>
    <p:sldLayoutId id="2147485144" r:id="rId3"/>
    <p:sldLayoutId id="2147485145" r:id="rId4"/>
    <p:sldLayoutId id="2147485146" r:id="rId5"/>
    <p:sldLayoutId id="2147485147" r:id="rId6"/>
    <p:sldLayoutId id="2147485148" r:id="rId7"/>
    <p:sldLayoutId id="2147485149" r:id="rId8"/>
    <p:sldLayoutId id="2147485150" r:id="rId9"/>
    <p:sldLayoutId id="2147485151" r:id="rId10"/>
    <p:sldLayoutId id="2147485152"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MX"/>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378" fontAlgn="auto">
              <a:spcBef>
                <a:spcPts val="0"/>
              </a:spcBef>
              <a:spcAft>
                <a:spcPts val="0"/>
              </a:spcAft>
            </a:pPr>
            <a:fld id="{8BDF4C44-28A3-461D-8881-73BDC31D9947}" type="datetimeFigureOut">
              <a:rPr lang="es-MX" smtClean="0">
                <a:solidFill>
                  <a:prstClr val="black">
                    <a:tint val="75000"/>
                  </a:prstClr>
                </a:solidFill>
                <a:latin typeface="Calibri"/>
              </a:rPr>
              <a:pPr defTabSz="914378" fontAlgn="auto">
                <a:spcBef>
                  <a:spcPts val="0"/>
                </a:spcBef>
                <a:spcAft>
                  <a:spcPts val="0"/>
                </a:spcAft>
              </a:pPr>
              <a:t>08/12/2015</a:t>
            </a:fld>
            <a:endParaRPr lang="es-MX" smtClean="0">
              <a:solidFill>
                <a:prstClr val="black">
                  <a:tint val="75000"/>
                </a:prstClr>
              </a:solidFill>
              <a:latin typeface="Calibri"/>
            </a:endParaRPr>
          </a:p>
        </p:txBody>
      </p:sp>
      <p:sp>
        <p:nvSpPr>
          <p:cNvPr id="5" name="4 Marcador de pie de página"/>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378" fontAlgn="auto">
              <a:spcBef>
                <a:spcPts val="0"/>
              </a:spcBef>
              <a:spcAft>
                <a:spcPts val="0"/>
              </a:spcAft>
            </a:pPr>
            <a:endParaRPr lang="es-MX" smtClean="0">
              <a:solidFill>
                <a:prstClr val="black">
                  <a:tint val="75000"/>
                </a:prstClr>
              </a:solidFill>
              <a:latin typeface="Calibri"/>
            </a:endParaRPr>
          </a:p>
        </p:txBody>
      </p:sp>
      <p:sp>
        <p:nvSpPr>
          <p:cNvPr id="6" name="5 Marcador de número de diapositiva"/>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378" fontAlgn="auto">
              <a:spcBef>
                <a:spcPts val="0"/>
              </a:spcBef>
              <a:spcAft>
                <a:spcPts val="0"/>
              </a:spcAft>
            </a:pPr>
            <a:fld id="{E5C305B4-7188-4D05-AABE-DA2DC3B38C82}" type="slidenum">
              <a:rPr lang="es-MX" smtClean="0">
                <a:solidFill>
                  <a:prstClr val="black">
                    <a:tint val="75000"/>
                  </a:prstClr>
                </a:solidFill>
                <a:latin typeface="Calibri"/>
              </a:rPr>
              <a:pPr defTabSz="914378" fontAlgn="auto">
                <a:spcBef>
                  <a:spcPts val="0"/>
                </a:spcBef>
                <a:spcAft>
                  <a:spcPts val="0"/>
                </a:spcAft>
              </a:pPr>
              <a:t>‹Nº›</a:t>
            </a:fld>
            <a:endParaRPr lang="es-MX" smtClean="0">
              <a:solidFill>
                <a:prstClr val="black">
                  <a:tint val="75000"/>
                </a:prstClr>
              </a:solidFill>
              <a:latin typeface="Calibri"/>
            </a:endParaRPr>
          </a:p>
        </p:txBody>
      </p:sp>
    </p:spTree>
    <p:extLst>
      <p:ext uri="{BB962C8B-B14F-4D97-AF65-F5344CB8AC3E}">
        <p14:creationId xmlns:p14="http://schemas.microsoft.com/office/powerpoint/2010/main" val="1590626592"/>
      </p:ext>
    </p:extLst>
  </p:cSld>
  <p:clrMap bg1="lt1" tx1="dk1" bg2="lt2" tx2="dk2" accent1="accent1" accent2="accent2" accent3="accent3" accent4="accent4" accent5="accent5" accent6="accent6" hlink="hlink" folHlink="folHlink"/>
  <p:sldLayoutIdLst>
    <p:sldLayoutId id="2147485154" r:id="rId1"/>
    <p:sldLayoutId id="2147485155" r:id="rId2"/>
    <p:sldLayoutId id="2147485156" r:id="rId3"/>
    <p:sldLayoutId id="2147485157" r:id="rId4"/>
    <p:sldLayoutId id="2147485158" r:id="rId5"/>
    <p:sldLayoutId id="2147485159" r:id="rId6"/>
    <p:sldLayoutId id="2147485160" r:id="rId7"/>
    <p:sldLayoutId id="2147485161" r:id="rId8"/>
    <p:sldLayoutId id="2147485162" r:id="rId9"/>
    <p:sldLayoutId id="2147485163" r:id="rId10"/>
    <p:sldLayoutId id="2147485164" r:id="rId11"/>
  </p:sldLayoutIdLst>
  <p:txStyles>
    <p:titleStyle>
      <a:lvl1pPr algn="ctr" defTabSz="914378" rtl="0" eaLnBrk="1" latinLnBrk="0" hangingPunct="1">
        <a:spcBef>
          <a:spcPct val="0"/>
        </a:spcBef>
        <a:buNone/>
        <a:defRPr sz="4400" kern="1200">
          <a:solidFill>
            <a:schemeClr val="tx1"/>
          </a:solidFill>
          <a:latin typeface="+mj-lt"/>
          <a:ea typeface="+mj-ea"/>
          <a:cs typeface="+mj-cs"/>
        </a:defRPr>
      </a:lvl1pPr>
    </p:titleStyle>
    <p:bodyStyle>
      <a:lvl1pPr marL="342892" indent="-342892" algn="l" defTabSz="914378"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31" indent="-285743" algn="l" defTabSz="914378"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2972" indent="-228594" algn="l" defTabSz="914378"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160"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348"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537"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726"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915"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103"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MX"/>
      </a:defPPr>
      <a:lvl1pPr marL="0" algn="l" defTabSz="914378" rtl="0" eaLnBrk="1" latinLnBrk="0" hangingPunct="1">
        <a:defRPr sz="1800" kern="1200">
          <a:solidFill>
            <a:schemeClr val="tx1"/>
          </a:solidFill>
          <a:latin typeface="+mn-lt"/>
          <a:ea typeface="+mn-ea"/>
          <a:cs typeface="+mn-cs"/>
        </a:defRPr>
      </a:lvl1pPr>
      <a:lvl2pPr marL="457189" algn="l" defTabSz="914378" rtl="0" eaLnBrk="1" latinLnBrk="0" hangingPunct="1">
        <a:defRPr sz="1800" kern="1200">
          <a:solidFill>
            <a:schemeClr val="tx1"/>
          </a:solidFill>
          <a:latin typeface="+mn-lt"/>
          <a:ea typeface="+mn-ea"/>
          <a:cs typeface="+mn-cs"/>
        </a:defRPr>
      </a:lvl2pPr>
      <a:lvl3pPr marL="914378" algn="l" defTabSz="914378" rtl="0" eaLnBrk="1" latinLnBrk="0" hangingPunct="1">
        <a:defRPr sz="1800" kern="1200">
          <a:solidFill>
            <a:schemeClr val="tx1"/>
          </a:solidFill>
          <a:latin typeface="+mn-lt"/>
          <a:ea typeface="+mn-ea"/>
          <a:cs typeface="+mn-cs"/>
        </a:defRPr>
      </a:lvl3pPr>
      <a:lvl4pPr marL="1371566" algn="l" defTabSz="914378" rtl="0" eaLnBrk="1" latinLnBrk="0" hangingPunct="1">
        <a:defRPr sz="1800" kern="1200">
          <a:solidFill>
            <a:schemeClr val="tx1"/>
          </a:solidFill>
          <a:latin typeface="+mn-lt"/>
          <a:ea typeface="+mn-ea"/>
          <a:cs typeface="+mn-cs"/>
        </a:defRPr>
      </a:lvl4pPr>
      <a:lvl5pPr marL="1828754" algn="l" defTabSz="914378" rtl="0" eaLnBrk="1" latinLnBrk="0" hangingPunct="1">
        <a:defRPr sz="1800" kern="1200">
          <a:solidFill>
            <a:schemeClr val="tx1"/>
          </a:solidFill>
          <a:latin typeface="+mn-lt"/>
          <a:ea typeface="+mn-ea"/>
          <a:cs typeface="+mn-cs"/>
        </a:defRPr>
      </a:lvl5pPr>
      <a:lvl6pPr marL="2285943" algn="l" defTabSz="914378" rtl="0" eaLnBrk="1" latinLnBrk="0" hangingPunct="1">
        <a:defRPr sz="1800" kern="1200">
          <a:solidFill>
            <a:schemeClr val="tx1"/>
          </a:solidFill>
          <a:latin typeface="+mn-lt"/>
          <a:ea typeface="+mn-ea"/>
          <a:cs typeface="+mn-cs"/>
        </a:defRPr>
      </a:lvl6pPr>
      <a:lvl7pPr marL="2743132" algn="l" defTabSz="914378" rtl="0" eaLnBrk="1" latinLnBrk="0" hangingPunct="1">
        <a:defRPr sz="1800" kern="1200">
          <a:solidFill>
            <a:schemeClr val="tx1"/>
          </a:solidFill>
          <a:latin typeface="+mn-lt"/>
          <a:ea typeface="+mn-ea"/>
          <a:cs typeface="+mn-cs"/>
        </a:defRPr>
      </a:lvl7pPr>
      <a:lvl8pPr marL="3200320" algn="l" defTabSz="914378" rtl="0" eaLnBrk="1" latinLnBrk="0" hangingPunct="1">
        <a:defRPr sz="1800" kern="1200">
          <a:solidFill>
            <a:schemeClr val="tx1"/>
          </a:solidFill>
          <a:latin typeface="+mn-lt"/>
          <a:ea typeface="+mn-ea"/>
          <a:cs typeface="+mn-cs"/>
        </a:defRPr>
      </a:lvl8pPr>
      <a:lvl9pPr marL="3657509" algn="l" defTabSz="914378"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latin typeface="Arial"/>
              </a:defRPr>
            </a:lvl1pPr>
          </a:lstStyle>
          <a:p>
            <a:pPr defTabSz="914378">
              <a:defRPr/>
            </a:pPr>
            <a:endParaRPr lang="es-ES" altLang="es-MX"/>
          </a:p>
        </p:txBody>
      </p:sp>
    </p:spTree>
    <p:extLst>
      <p:ext uri="{BB962C8B-B14F-4D97-AF65-F5344CB8AC3E}">
        <p14:creationId xmlns:p14="http://schemas.microsoft.com/office/powerpoint/2010/main" val="3085409667"/>
      </p:ext>
    </p:extLst>
  </p:cSld>
  <p:clrMap bg1="lt1" tx1="dk1" bg2="lt2" tx2="dk2" accent1="accent1" accent2="accent2" accent3="accent3" accent4="accent4" accent5="accent5" accent6="accent6" hlink="hlink" folHlink="folHlink"/>
  <p:sldLayoutIdLst>
    <p:sldLayoutId id="2147485166" r:id="rId1"/>
    <p:sldLayoutId id="2147485167" r:id="rId2"/>
    <p:sldLayoutId id="2147485168" r:id="rId3"/>
    <p:sldLayoutId id="2147485169" r:id="rId4"/>
    <p:sldLayoutId id="2147485170" r:id="rId5"/>
    <p:sldLayoutId id="2147485171" r:id="rId6"/>
    <p:sldLayoutId id="2147485172" r:id="rId7"/>
    <p:sldLayoutId id="2147485173" r:id="rId8"/>
    <p:sldLayoutId id="2147485174" r:id="rId9"/>
    <p:sldLayoutId id="2147485175" r:id="rId10"/>
    <p:sldLayoutId id="2147485176"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166" algn="ctr" rtl="0" fontAlgn="base">
        <a:spcBef>
          <a:spcPct val="0"/>
        </a:spcBef>
        <a:spcAft>
          <a:spcPct val="0"/>
        </a:spcAft>
        <a:defRPr sz="4400">
          <a:solidFill>
            <a:schemeClr val="tx2"/>
          </a:solidFill>
          <a:latin typeface="Arial" charset="0"/>
          <a:cs typeface="Arial" charset="0"/>
        </a:defRPr>
      </a:lvl6pPr>
      <a:lvl7pPr marL="914333" algn="ctr" rtl="0" fontAlgn="base">
        <a:spcBef>
          <a:spcPct val="0"/>
        </a:spcBef>
        <a:spcAft>
          <a:spcPct val="0"/>
        </a:spcAft>
        <a:defRPr sz="4400">
          <a:solidFill>
            <a:schemeClr val="tx2"/>
          </a:solidFill>
          <a:latin typeface="Arial" charset="0"/>
          <a:cs typeface="Arial" charset="0"/>
        </a:defRPr>
      </a:lvl7pPr>
      <a:lvl8pPr marL="1371498" algn="ctr" rtl="0" fontAlgn="base">
        <a:spcBef>
          <a:spcPct val="0"/>
        </a:spcBef>
        <a:spcAft>
          <a:spcPct val="0"/>
        </a:spcAft>
        <a:defRPr sz="4400">
          <a:solidFill>
            <a:schemeClr val="tx2"/>
          </a:solidFill>
          <a:latin typeface="Arial" charset="0"/>
          <a:cs typeface="Arial" charset="0"/>
        </a:defRPr>
      </a:lvl8pPr>
      <a:lvl9pPr marL="1828664" algn="ctr" rtl="0" fontAlgn="base">
        <a:spcBef>
          <a:spcPct val="0"/>
        </a:spcBef>
        <a:spcAft>
          <a:spcPct val="0"/>
        </a:spcAft>
        <a:defRPr sz="4400">
          <a:solidFill>
            <a:schemeClr val="tx2"/>
          </a:solidFill>
          <a:latin typeface="Arial" charset="0"/>
          <a:cs typeface="Arial" charset="0"/>
        </a:defRPr>
      </a:lvl9pPr>
    </p:titleStyle>
    <p:bodyStyle>
      <a:lvl1pPr marL="342875" indent="-342875" algn="l" rtl="0" eaLnBrk="0" fontAlgn="base" hangingPunct="0">
        <a:spcBef>
          <a:spcPct val="20000"/>
        </a:spcBef>
        <a:spcAft>
          <a:spcPct val="0"/>
        </a:spcAft>
        <a:buChar char="•"/>
        <a:defRPr sz="3200">
          <a:solidFill>
            <a:schemeClr val="tx1"/>
          </a:solidFill>
          <a:latin typeface="+mn-lt"/>
          <a:ea typeface="+mn-ea"/>
          <a:cs typeface="+mn-cs"/>
        </a:defRPr>
      </a:lvl1pPr>
      <a:lvl2pPr marL="742895" indent="-285729" algn="l" rtl="0" eaLnBrk="0" fontAlgn="base" hangingPunct="0">
        <a:spcBef>
          <a:spcPct val="20000"/>
        </a:spcBef>
        <a:spcAft>
          <a:spcPct val="0"/>
        </a:spcAft>
        <a:buChar char="–"/>
        <a:defRPr sz="2800">
          <a:solidFill>
            <a:schemeClr val="tx1"/>
          </a:solidFill>
          <a:latin typeface="+mn-lt"/>
          <a:cs typeface="+mn-cs"/>
        </a:defRPr>
      </a:lvl2pPr>
      <a:lvl3pPr marL="1142915" indent="-228582" algn="l" rtl="0" eaLnBrk="0" fontAlgn="base" hangingPunct="0">
        <a:spcBef>
          <a:spcPct val="20000"/>
        </a:spcBef>
        <a:spcAft>
          <a:spcPct val="0"/>
        </a:spcAft>
        <a:buChar char="•"/>
        <a:defRPr sz="2400">
          <a:solidFill>
            <a:schemeClr val="tx1"/>
          </a:solidFill>
          <a:latin typeface="+mn-lt"/>
          <a:cs typeface="+mn-cs"/>
        </a:defRPr>
      </a:lvl3pPr>
      <a:lvl4pPr marL="1600080" indent="-228582" algn="l" rtl="0" eaLnBrk="0" fontAlgn="base" hangingPunct="0">
        <a:spcBef>
          <a:spcPct val="20000"/>
        </a:spcBef>
        <a:spcAft>
          <a:spcPct val="0"/>
        </a:spcAft>
        <a:buChar char="–"/>
        <a:defRPr sz="2000">
          <a:solidFill>
            <a:schemeClr val="tx1"/>
          </a:solidFill>
          <a:latin typeface="+mn-lt"/>
          <a:cs typeface="+mn-cs"/>
        </a:defRPr>
      </a:lvl4pPr>
      <a:lvl5pPr marL="2057246" indent="-228582" algn="l" rtl="0" eaLnBrk="0" fontAlgn="base" hangingPunct="0">
        <a:spcBef>
          <a:spcPct val="20000"/>
        </a:spcBef>
        <a:spcAft>
          <a:spcPct val="0"/>
        </a:spcAft>
        <a:buChar char="»"/>
        <a:defRPr sz="2000">
          <a:solidFill>
            <a:schemeClr val="tx1"/>
          </a:solidFill>
          <a:latin typeface="+mn-lt"/>
          <a:cs typeface="+mn-cs"/>
        </a:defRPr>
      </a:lvl5pPr>
      <a:lvl6pPr marL="2514411" indent="-228582" algn="l" rtl="0" fontAlgn="base">
        <a:spcBef>
          <a:spcPct val="20000"/>
        </a:spcBef>
        <a:spcAft>
          <a:spcPct val="0"/>
        </a:spcAft>
        <a:buChar char="»"/>
        <a:defRPr sz="2000">
          <a:solidFill>
            <a:schemeClr val="tx1"/>
          </a:solidFill>
          <a:latin typeface="+mn-lt"/>
          <a:cs typeface="+mn-cs"/>
        </a:defRPr>
      </a:lvl6pPr>
      <a:lvl7pPr marL="2971578" indent="-228582" algn="l" rtl="0" fontAlgn="base">
        <a:spcBef>
          <a:spcPct val="20000"/>
        </a:spcBef>
        <a:spcAft>
          <a:spcPct val="0"/>
        </a:spcAft>
        <a:buChar char="»"/>
        <a:defRPr sz="2000">
          <a:solidFill>
            <a:schemeClr val="tx1"/>
          </a:solidFill>
          <a:latin typeface="+mn-lt"/>
          <a:cs typeface="+mn-cs"/>
        </a:defRPr>
      </a:lvl7pPr>
      <a:lvl8pPr marL="3428744" indent="-228582" algn="l" rtl="0" fontAlgn="base">
        <a:spcBef>
          <a:spcPct val="20000"/>
        </a:spcBef>
        <a:spcAft>
          <a:spcPct val="0"/>
        </a:spcAft>
        <a:buChar char="»"/>
        <a:defRPr sz="2000">
          <a:solidFill>
            <a:schemeClr val="tx1"/>
          </a:solidFill>
          <a:latin typeface="+mn-lt"/>
          <a:cs typeface="+mn-cs"/>
        </a:defRPr>
      </a:lvl8pPr>
      <a:lvl9pPr marL="3885909" indent="-228582" algn="l" rtl="0" fontAlgn="base">
        <a:spcBef>
          <a:spcPct val="20000"/>
        </a:spcBef>
        <a:spcAft>
          <a:spcPct val="0"/>
        </a:spcAft>
        <a:buChar char="»"/>
        <a:defRPr sz="2000">
          <a:solidFill>
            <a:schemeClr val="tx1"/>
          </a:solidFill>
          <a:latin typeface="+mn-lt"/>
          <a:cs typeface="+mn-cs"/>
        </a:defRPr>
      </a:lvl9pPr>
    </p:bodyStyle>
    <p:otherStyle>
      <a:defPPr>
        <a:defRPr lang="es-MX"/>
      </a:defPPr>
      <a:lvl1pPr marL="0" algn="l" defTabSz="914333" rtl="0" eaLnBrk="1" latinLnBrk="0" hangingPunct="1">
        <a:defRPr sz="1800" kern="1200">
          <a:solidFill>
            <a:schemeClr val="tx1"/>
          </a:solidFill>
          <a:latin typeface="+mn-lt"/>
          <a:ea typeface="+mn-ea"/>
          <a:cs typeface="+mn-cs"/>
        </a:defRPr>
      </a:lvl1pPr>
      <a:lvl2pPr marL="457166" algn="l" defTabSz="914333" rtl="0" eaLnBrk="1" latinLnBrk="0" hangingPunct="1">
        <a:defRPr sz="1800" kern="1200">
          <a:solidFill>
            <a:schemeClr val="tx1"/>
          </a:solidFill>
          <a:latin typeface="+mn-lt"/>
          <a:ea typeface="+mn-ea"/>
          <a:cs typeface="+mn-cs"/>
        </a:defRPr>
      </a:lvl2pPr>
      <a:lvl3pPr marL="914333" algn="l" defTabSz="914333" rtl="0" eaLnBrk="1" latinLnBrk="0" hangingPunct="1">
        <a:defRPr sz="1800" kern="1200">
          <a:solidFill>
            <a:schemeClr val="tx1"/>
          </a:solidFill>
          <a:latin typeface="+mn-lt"/>
          <a:ea typeface="+mn-ea"/>
          <a:cs typeface="+mn-cs"/>
        </a:defRPr>
      </a:lvl3pPr>
      <a:lvl4pPr marL="1371498" algn="l" defTabSz="914333" rtl="0" eaLnBrk="1" latinLnBrk="0" hangingPunct="1">
        <a:defRPr sz="1800" kern="1200">
          <a:solidFill>
            <a:schemeClr val="tx1"/>
          </a:solidFill>
          <a:latin typeface="+mn-lt"/>
          <a:ea typeface="+mn-ea"/>
          <a:cs typeface="+mn-cs"/>
        </a:defRPr>
      </a:lvl4pPr>
      <a:lvl5pPr marL="1828664" algn="l" defTabSz="914333" rtl="0" eaLnBrk="1" latinLnBrk="0" hangingPunct="1">
        <a:defRPr sz="1800" kern="1200">
          <a:solidFill>
            <a:schemeClr val="tx1"/>
          </a:solidFill>
          <a:latin typeface="+mn-lt"/>
          <a:ea typeface="+mn-ea"/>
          <a:cs typeface="+mn-cs"/>
        </a:defRPr>
      </a:lvl5pPr>
      <a:lvl6pPr marL="2285829" algn="l" defTabSz="914333" rtl="0" eaLnBrk="1" latinLnBrk="0" hangingPunct="1">
        <a:defRPr sz="1800" kern="1200">
          <a:solidFill>
            <a:schemeClr val="tx1"/>
          </a:solidFill>
          <a:latin typeface="+mn-lt"/>
          <a:ea typeface="+mn-ea"/>
          <a:cs typeface="+mn-cs"/>
        </a:defRPr>
      </a:lvl6pPr>
      <a:lvl7pPr marL="2742995" algn="l" defTabSz="914333" rtl="0" eaLnBrk="1" latinLnBrk="0" hangingPunct="1">
        <a:defRPr sz="1800" kern="1200">
          <a:solidFill>
            <a:schemeClr val="tx1"/>
          </a:solidFill>
          <a:latin typeface="+mn-lt"/>
          <a:ea typeface="+mn-ea"/>
          <a:cs typeface="+mn-cs"/>
        </a:defRPr>
      </a:lvl7pPr>
      <a:lvl8pPr marL="3200160" algn="l" defTabSz="914333" rtl="0" eaLnBrk="1" latinLnBrk="0" hangingPunct="1">
        <a:defRPr sz="1800" kern="1200">
          <a:solidFill>
            <a:schemeClr val="tx1"/>
          </a:solidFill>
          <a:latin typeface="+mn-lt"/>
          <a:ea typeface="+mn-ea"/>
          <a:cs typeface="+mn-cs"/>
        </a:defRPr>
      </a:lvl8pPr>
      <a:lvl9pPr marL="3657326" algn="l" defTabSz="91433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gif"/><Relationship Id="rId5" Type="http://schemas.openxmlformats.org/officeDocument/2006/relationships/image" Target="../media/image1.jpg"/><Relationship Id="rId4" Type="http://schemas.openxmlformats.org/officeDocument/2006/relationships/audio" Target="../media/audio1.wav"/></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13" Type="http://schemas.microsoft.com/office/2007/relationships/hdphoto" Target="../media/hdphoto4.wdp"/><Relationship Id="rId3" Type="http://schemas.openxmlformats.org/officeDocument/2006/relationships/slideLayout" Target="../slideLayouts/slideLayout2.xml"/><Relationship Id="rId7" Type="http://schemas.microsoft.com/office/2007/relationships/hdphoto" Target="../media/hdphoto1.wdp"/><Relationship Id="rId12" Type="http://schemas.openxmlformats.org/officeDocument/2006/relationships/image" Target="../media/image8.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5.png"/><Relationship Id="rId11" Type="http://schemas.microsoft.com/office/2007/relationships/hdphoto" Target="../media/hdphoto3.wdp"/><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4.JPG"/><Relationship Id="rId9" Type="http://schemas.microsoft.com/office/2007/relationships/hdphoto" Target="../media/hdphoto2.wdp"/><Relationship Id="rId1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slideLayout" Target="../slideLayouts/slideLayout2.xml"/><Relationship Id="rId7" Type="http://schemas.openxmlformats.org/officeDocument/2006/relationships/image" Target="../media/image12.jpg"/><Relationship Id="rId2" Type="http://schemas.openxmlformats.org/officeDocument/2006/relationships/audio" Target="../media/media3.wav"/><Relationship Id="rId1" Type="http://schemas.microsoft.com/office/2007/relationships/media" Target="../media/media3.wav"/><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3.png"/><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slideLayout" Target="../slideLayouts/slideLayout2.xml"/><Relationship Id="rId7" Type="http://schemas.openxmlformats.org/officeDocument/2006/relationships/image" Target="../media/image16.jpg"/><Relationship Id="rId2" Type="http://schemas.openxmlformats.org/officeDocument/2006/relationships/audio" Target="../media/media4.wav"/><Relationship Id="rId1" Type="http://schemas.microsoft.com/office/2007/relationships/media" Target="../media/media4.wav"/><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3.png"/><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slideLayout" Target="../slideLayouts/slideLayout2.xml"/><Relationship Id="rId7" Type="http://schemas.openxmlformats.org/officeDocument/2006/relationships/image" Target="../media/image20.jpg"/><Relationship Id="rId2" Type="http://schemas.openxmlformats.org/officeDocument/2006/relationships/audio" Target="../media/media5.wav"/><Relationship Id="rId1" Type="http://schemas.microsoft.com/office/2007/relationships/media" Target="../media/media5.wav"/><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3.png"/><Relationship Id="rId9"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slideLayout" Target="../slideLayouts/slideLayout2.xml"/><Relationship Id="rId7" Type="http://schemas.openxmlformats.org/officeDocument/2006/relationships/image" Target="../media/image24.jpg"/><Relationship Id="rId2" Type="http://schemas.openxmlformats.org/officeDocument/2006/relationships/audio" Target="../media/media6.wav"/><Relationship Id="rId1" Type="http://schemas.microsoft.com/office/2007/relationships/media" Target="../media/media6.wav"/><Relationship Id="rId6" Type="http://schemas.openxmlformats.org/officeDocument/2006/relationships/image" Target="../media/image23.jpg"/><Relationship Id="rId5" Type="http://schemas.openxmlformats.org/officeDocument/2006/relationships/image" Target="../media/image22.jpg"/><Relationship Id="rId4" Type="http://schemas.openxmlformats.org/officeDocument/2006/relationships/image" Target="../media/image3.png"/><Relationship Id="rId9"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slideLayout" Target="../slideLayouts/slideLayout2.xml"/><Relationship Id="rId7" Type="http://schemas.openxmlformats.org/officeDocument/2006/relationships/image" Target="../media/image28.jpg"/><Relationship Id="rId2" Type="http://schemas.openxmlformats.org/officeDocument/2006/relationships/audio" Target="../media/media7.wav"/><Relationship Id="rId1" Type="http://schemas.microsoft.com/office/2007/relationships/media" Target="../media/media7.wav"/><Relationship Id="rId6" Type="http://schemas.openxmlformats.org/officeDocument/2006/relationships/image" Target="../media/image27.jpg"/><Relationship Id="rId5" Type="http://schemas.openxmlformats.org/officeDocument/2006/relationships/image" Target="../media/image26.jpg"/><Relationship Id="rId4" Type="http://schemas.openxmlformats.org/officeDocument/2006/relationships/image" Target="../media/image3.png"/><Relationship Id="rId9"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image" Target="../media/image33.jpg"/><Relationship Id="rId3" Type="http://schemas.openxmlformats.org/officeDocument/2006/relationships/slideLayout" Target="../slideLayouts/slideLayout2.xml"/><Relationship Id="rId7" Type="http://schemas.openxmlformats.org/officeDocument/2006/relationships/image" Target="../media/image32.jpg"/><Relationship Id="rId2" Type="http://schemas.openxmlformats.org/officeDocument/2006/relationships/audio" Target="../media/media8.wav"/><Relationship Id="rId1" Type="http://schemas.microsoft.com/office/2007/relationships/media" Target="../media/media8.wav"/><Relationship Id="rId6" Type="http://schemas.openxmlformats.org/officeDocument/2006/relationships/image" Target="../media/image31.jpg"/><Relationship Id="rId11" Type="http://schemas.openxmlformats.org/officeDocument/2006/relationships/image" Target="../media/image9.png"/><Relationship Id="rId5" Type="http://schemas.openxmlformats.org/officeDocument/2006/relationships/image" Target="../media/image30.jpg"/><Relationship Id="rId10" Type="http://schemas.openxmlformats.org/officeDocument/2006/relationships/image" Target="../media/image35.jpg"/><Relationship Id="rId4" Type="http://schemas.openxmlformats.org/officeDocument/2006/relationships/image" Target="../media/image3.png"/><Relationship Id="rId9" Type="http://schemas.openxmlformats.org/officeDocument/2006/relationships/image" Target="../media/image34.jpg"/></Relationships>
</file>

<file path=ppt/slides/_rels/slide10.xml.rels><?xml version="1.0" encoding="UTF-8" standalone="yes"?>
<Relationships xmlns="http://schemas.openxmlformats.org/package/2006/relationships"><Relationship Id="rId8" Type="http://schemas.openxmlformats.org/officeDocument/2006/relationships/image" Target="../media/image39.jpg"/><Relationship Id="rId3" Type="http://schemas.openxmlformats.org/officeDocument/2006/relationships/slideLayout" Target="../slideLayouts/slideLayout2.xml"/><Relationship Id="rId7" Type="http://schemas.openxmlformats.org/officeDocument/2006/relationships/image" Target="../media/image38.jpg"/><Relationship Id="rId2" Type="http://schemas.openxmlformats.org/officeDocument/2006/relationships/audio" Target="../media/media9.wav"/><Relationship Id="rId1" Type="http://schemas.microsoft.com/office/2007/relationships/media" Target="../media/media9.wav"/><Relationship Id="rId6" Type="http://schemas.openxmlformats.org/officeDocument/2006/relationships/image" Target="../media/image37.jpg"/><Relationship Id="rId5" Type="http://schemas.openxmlformats.org/officeDocument/2006/relationships/image" Target="../media/image36.jpg"/><Relationship Id="rId4" Type="http://schemas.openxmlformats.org/officeDocument/2006/relationships/image" Target="../media/image3.png"/><Relationship Id="rId9" Type="http://schemas.openxmlformats.org/officeDocument/2006/relationships/image" Target="../media/image9.png"/></Relationships>
</file>

<file path=ppt/slides/_rels/slide11.xml.rels><?xml version="1.0" encoding="UTF-8" standalone="yes"?>
<Relationships xmlns="http://schemas.openxmlformats.org/package/2006/relationships"><Relationship Id="rId8" Type="http://schemas.openxmlformats.org/officeDocument/2006/relationships/image" Target="../media/image43.jpg"/><Relationship Id="rId3" Type="http://schemas.openxmlformats.org/officeDocument/2006/relationships/slideLayout" Target="../slideLayouts/slideLayout2.xml"/><Relationship Id="rId7" Type="http://schemas.openxmlformats.org/officeDocument/2006/relationships/image" Target="../media/image42.jpg"/><Relationship Id="rId2" Type="http://schemas.openxmlformats.org/officeDocument/2006/relationships/audio" Target="../media/media10.wav"/><Relationship Id="rId1" Type="http://schemas.microsoft.com/office/2007/relationships/media" Target="../media/media10.wav"/><Relationship Id="rId6" Type="http://schemas.openxmlformats.org/officeDocument/2006/relationships/image" Target="../media/image41.jpg"/><Relationship Id="rId5" Type="http://schemas.openxmlformats.org/officeDocument/2006/relationships/image" Target="../media/image40.jpg"/><Relationship Id="rId4" Type="http://schemas.openxmlformats.org/officeDocument/2006/relationships/image" Target="../media/image3.png"/><Relationship Id="rId9" Type="http://schemas.openxmlformats.org/officeDocument/2006/relationships/image" Target="../media/image9.png"/></Relationships>
</file>

<file path=ppt/slides/_rels/slide12.xml.rels><?xml version="1.0" encoding="UTF-8" standalone="yes"?>
<Relationships xmlns="http://schemas.openxmlformats.org/package/2006/relationships"><Relationship Id="rId8" Type="http://schemas.openxmlformats.org/officeDocument/2006/relationships/image" Target="../media/image47.jpg"/><Relationship Id="rId3" Type="http://schemas.openxmlformats.org/officeDocument/2006/relationships/slideLayout" Target="../slideLayouts/slideLayout2.xml"/><Relationship Id="rId7" Type="http://schemas.openxmlformats.org/officeDocument/2006/relationships/image" Target="../media/image46.jpg"/><Relationship Id="rId2" Type="http://schemas.openxmlformats.org/officeDocument/2006/relationships/audio" Target="../media/media11.wav"/><Relationship Id="rId1" Type="http://schemas.microsoft.com/office/2007/relationships/media" Target="../media/media11.wav"/><Relationship Id="rId6" Type="http://schemas.openxmlformats.org/officeDocument/2006/relationships/image" Target="../media/image45.jpg"/><Relationship Id="rId11" Type="http://schemas.openxmlformats.org/officeDocument/2006/relationships/image" Target="../media/image9.png"/><Relationship Id="rId5" Type="http://schemas.openxmlformats.org/officeDocument/2006/relationships/image" Target="../media/image44.jpg"/><Relationship Id="rId10" Type="http://schemas.openxmlformats.org/officeDocument/2006/relationships/image" Target="../media/image49.jpg"/><Relationship Id="rId4" Type="http://schemas.openxmlformats.org/officeDocument/2006/relationships/image" Target="../media/image3.png"/><Relationship Id="rId9" Type="http://schemas.openxmlformats.org/officeDocument/2006/relationships/image" Target="../media/image48.jpg"/></Relationships>
</file>

<file path=ppt/slides/_rels/slide13.xml.rels><?xml version="1.0" encoding="UTF-8" standalone="yes"?>
<Relationships xmlns="http://schemas.openxmlformats.org/package/2006/relationships"><Relationship Id="rId8" Type="http://schemas.openxmlformats.org/officeDocument/2006/relationships/image" Target="../media/image53.jpg"/><Relationship Id="rId3" Type="http://schemas.openxmlformats.org/officeDocument/2006/relationships/slideLayout" Target="../slideLayouts/slideLayout2.xml"/><Relationship Id="rId7" Type="http://schemas.openxmlformats.org/officeDocument/2006/relationships/image" Target="../media/image52.jpg"/><Relationship Id="rId2" Type="http://schemas.openxmlformats.org/officeDocument/2006/relationships/audio" Target="../media/media12.wav"/><Relationship Id="rId1" Type="http://schemas.microsoft.com/office/2007/relationships/media" Target="../media/media12.wav"/><Relationship Id="rId6" Type="http://schemas.openxmlformats.org/officeDocument/2006/relationships/image" Target="../media/image51.jpg"/><Relationship Id="rId11" Type="http://schemas.openxmlformats.org/officeDocument/2006/relationships/image" Target="../media/image9.png"/><Relationship Id="rId5" Type="http://schemas.openxmlformats.org/officeDocument/2006/relationships/image" Target="../media/image50.jpg"/><Relationship Id="rId10" Type="http://schemas.openxmlformats.org/officeDocument/2006/relationships/image" Target="../media/image55.jpg"/><Relationship Id="rId4" Type="http://schemas.openxmlformats.org/officeDocument/2006/relationships/image" Target="../media/image3.png"/><Relationship Id="rId9" Type="http://schemas.openxmlformats.org/officeDocument/2006/relationships/image" Target="../media/image54.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59.png"/><Relationship Id="rId2" Type="http://schemas.openxmlformats.org/officeDocument/2006/relationships/audio" Target="../media/media13.wma"/><Relationship Id="rId1" Type="http://schemas.microsoft.com/office/2007/relationships/media" Target="../media/media13.wma"/><Relationship Id="rId6" Type="http://schemas.openxmlformats.org/officeDocument/2006/relationships/image" Target="../media/image58.png"/><Relationship Id="rId5" Type="http://schemas.openxmlformats.org/officeDocument/2006/relationships/image" Target="../media/image57.jpg"/><Relationship Id="rId4" Type="http://schemas.openxmlformats.org/officeDocument/2006/relationships/image" Target="../media/image56.jpg"/></Relationships>
</file>

<file path=ppt/slides/_rels/slide15.xml.rels><?xml version="1.0" encoding="UTF-8" standalone="yes"?>
<Relationships xmlns="http://schemas.openxmlformats.org/package/2006/relationships"><Relationship Id="rId8" Type="http://schemas.openxmlformats.org/officeDocument/2006/relationships/hyperlink" Target="https://www.facebook.com/mispps" TargetMode="External"/><Relationship Id="rId13" Type="http://schemas.openxmlformats.org/officeDocument/2006/relationships/image" Target="../media/image65.png"/><Relationship Id="rId3" Type="http://schemas.openxmlformats.org/officeDocument/2006/relationships/hyperlink" Target="http://www.mispps.com/" TargetMode="External"/><Relationship Id="rId7" Type="http://schemas.openxmlformats.org/officeDocument/2006/relationships/image" Target="../media/image62.png"/><Relationship Id="rId12" Type="http://schemas.openxmlformats.org/officeDocument/2006/relationships/hyperlink" Target="https://plus.google.com/+Mispps/" TargetMode="External"/><Relationship Id="rId2" Type="http://schemas.openxmlformats.org/officeDocument/2006/relationships/audio" Target="../media/audio2.wav"/><Relationship Id="rId16" Type="http://schemas.openxmlformats.org/officeDocument/2006/relationships/image" Target="../media/image67.png"/><Relationship Id="rId1" Type="http://schemas.openxmlformats.org/officeDocument/2006/relationships/slideLayout" Target="../slideLayouts/slideLayout23.xml"/><Relationship Id="rId6" Type="http://schemas.openxmlformats.org/officeDocument/2006/relationships/image" Target="../media/image61.png"/><Relationship Id="rId11" Type="http://schemas.openxmlformats.org/officeDocument/2006/relationships/image" Target="../media/image64.png"/><Relationship Id="rId5" Type="http://schemas.openxmlformats.org/officeDocument/2006/relationships/hyperlink" Target="http://www.mispps.com/boletin.html" TargetMode="External"/><Relationship Id="rId15" Type="http://schemas.openxmlformats.org/officeDocument/2006/relationships/image" Target="../media/image66.png"/><Relationship Id="rId10" Type="http://schemas.openxmlformats.org/officeDocument/2006/relationships/hyperlink" Target="https://twitter.com/mispps" TargetMode="External"/><Relationship Id="rId4" Type="http://schemas.openxmlformats.org/officeDocument/2006/relationships/image" Target="../media/image60.png"/><Relationship Id="rId9" Type="http://schemas.openxmlformats.org/officeDocument/2006/relationships/image" Target="../media/image63.png"/><Relationship Id="rId14" Type="http://schemas.openxmlformats.org/officeDocument/2006/relationships/hyperlink" Target="https://vk.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7899030"/>
      </p:ext>
    </p:extLst>
  </p:cSld>
  <p:clrMapOvr>
    <a:masterClrMapping/>
  </p:clrMapOvr>
  <p:transition spd="slow" advTm="1000">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b="-7000"/>
          </a:stretch>
        </a:blipFill>
        <a:effectLst/>
      </p:bgPr>
    </p:bg>
    <p:spTree>
      <p:nvGrpSpPr>
        <p:cNvPr id="1" name=""/>
        <p:cNvGrpSpPr/>
        <p:nvPr/>
      </p:nvGrpSpPr>
      <p:grpSpPr>
        <a:xfrm>
          <a:off x="0" y="0"/>
          <a:ext cx="0" cy="0"/>
          <a:chOff x="0" y="0"/>
          <a:chExt cx="0" cy="0"/>
        </a:xfrm>
      </p:grpSpPr>
      <p:pic>
        <p:nvPicPr>
          <p:cNvPr id="3" name="Picture 2" descr="C:\Users\capiA\Desktop\Eaglenest Para firma mispps.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31550" y="-115"/>
            <a:ext cx="1360931" cy="55564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56628" y="339502"/>
            <a:ext cx="5495492" cy="1938992"/>
          </a:xfrm>
          <a:custGeom>
            <a:avLst/>
            <a:gdLst>
              <a:gd name="connsiteX0" fmla="*/ 0 w 2305844"/>
              <a:gd name="connsiteY0" fmla="*/ 0 h 1600438"/>
              <a:gd name="connsiteX1" fmla="*/ 2305844 w 2305844"/>
              <a:gd name="connsiteY1" fmla="*/ 0 h 1600438"/>
              <a:gd name="connsiteX2" fmla="*/ 2305844 w 2305844"/>
              <a:gd name="connsiteY2" fmla="*/ 1600438 h 1600438"/>
              <a:gd name="connsiteX3" fmla="*/ 0 w 2305844"/>
              <a:gd name="connsiteY3" fmla="*/ 1600438 h 1600438"/>
              <a:gd name="connsiteX4" fmla="*/ 0 w 2305844"/>
              <a:gd name="connsiteY4" fmla="*/ 0 h 1600438"/>
              <a:gd name="connsiteX0" fmla="*/ 13063 w 2305844"/>
              <a:gd name="connsiteY0" fmla="*/ 156754 h 1600438"/>
              <a:gd name="connsiteX1" fmla="*/ 2305844 w 2305844"/>
              <a:gd name="connsiteY1" fmla="*/ 0 h 1600438"/>
              <a:gd name="connsiteX2" fmla="*/ 2305844 w 2305844"/>
              <a:gd name="connsiteY2" fmla="*/ 1600438 h 1600438"/>
              <a:gd name="connsiteX3" fmla="*/ 0 w 2305844"/>
              <a:gd name="connsiteY3" fmla="*/ 1600438 h 1600438"/>
              <a:gd name="connsiteX4" fmla="*/ 13063 w 2305844"/>
              <a:gd name="connsiteY4" fmla="*/ 156754 h 1600438"/>
              <a:gd name="connsiteX0" fmla="*/ 13063 w 2305844"/>
              <a:gd name="connsiteY0" fmla="*/ 209006 h 1652690"/>
              <a:gd name="connsiteX1" fmla="*/ 2279719 w 2305844"/>
              <a:gd name="connsiteY1" fmla="*/ 0 h 1652690"/>
              <a:gd name="connsiteX2" fmla="*/ 2305844 w 2305844"/>
              <a:gd name="connsiteY2" fmla="*/ 1652690 h 1652690"/>
              <a:gd name="connsiteX3" fmla="*/ 0 w 2305844"/>
              <a:gd name="connsiteY3" fmla="*/ 1652690 h 1652690"/>
              <a:gd name="connsiteX4" fmla="*/ 13063 w 2305844"/>
              <a:gd name="connsiteY4" fmla="*/ 209006 h 1652690"/>
              <a:gd name="connsiteX0" fmla="*/ 0 w 2345033"/>
              <a:gd name="connsiteY0" fmla="*/ 551573 h 1652690"/>
              <a:gd name="connsiteX1" fmla="*/ 2318908 w 2345033"/>
              <a:gd name="connsiteY1" fmla="*/ 0 h 1652690"/>
              <a:gd name="connsiteX2" fmla="*/ 2345033 w 2345033"/>
              <a:gd name="connsiteY2" fmla="*/ 1652690 h 1652690"/>
              <a:gd name="connsiteX3" fmla="*/ 39189 w 2345033"/>
              <a:gd name="connsiteY3" fmla="*/ 1652690 h 1652690"/>
              <a:gd name="connsiteX4" fmla="*/ 0 w 2345033"/>
              <a:gd name="connsiteY4" fmla="*/ 551573 h 1652690"/>
              <a:gd name="connsiteX0" fmla="*/ 0 w 2345033"/>
              <a:gd name="connsiteY0" fmla="*/ 828889 h 1930006"/>
              <a:gd name="connsiteX1" fmla="*/ 2318908 w 2345033"/>
              <a:gd name="connsiteY1" fmla="*/ 0 h 1930006"/>
              <a:gd name="connsiteX2" fmla="*/ 2345033 w 2345033"/>
              <a:gd name="connsiteY2" fmla="*/ 1930006 h 1930006"/>
              <a:gd name="connsiteX3" fmla="*/ 39189 w 2345033"/>
              <a:gd name="connsiteY3" fmla="*/ 1930006 h 1930006"/>
              <a:gd name="connsiteX4" fmla="*/ 0 w 2345033"/>
              <a:gd name="connsiteY4" fmla="*/ 828889 h 1930006"/>
              <a:gd name="connsiteX0" fmla="*/ 0 w 2410227"/>
              <a:gd name="connsiteY0" fmla="*/ 0 h 2187519"/>
              <a:gd name="connsiteX1" fmla="*/ 2384102 w 2410227"/>
              <a:gd name="connsiteY1" fmla="*/ 257513 h 2187519"/>
              <a:gd name="connsiteX2" fmla="*/ 2410227 w 2410227"/>
              <a:gd name="connsiteY2" fmla="*/ 2187519 h 2187519"/>
              <a:gd name="connsiteX3" fmla="*/ 104383 w 2410227"/>
              <a:gd name="connsiteY3" fmla="*/ 2187519 h 2187519"/>
              <a:gd name="connsiteX4" fmla="*/ 0 w 2410227"/>
              <a:gd name="connsiteY4" fmla="*/ 0 h 2187519"/>
              <a:gd name="connsiteX0" fmla="*/ 0 w 2410227"/>
              <a:gd name="connsiteY0" fmla="*/ 0 h 2187519"/>
              <a:gd name="connsiteX1" fmla="*/ 2384102 w 2410227"/>
              <a:gd name="connsiteY1" fmla="*/ 257513 h 2187519"/>
              <a:gd name="connsiteX2" fmla="*/ 2410227 w 2410227"/>
              <a:gd name="connsiteY2" fmla="*/ 2187519 h 2187519"/>
              <a:gd name="connsiteX3" fmla="*/ 104383 w 2410227"/>
              <a:gd name="connsiteY3" fmla="*/ 2187519 h 2187519"/>
              <a:gd name="connsiteX4" fmla="*/ 0 w 2410227"/>
              <a:gd name="connsiteY4" fmla="*/ 0 h 2187519"/>
              <a:gd name="connsiteX0" fmla="*/ 0 w 2410227"/>
              <a:gd name="connsiteY0" fmla="*/ 0 h 2187519"/>
              <a:gd name="connsiteX1" fmla="*/ 2384102 w 2410227"/>
              <a:gd name="connsiteY1" fmla="*/ 257513 h 2187519"/>
              <a:gd name="connsiteX2" fmla="*/ 2410227 w 2410227"/>
              <a:gd name="connsiteY2" fmla="*/ 2187519 h 2187519"/>
              <a:gd name="connsiteX3" fmla="*/ 76306 w 2410227"/>
              <a:gd name="connsiteY3" fmla="*/ 2038905 h 2187519"/>
              <a:gd name="connsiteX4" fmla="*/ 0 w 2410227"/>
              <a:gd name="connsiteY4" fmla="*/ 0 h 2187519"/>
              <a:gd name="connsiteX0" fmla="*/ 190524 w 2333921"/>
              <a:gd name="connsiteY0" fmla="*/ 0 h 2021875"/>
              <a:gd name="connsiteX1" fmla="*/ 2307796 w 2333921"/>
              <a:gd name="connsiteY1" fmla="*/ 91869 h 2021875"/>
              <a:gd name="connsiteX2" fmla="*/ 2333921 w 2333921"/>
              <a:gd name="connsiteY2" fmla="*/ 2021875 h 2021875"/>
              <a:gd name="connsiteX3" fmla="*/ 0 w 2333921"/>
              <a:gd name="connsiteY3" fmla="*/ 1873261 h 2021875"/>
              <a:gd name="connsiteX4" fmla="*/ 190524 w 2333921"/>
              <a:gd name="connsiteY4" fmla="*/ 0 h 2021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3921" h="2021875">
                <a:moveTo>
                  <a:pt x="190524" y="0"/>
                </a:moveTo>
                <a:lnTo>
                  <a:pt x="2307796" y="91869"/>
                </a:lnTo>
                <a:lnTo>
                  <a:pt x="2333921" y="2021875"/>
                </a:lnTo>
                <a:lnTo>
                  <a:pt x="0" y="1873261"/>
                </a:lnTo>
                <a:lnTo>
                  <a:pt x="190524" y="0"/>
                </a:lnTo>
                <a:close/>
              </a:path>
            </a:pathLst>
          </a:cu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defTabSz="914378" fontAlgn="auto">
              <a:spcBef>
                <a:spcPts val="0"/>
              </a:spcBef>
              <a:spcAft>
                <a:spcPts val="0"/>
              </a:spcAft>
              <a:defRPr/>
            </a:pPr>
            <a:r>
              <a:rPr lang="es-MX" sz="4000" b="1" kern="0" dirty="0">
                <a:ln w="11430"/>
                <a:solidFill>
                  <a:srgbClr val="F79646">
                    <a:lumMod val="50000"/>
                  </a:srgbClr>
                </a:solidFill>
                <a:effectLst>
                  <a:outerShdw blurRad="50800" dist="39000" dir="5460000" algn="tl">
                    <a:srgbClr val="000000">
                      <a:alpha val="38000"/>
                    </a:srgbClr>
                  </a:outerShdw>
                </a:effectLst>
                <a:latin typeface="Calibri" panose="020F0502020204030204"/>
              </a:rPr>
              <a:t>Esto es lo que ocurre </a:t>
            </a:r>
            <a:endParaRPr lang="es-MX" sz="4000" b="1" kern="0" dirty="0" smtClean="0">
              <a:ln w="11430"/>
              <a:solidFill>
                <a:srgbClr val="F79646">
                  <a:lumMod val="50000"/>
                </a:srgbClr>
              </a:solidFill>
              <a:effectLst>
                <a:outerShdw blurRad="50800" dist="39000" dir="5460000" algn="tl">
                  <a:srgbClr val="000000">
                    <a:alpha val="38000"/>
                  </a:srgbClr>
                </a:outerShdw>
              </a:effectLst>
              <a:latin typeface="Calibri" panose="020F0502020204030204"/>
            </a:endParaRPr>
          </a:p>
          <a:p>
            <a:pPr algn="ctr" defTabSz="914378" fontAlgn="auto">
              <a:spcBef>
                <a:spcPts val="0"/>
              </a:spcBef>
              <a:spcAft>
                <a:spcPts val="0"/>
              </a:spcAft>
              <a:defRPr/>
            </a:pPr>
            <a:r>
              <a:rPr lang="es-MX" sz="4000" b="1" kern="0" dirty="0" smtClean="0">
                <a:ln w="11430"/>
                <a:solidFill>
                  <a:srgbClr val="F79646">
                    <a:lumMod val="50000"/>
                  </a:srgbClr>
                </a:solidFill>
                <a:effectLst>
                  <a:outerShdw blurRad="50800" dist="39000" dir="5460000" algn="tl">
                    <a:srgbClr val="000000">
                      <a:alpha val="38000"/>
                    </a:srgbClr>
                  </a:outerShdw>
                </a:effectLst>
                <a:latin typeface="Calibri" panose="020F0502020204030204"/>
              </a:rPr>
              <a:t>con </a:t>
            </a:r>
            <a:r>
              <a:rPr lang="es-MX" sz="4000" b="1" kern="0" dirty="0">
                <a:ln w="11430"/>
                <a:solidFill>
                  <a:srgbClr val="F79646">
                    <a:lumMod val="50000"/>
                  </a:srgbClr>
                </a:solidFill>
                <a:effectLst>
                  <a:outerShdw blurRad="50800" dist="39000" dir="5460000" algn="tl">
                    <a:srgbClr val="000000">
                      <a:alpha val="38000"/>
                    </a:srgbClr>
                  </a:outerShdw>
                </a:effectLst>
                <a:latin typeface="Calibri" panose="020F0502020204030204"/>
              </a:rPr>
              <a:t>tu cuerpo si comes un aguacate </a:t>
            </a:r>
            <a:r>
              <a:rPr lang="es-MX" sz="4000" b="1" kern="0" dirty="0" smtClean="0">
                <a:ln w="11430"/>
                <a:solidFill>
                  <a:srgbClr val="F79646">
                    <a:lumMod val="50000"/>
                  </a:srgbClr>
                </a:solidFill>
                <a:effectLst>
                  <a:outerShdw blurRad="50800" dist="39000" dir="5460000" algn="tl">
                    <a:srgbClr val="000000">
                      <a:alpha val="38000"/>
                    </a:srgbClr>
                  </a:outerShdw>
                </a:effectLst>
                <a:latin typeface="Calibri" panose="020F0502020204030204"/>
              </a:rPr>
              <a:t>diario</a:t>
            </a:r>
            <a:endParaRPr lang="es-ES" sz="4000" b="1" kern="0" dirty="0">
              <a:ln w="11430"/>
              <a:solidFill>
                <a:srgbClr val="F79646">
                  <a:lumMod val="50000"/>
                </a:srgbClr>
              </a:solidFill>
              <a:effectLst>
                <a:outerShdw blurRad="50800" dist="39000" dir="5460000" algn="tl">
                  <a:srgbClr val="000000">
                    <a:alpha val="38000"/>
                  </a:srgbClr>
                </a:outerShdw>
              </a:effectLst>
              <a:latin typeface="Calibri" panose="020F0502020204030204"/>
            </a:endParaRPr>
          </a:p>
        </p:txBody>
      </p:sp>
      <p:sp>
        <p:nvSpPr>
          <p:cNvPr id="5" name="CuadroTexto 4"/>
          <p:cNvSpPr txBox="1"/>
          <p:nvPr/>
        </p:nvSpPr>
        <p:spPr>
          <a:xfrm>
            <a:off x="-4254" y="-10236"/>
            <a:ext cx="160882" cy="300082"/>
          </a:xfrm>
          <a:prstGeom prst="rect">
            <a:avLst/>
          </a:prstGeom>
          <a:noFill/>
        </p:spPr>
        <p:txBody>
          <a:bodyPr wrap="square" rtlCol="0">
            <a:spAutoFit/>
          </a:bodyPr>
          <a:lstStyle/>
          <a:p>
            <a:pPr defTabSz="685800" fontAlgn="auto">
              <a:spcBef>
                <a:spcPts val="0"/>
              </a:spcBef>
              <a:spcAft>
                <a:spcPts val="0"/>
              </a:spcAft>
            </a:pPr>
            <a:r>
              <a:rPr lang="es-ES" sz="1350" dirty="0">
                <a:solidFill>
                  <a:prstClr val="black"/>
                </a:solidFill>
                <a:latin typeface="Calibri" panose="020F0502020204030204"/>
              </a:rPr>
              <a:t> </a:t>
            </a:r>
            <a:endParaRPr lang="es-MX" sz="1350" dirty="0">
              <a:solidFill>
                <a:prstClr val="black"/>
              </a:solidFill>
              <a:latin typeface="Calibri" panose="020F0502020204030204"/>
            </a:endParaRPr>
          </a:p>
        </p:txBody>
      </p:sp>
      <p:pic>
        <p:nvPicPr>
          <p:cNvPr id="8" name="Eagle  Avion volando-%artist%-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288338" y="5380062"/>
            <a:ext cx="244102" cy="244102"/>
          </a:xfrm>
          <a:prstGeom prst="rect">
            <a:avLst/>
          </a:prstGeom>
        </p:spPr>
      </p:pic>
    </p:spTree>
    <p:extLst>
      <p:ext uri="{BB962C8B-B14F-4D97-AF65-F5344CB8AC3E}">
        <p14:creationId xmlns:p14="http://schemas.microsoft.com/office/powerpoint/2010/main" val="40053321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0">
        <p15:prstTrans prst="curtains"/>
        <p:sndAc>
          <p:stSnd loop="1">
            <p:snd r:embed="rId4" name="Eagle 1 - DancingInTheDark.wav"/>
          </p:stSnd>
        </p:sndAc>
      </p:transition>
    </mc:Choice>
    <mc:Fallback xmlns="">
      <p:transition spd="slow" advTm="0">
        <p:fade/>
        <p:sndAc>
          <p:stSnd loop="1">
            <p:snd r:embed="rId8" name="Eagle 1 - DancingInTheDar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20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3000" fill="hold"/>
                                        <p:tgtEl>
                                          <p:spTgt spid="3"/>
                                        </p:tgtEl>
                                        <p:attrNameLst>
                                          <p:attrName>ppt_x</p:attrName>
                                        </p:attrNameLst>
                                      </p:cBhvr>
                                      <p:tavLst>
                                        <p:tav tm="0">
                                          <p:val>
                                            <p:strVal val="0-#ppt_w/2"/>
                                          </p:val>
                                        </p:tav>
                                        <p:tav tm="100000">
                                          <p:val>
                                            <p:strVal val="#ppt_x"/>
                                          </p:val>
                                        </p:tav>
                                      </p:tavLst>
                                    </p:anim>
                                    <p:anim calcmode="lin" valueType="num">
                                      <p:cBhvr additive="base">
                                        <p:cTn id="8" dur="13000" fill="hold"/>
                                        <p:tgtEl>
                                          <p:spTgt spid="3"/>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200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2000"/>
                                        <p:tgtEl>
                                          <p:spTgt spid="3"/>
                                        </p:tgtEl>
                                      </p:cBhvr>
                                    </p:animEffect>
                                  </p:childTnLst>
                                </p:cTn>
                              </p:par>
                              <p:par>
                                <p:cTn id="12" presetID="1" presetClass="mediacall" presetSubtype="0" fill="hold" nodeType="withEffect">
                                  <p:stCondLst>
                                    <p:cond delay="2000"/>
                                  </p:stCondLst>
                                  <p:childTnLst>
                                    <p:cmd type="call" cmd="playFrom(0.0)">
                                      <p:cBhvr>
                                        <p:cTn id="13" dur="15909" fill="hold"/>
                                        <p:tgtEl>
                                          <p:spTgt spid="8"/>
                                        </p:tgtEl>
                                      </p:cBhvr>
                                    </p:cmd>
                                  </p:childTnLst>
                                </p:cTn>
                              </p:par>
                              <p:par>
                                <p:cTn id="14" presetID="53" presetClass="entr" presetSubtype="16" fill="hold" grpId="0" nodeType="withEffect">
                                  <p:stCondLst>
                                    <p:cond delay="2500"/>
                                  </p:stCondLst>
                                  <p:iterate type="lt">
                                    <p:tmPct val="8000"/>
                                  </p:iterate>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ppt_w</p:attrName>
                                        </p:attrNameLst>
                                      </p:cBhvr>
                                      <p:tavLst>
                                        <p:tav tm="0">
                                          <p:val>
                                            <p:fltVal val="0"/>
                                          </p:val>
                                        </p:tav>
                                        <p:tav tm="100000">
                                          <p:val>
                                            <p:strVal val="#ppt_w"/>
                                          </p:val>
                                        </p:tav>
                                      </p:tavLst>
                                    </p:anim>
                                    <p:anim calcmode="lin" valueType="num">
                                      <p:cBhvr>
                                        <p:cTn id="17" dur="2500" fill="hold"/>
                                        <p:tgtEl>
                                          <p:spTgt spid="4"/>
                                        </p:tgtEl>
                                        <p:attrNameLst>
                                          <p:attrName>ppt_h</p:attrName>
                                        </p:attrNameLst>
                                      </p:cBhvr>
                                      <p:tavLst>
                                        <p:tav tm="0">
                                          <p:val>
                                            <p:fltVal val="0"/>
                                          </p:val>
                                        </p:tav>
                                        <p:tav tm="100000">
                                          <p:val>
                                            <p:strVal val="#ppt_h"/>
                                          </p:val>
                                        </p:tav>
                                      </p:tavLst>
                                    </p:anim>
                                    <p:animEffect transition="in" filter="fade">
                                      <p:cBhvr>
                                        <p:cTn id="18" dur="2500"/>
                                        <p:tgtEl>
                                          <p:spTgt spid="4"/>
                                        </p:tgtEl>
                                      </p:cBhvr>
                                    </p:animEffect>
                                  </p:childTnLst>
                                </p:cTn>
                              </p:par>
                            </p:childTnLst>
                          </p:cTn>
                        </p:par>
                        <p:par>
                          <p:cTn id="19" fill="hold">
                            <p:stCondLst>
                              <p:cond delay="17909"/>
                            </p:stCondLst>
                            <p:childTnLst>
                              <p:par>
                                <p:cTn id="20" presetID="1" presetClass="entr" presetSubtype="0" fill="hold" grpId="0" nodeType="afterEffect">
                                  <p:stCondLst>
                                    <p:cond delay="3000"/>
                                  </p:stCondLst>
                                  <p:childTnLst>
                                    <p:set>
                                      <p:cBhvr>
                                        <p:cTn id="2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24242">
                <p:cTn id="22" fill="hold" display="0">
                  <p:stCondLst>
                    <p:cond delay="indefinite"/>
                  </p:stCondLst>
                  <p:endCondLst>
                    <p:cond evt="onStopAudio" delay="0">
                      <p:tgtEl>
                        <p:sldTgt/>
                      </p:tgtEl>
                    </p:cond>
                  </p:endCondLst>
                </p:cTn>
                <p:tgtEl>
                  <p:spTgt spid="8"/>
                </p:tgtEl>
              </p:cMediaNode>
            </p:audio>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9000" b="-9000"/>
          </a:stretch>
        </a:blipFill>
        <a:effectLst/>
      </p:bgPr>
    </p:bg>
    <p:spTree>
      <p:nvGrpSpPr>
        <p:cNvPr id="1" name=""/>
        <p:cNvGrpSpPr/>
        <p:nvPr/>
      </p:nvGrpSpPr>
      <p:grpSpPr>
        <a:xfrm>
          <a:off x="0" y="0"/>
          <a:ext cx="0" cy="0"/>
          <a:chOff x="0" y="0"/>
          <a:chExt cx="0" cy="0"/>
        </a:xfrm>
      </p:grpSpPr>
      <p:sp>
        <p:nvSpPr>
          <p:cNvPr id="8" name="Rectángulo 7"/>
          <p:cNvSpPr/>
          <p:nvPr/>
        </p:nvSpPr>
        <p:spPr>
          <a:xfrm>
            <a:off x="1979712" y="33520"/>
            <a:ext cx="3106392" cy="910521"/>
          </a:xfrm>
          <a:custGeom>
            <a:avLst/>
            <a:gdLst>
              <a:gd name="connsiteX0" fmla="*/ 0 w 3100721"/>
              <a:gd name="connsiteY0" fmla="*/ 0 h 707886"/>
              <a:gd name="connsiteX1" fmla="*/ 3100721 w 3100721"/>
              <a:gd name="connsiteY1" fmla="*/ 0 h 707886"/>
              <a:gd name="connsiteX2" fmla="*/ 3100721 w 3100721"/>
              <a:gd name="connsiteY2" fmla="*/ 707886 h 707886"/>
              <a:gd name="connsiteX3" fmla="*/ 0 w 3100721"/>
              <a:gd name="connsiteY3" fmla="*/ 707886 h 707886"/>
              <a:gd name="connsiteX4" fmla="*/ 0 w 3100721"/>
              <a:gd name="connsiteY4" fmla="*/ 0 h 707886"/>
              <a:gd name="connsiteX0" fmla="*/ 0 w 3100721"/>
              <a:gd name="connsiteY0" fmla="*/ 0 h 707886"/>
              <a:gd name="connsiteX1" fmla="*/ 3100721 w 3100721"/>
              <a:gd name="connsiteY1" fmla="*/ 0 h 707886"/>
              <a:gd name="connsiteX2" fmla="*/ 3080624 w 3100721"/>
              <a:gd name="connsiteY2" fmla="*/ 456678 h 707886"/>
              <a:gd name="connsiteX3" fmla="*/ 0 w 3100721"/>
              <a:gd name="connsiteY3" fmla="*/ 707886 h 707886"/>
              <a:gd name="connsiteX4" fmla="*/ 0 w 3100721"/>
              <a:gd name="connsiteY4" fmla="*/ 0 h 707886"/>
              <a:gd name="connsiteX0" fmla="*/ 0 w 3100721"/>
              <a:gd name="connsiteY0" fmla="*/ 0 h 808370"/>
              <a:gd name="connsiteX1" fmla="*/ 3100721 w 3100721"/>
              <a:gd name="connsiteY1" fmla="*/ 0 h 808370"/>
              <a:gd name="connsiteX2" fmla="*/ 3080624 w 3100721"/>
              <a:gd name="connsiteY2" fmla="*/ 456678 h 808370"/>
              <a:gd name="connsiteX3" fmla="*/ 30145 w 3100721"/>
              <a:gd name="connsiteY3" fmla="*/ 808370 h 808370"/>
              <a:gd name="connsiteX4" fmla="*/ 0 w 3100721"/>
              <a:gd name="connsiteY4" fmla="*/ 0 h 808370"/>
              <a:gd name="connsiteX0" fmla="*/ 0 w 3110769"/>
              <a:gd name="connsiteY0" fmla="*/ 0 h 808370"/>
              <a:gd name="connsiteX1" fmla="*/ 3100721 w 3110769"/>
              <a:gd name="connsiteY1" fmla="*/ 0 h 808370"/>
              <a:gd name="connsiteX2" fmla="*/ 3110769 w 3110769"/>
              <a:gd name="connsiteY2" fmla="*/ 376291 h 808370"/>
              <a:gd name="connsiteX3" fmla="*/ 30145 w 3110769"/>
              <a:gd name="connsiteY3" fmla="*/ 808370 h 808370"/>
              <a:gd name="connsiteX4" fmla="*/ 0 w 3110769"/>
              <a:gd name="connsiteY4" fmla="*/ 0 h 808370"/>
              <a:gd name="connsiteX0" fmla="*/ 0 w 3110769"/>
              <a:gd name="connsiteY0" fmla="*/ 0 h 808370"/>
              <a:gd name="connsiteX1" fmla="*/ 3100721 w 3110769"/>
              <a:gd name="connsiteY1" fmla="*/ 0 h 808370"/>
              <a:gd name="connsiteX2" fmla="*/ 3110769 w 3110769"/>
              <a:gd name="connsiteY2" fmla="*/ 376291 h 808370"/>
              <a:gd name="connsiteX3" fmla="*/ 30145 w 3110769"/>
              <a:gd name="connsiteY3" fmla="*/ 808370 h 808370"/>
              <a:gd name="connsiteX4" fmla="*/ 0 w 3110769"/>
              <a:gd name="connsiteY4" fmla="*/ 0 h 808370"/>
              <a:gd name="connsiteX0" fmla="*/ 0 w 3110769"/>
              <a:gd name="connsiteY0" fmla="*/ 0 h 808370"/>
              <a:gd name="connsiteX1" fmla="*/ 3100721 w 3110769"/>
              <a:gd name="connsiteY1" fmla="*/ 0 h 808370"/>
              <a:gd name="connsiteX2" fmla="*/ 3110769 w 3110769"/>
              <a:gd name="connsiteY2" fmla="*/ 376291 h 808370"/>
              <a:gd name="connsiteX3" fmla="*/ 30145 w 3110769"/>
              <a:gd name="connsiteY3" fmla="*/ 808370 h 808370"/>
              <a:gd name="connsiteX4" fmla="*/ 0 w 3110769"/>
              <a:gd name="connsiteY4" fmla="*/ 0 h 808370"/>
              <a:gd name="connsiteX0" fmla="*/ 0 w 3110769"/>
              <a:gd name="connsiteY0" fmla="*/ 0 h 808370"/>
              <a:gd name="connsiteX1" fmla="*/ 3100721 w 3110769"/>
              <a:gd name="connsiteY1" fmla="*/ 0 h 808370"/>
              <a:gd name="connsiteX2" fmla="*/ 3110769 w 3110769"/>
              <a:gd name="connsiteY2" fmla="*/ 376291 h 808370"/>
              <a:gd name="connsiteX3" fmla="*/ 30145 w 3110769"/>
              <a:gd name="connsiteY3" fmla="*/ 808370 h 808370"/>
              <a:gd name="connsiteX4" fmla="*/ 0 w 3110769"/>
              <a:gd name="connsiteY4" fmla="*/ 0 h 808370"/>
              <a:gd name="connsiteX0" fmla="*/ 0 w 3110769"/>
              <a:gd name="connsiteY0" fmla="*/ 0 h 815637"/>
              <a:gd name="connsiteX1" fmla="*/ 3100721 w 3110769"/>
              <a:gd name="connsiteY1" fmla="*/ 0 h 815637"/>
              <a:gd name="connsiteX2" fmla="*/ 3110769 w 3110769"/>
              <a:gd name="connsiteY2" fmla="*/ 376291 h 815637"/>
              <a:gd name="connsiteX3" fmla="*/ 30145 w 3110769"/>
              <a:gd name="connsiteY3" fmla="*/ 808370 h 815637"/>
              <a:gd name="connsiteX4" fmla="*/ 0 w 3110769"/>
              <a:gd name="connsiteY4" fmla="*/ 0 h 815637"/>
              <a:gd name="connsiteX0" fmla="*/ 0 w 3110769"/>
              <a:gd name="connsiteY0" fmla="*/ 0 h 808370"/>
              <a:gd name="connsiteX1" fmla="*/ 3100721 w 3110769"/>
              <a:gd name="connsiteY1" fmla="*/ 0 h 808370"/>
              <a:gd name="connsiteX2" fmla="*/ 3110769 w 3110769"/>
              <a:gd name="connsiteY2" fmla="*/ 376291 h 808370"/>
              <a:gd name="connsiteX3" fmla="*/ 30145 w 3110769"/>
              <a:gd name="connsiteY3" fmla="*/ 808370 h 808370"/>
              <a:gd name="connsiteX4" fmla="*/ 0 w 3110769"/>
              <a:gd name="connsiteY4" fmla="*/ 0 h 808370"/>
              <a:gd name="connsiteX0" fmla="*/ 0 w 3110769"/>
              <a:gd name="connsiteY0" fmla="*/ 0 h 908646"/>
              <a:gd name="connsiteX1" fmla="*/ 3100721 w 3110769"/>
              <a:gd name="connsiteY1" fmla="*/ 0 h 908646"/>
              <a:gd name="connsiteX2" fmla="*/ 3110769 w 3110769"/>
              <a:gd name="connsiteY2" fmla="*/ 376291 h 908646"/>
              <a:gd name="connsiteX3" fmla="*/ 50271 w 3110769"/>
              <a:gd name="connsiteY3" fmla="*/ 908646 h 908646"/>
              <a:gd name="connsiteX4" fmla="*/ 0 w 3110769"/>
              <a:gd name="connsiteY4" fmla="*/ 0 h 9086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0769" h="908646">
                <a:moveTo>
                  <a:pt x="0" y="0"/>
                </a:moveTo>
                <a:lnTo>
                  <a:pt x="3100721" y="0"/>
                </a:lnTo>
                <a:lnTo>
                  <a:pt x="3110769" y="376291"/>
                </a:lnTo>
                <a:cubicBezTo>
                  <a:pt x="2599006" y="511019"/>
                  <a:pt x="1071149" y="609620"/>
                  <a:pt x="50271" y="908646"/>
                </a:cubicBezTo>
                <a:lnTo>
                  <a:pt x="0" y="0"/>
                </a:lnTo>
                <a:close/>
              </a:path>
            </a:pathLst>
          </a:custGeom>
          <a:noFill/>
        </p:spPr>
        <p:txBody>
          <a:bodyPr wrap="none" lIns="91440" tIns="45720" rIns="91440" bIns="45720">
            <a:prstTxWarp prst="textCascadeUp">
              <a:avLst>
                <a:gd name="adj" fmla="val 49416"/>
              </a:avLst>
            </a:prstTxWarp>
            <a:spAutoFit/>
          </a:bodyPr>
          <a:lstStyle/>
          <a:p>
            <a:pPr algn="ctr"/>
            <a:r>
              <a:rPr lang="es-ES" sz="40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El Aguacate</a:t>
            </a:r>
            <a:endParaRPr lang="es-ES" sz="40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0" name="CuadroTexto 9"/>
          <p:cNvSpPr txBox="1"/>
          <p:nvPr/>
        </p:nvSpPr>
        <p:spPr>
          <a:xfrm>
            <a:off x="-4254" y="-10236"/>
            <a:ext cx="160882" cy="300082"/>
          </a:xfrm>
          <a:prstGeom prst="rect">
            <a:avLst/>
          </a:prstGeom>
          <a:noFill/>
        </p:spPr>
        <p:txBody>
          <a:bodyPr wrap="square" rtlCol="0">
            <a:spAutoFit/>
          </a:bodyPr>
          <a:lstStyle/>
          <a:p>
            <a:pPr defTabSz="685800" fontAlgn="auto">
              <a:spcBef>
                <a:spcPts val="0"/>
              </a:spcBef>
              <a:spcAft>
                <a:spcPts val="0"/>
              </a:spcAft>
            </a:pPr>
            <a:r>
              <a:rPr lang="es-ES" sz="1350" dirty="0">
                <a:solidFill>
                  <a:prstClr val="black"/>
                </a:solidFill>
                <a:latin typeface="Calibri" panose="020F0502020204030204"/>
              </a:rPr>
              <a:t> </a:t>
            </a:r>
            <a:endParaRPr lang="es-MX" sz="1350" dirty="0">
              <a:solidFill>
                <a:prstClr val="black"/>
              </a:solidFill>
              <a:latin typeface="Calibri" panose="020F0502020204030204"/>
            </a:endParaRPr>
          </a:p>
        </p:txBody>
      </p:sp>
      <p:pic>
        <p:nvPicPr>
          <p:cNvPr id="2" name="Eagle  0-%artist%-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5418534"/>
            <a:ext cx="304800" cy="304800"/>
          </a:xfrm>
          <a:prstGeom prst="rect">
            <a:avLst/>
          </a:prstGeom>
        </p:spPr>
      </p:pic>
      <p:pic>
        <p:nvPicPr>
          <p:cNvPr id="9" name="Imagen 8"/>
          <p:cNvPicPr>
            <a:picLocks noChangeAspect="1"/>
          </p:cNvPicPr>
          <p:nvPr/>
        </p:nvPicPr>
        <p:blipFill>
          <a:blip r:embed="rId6">
            <a:extLst>
              <a:ext uri="{BEBA8EAE-BF5A-486C-A8C5-ECC9F3942E4B}">
                <a14:imgProps xmlns:a14="http://schemas.microsoft.com/office/drawing/2010/main">
                  <a14:imgLayer r:embed="rId7">
                    <a14:imgEffect>
                      <a14:backgroundRemoval t="0" b="100000" l="0" r="100000">
                        <a14:backgroundMark x1="21798" y1="87279" x2="21798" y2="87279"/>
                        <a14:backgroundMark x1="20436" y1="83746" x2="20436" y2="83746"/>
                        <a14:backgroundMark x1="58583" y1="75618" x2="59946" y2="75618"/>
                        <a14:backgroundMark x1="72480" y1="72085" x2="72480" y2="72085"/>
                      </a14:backgroundRemoval>
                    </a14:imgEffect>
                  </a14:imgLayer>
                </a14:imgProps>
              </a:ext>
              <a:ext uri="{28A0092B-C50C-407E-A947-70E740481C1C}">
                <a14:useLocalDpi xmlns:a14="http://schemas.microsoft.com/office/drawing/2010/main" val="0"/>
              </a:ext>
            </a:extLst>
          </a:blip>
          <a:stretch>
            <a:fillRect/>
          </a:stretch>
        </p:blipFill>
        <p:spPr>
          <a:xfrm>
            <a:off x="174528" y="1779662"/>
            <a:ext cx="2237232" cy="172516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2" name="Imagen 11"/>
          <p:cNvPicPr>
            <a:picLocks noChangeAspect="1"/>
          </p:cNvPicPr>
          <p:nvPr/>
        </p:nvPicPr>
        <p:blipFill>
          <a:blip r:embed="rId8">
            <a:extLst>
              <a:ext uri="{BEBA8EAE-BF5A-486C-A8C5-ECC9F3942E4B}">
                <a14:imgProps xmlns:a14="http://schemas.microsoft.com/office/drawing/2010/main">
                  <a14:imgLayer r:embed="rId9">
                    <a14:imgEffect>
                      <a14:backgroundRemoval t="16724" b="100000" l="6281" r="95729">
                        <a14:backgroundMark x1="84171" y1="34812" x2="84171" y2="34812"/>
                        <a14:backgroundMark x1="64824" y1="29352" x2="63317" y2="29352"/>
                        <a14:backgroundMark x1="70101" y1="27645" x2="70101" y2="27645"/>
                        <a14:backgroundMark x1="59296" y1="21502" x2="58040" y2="21502"/>
                        <a14:backgroundMark x1="37688" y1="29352" x2="37688" y2="29352"/>
                      </a14:backgroundRemoval>
                    </a14:imgEffect>
                  </a14:imgLayer>
                </a14:imgProps>
              </a:ext>
              <a:ext uri="{28A0092B-C50C-407E-A947-70E740481C1C}">
                <a14:useLocalDpi xmlns:a14="http://schemas.microsoft.com/office/drawing/2010/main" val="0"/>
              </a:ext>
            </a:extLst>
          </a:blip>
          <a:stretch>
            <a:fillRect/>
          </a:stretch>
        </p:blipFill>
        <p:spPr>
          <a:xfrm rot="10800000">
            <a:off x="4860033" y="3362612"/>
            <a:ext cx="2232247" cy="164333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1" name="Imagen 10"/>
          <p:cNvPicPr>
            <a:picLocks noChangeAspect="1"/>
          </p:cNvPicPr>
          <p:nvPr/>
        </p:nvPicPr>
        <p:blipFill>
          <a:blip r:embed="rId10">
            <a:extLst>
              <a:ext uri="{BEBA8EAE-BF5A-486C-A8C5-ECC9F3942E4B}">
                <a14:imgProps xmlns:a14="http://schemas.microsoft.com/office/drawing/2010/main">
                  <a14:imgLayer r:embed="rId11">
                    <a14:imgEffect>
                      <a14:backgroundRemoval t="0" b="100000" l="0" r="100000">
                        <a14:backgroundMark x1="38372" y1="26866" x2="38372" y2="26866"/>
                        <a14:backgroundMark x1="38372" y1="21269" x2="38372" y2="21269"/>
                        <a14:backgroundMark x1="44767" y1="8209" x2="43314" y2="8209"/>
                        <a14:backgroundMark x1="44767" y1="15299" x2="44767" y2="15299"/>
                        <a14:backgroundMark x1="47965" y1="27985" x2="46512" y2="27985"/>
                        <a14:backgroundMark x1="44767" y1="30597" x2="44767" y2="30597"/>
                        <a14:backgroundMark x1="48837" y1="30970" x2="48837" y2="30970"/>
                        <a14:backgroundMark x1="66570" y1="51493" x2="66570" y2="51493"/>
                        <a14:backgroundMark x1="63953" y1="48881" x2="63953" y2="48881"/>
                      </a14:backgroundRemoval>
                    </a14:imgEffect>
                  </a14:imgLayer>
                </a14:imgProps>
              </a:ext>
              <a:ext uri="{28A0092B-C50C-407E-A947-70E740481C1C}">
                <a14:useLocalDpi xmlns:a14="http://schemas.microsoft.com/office/drawing/2010/main" val="0"/>
              </a:ext>
            </a:extLst>
          </a:blip>
          <a:stretch>
            <a:fillRect/>
          </a:stretch>
        </p:blipFill>
        <p:spPr>
          <a:xfrm rot="10800000">
            <a:off x="2546984" y="3386294"/>
            <a:ext cx="2097024" cy="163372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3" name="Imagen 12"/>
          <p:cNvPicPr>
            <a:picLocks noChangeAspect="1"/>
          </p:cNvPicPr>
          <p:nvPr/>
        </p:nvPicPr>
        <p:blipFill>
          <a:blip r:embed="rId12">
            <a:extLst>
              <a:ext uri="{BEBA8EAE-BF5A-486C-A8C5-ECC9F3942E4B}">
                <a14:imgProps xmlns:a14="http://schemas.microsoft.com/office/drawing/2010/main">
                  <a14:imgLayer r:embed="rId13">
                    <a14:imgEffect>
                      <a14:backgroundRemoval t="0" b="100000" l="0" r="100000">
                        <a14:foregroundMark x1="69805" y1="26502" x2="69805" y2="26502"/>
                        <a14:foregroundMark x1="86688" y1="27208" x2="86688" y2="27208"/>
                        <a14:foregroundMark x1="71104" y1="16961" x2="71104" y2="16961"/>
                        <a14:foregroundMark x1="81818" y1="15548" x2="81818" y2="15548"/>
                        <a14:foregroundMark x1="65909" y1="41696" x2="65909" y2="41696"/>
                        <a14:foregroundMark x1="59416" y1="32155" x2="59416" y2="32155"/>
                        <a14:foregroundMark x1="83766" y1="54064" x2="83766" y2="54064"/>
                      </a14:backgroundRemoval>
                    </a14:imgEffect>
                  </a14:imgLayer>
                </a14:imgProps>
              </a:ext>
              <a:ext uri="{28A0092B-C50C-407E-A947-70E740481C1C}">
                <a14:useLocalDpi xmlns:a14="http://schemas.microsoft.com/office/drawing/2010/main" val="0"/>
              </a:ext>
            </a:extLst>
          </a:blip>
          <a:stretch>
            <a:fillRect/>
          </a:stretch>
        </p:blipFill>
        <p:spPr>
          <a:xfrm>
            <a:off x="7242656" y="2067694"/>
            <a:ext cx="1407353" cy="129312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 name="Imagen 2"/>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3516" y="-20538"/>
            <a:ext cx="9162197" cy="5153736"/>
          </a:xfrm>
          <a:prstGeom prst="rect">
            <a:avLst/>
          </a:prstGeom>
        </p:spPr>
      </p:pic>
    </p:spTree>
    <p:extLst>
      <p:ext uri="{BB962C8B-B14F-4D97-AF65-F5344CB8AC3E}">
        <p14:creationId xmlns:p14="http://schemas.microsoft.com/office/powerpoint/2010/main" val="565329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0">
        <p15:prstTrans prst="fallOve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par>
                          <p:cTn id="8" fill="hold">
                            <p:stCondLst>
                              <p:cond delay="3000"/>
                            </p:stCondLst>
                            <p:childTnLst>
                              <p:par>
                                <p:cTn id="9" presetID="42" presetClass="entr" presetSubtype="0" fill="hold" grpId="0" nodeType="afterEffect">
                                  <p:stCondLst>
                                    <p:cond delay="0"/>
                                  </p:stCondLst>
                                  <p:iterate type="lt">
                                    <p:tmPct val="12000"/>
                                  </p:iterate>
                                  <p:childTnLst>
                                    <p:set>
                                      <p:cBhvr>
                                        <p:cTn id="10" dur="1" fill="hold">
                                          <p:stCondLst>
                                            <p:cond delay="0"/>
                                          </p:stCondLst>
                                        </p:cTn>
                                        <p:tgtEl>
                                          <p:spTgt spid="8">
                                            <p:txEl>
                                              <p:pRg st="0" end="0"/>
                                            </p:txEl>
                                          </p:spTgt>
                                        </p:tgtEl>
                                        <p:attrNameLst>
                                          <p:attrName>style.visibility</p:attrName>
                                        </p:attrNameLst>
                                      </p:cBhvr>
                                      <p:to>
                                        <p:strVal val="visible"/>
                                      </p:to>
                                    </p:set>
                                    <p:animEffect transition="in" filter="fade">
                                      <p:cBhvr>
                                        <p:cTn id="11" dur="4000"/>
                                        <p:tgtEl>
                                          <p:spTgt spid="8">
                                            <p:txEl>
                                              <p:pRg st="0" end="0"/>
                                            </p:txEl>
                                          </p:spTgt>
                                        </p:tgtEl>
                                      </p:cBhvr>
                                    </p:animEffect>
                                    <p:anim calcmode="lin" valueType="num">
                                      <p:cBhvr>
                                        <p:cTn id="12" dur="4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3" dur="4000" fill="hold"/>
                                        <p:tgtEl>
                                          <p:spTgt spid="8">
                                            <p:txEl>
                                              <p:pRg st="0" end="0"/>
                                            </p:txEl>
                                          </p:spTgt>
                                        </p:tgtEl>
                                        <p:attrNameLst>
                                          <p:attrName>ppt_y</p:attrName>
                                        </p:attrNameLst>
                                      </p:cBhvr>
                                      <p:tavLst>
                                        <p:tav tm="0">
                                          <p:val>
                                            <p:strVal val="#ppt_y+.1"/>
                                          </p:val>
                                        </p:tav>
                                        <p:tav tm="100000">
                                          <p:val>
                                            <p:strVal val="#ppt_y"/>
                                          </p:val>
                                        </p:tav>
                                      </p:tavLst>
                                    </p:anim>
                                  </p:childTnLst>
                                </p:cTn>
                              </p:par>
                              <p:par>
                                <p:cTn id="14" presetID="1" presetClass="mediacall" presetSubtype="0" fill="hold" nodeType="withEffect">
                                  <p:stCondLst>
                                    <p:cond delay="4000"/>
                                  </p:stCondLst>
                                  <p:childTnLst>
                                    <p:cmd type="call" cmd="playFrom(0.0)">
                                      <p:cBhvr>
                                        <p:cTn id="15" dur="41288" fill="hold"/>
                                        <p:tgtEl>
                                          <p:spTgt spid="2"/>
                                        </p:tgtEl>
                                      </p:cBhvr>
                                    </p:cmd>
                                  </p:childTnLst>
                                </p:cTn>
                              </p:par>
                              <p:par>
                                <p:cTn id="16" presetID="23" presetClass="entr" presetSubtype="528" fill="hold" nodeType="withEffect">
                                  <p:stCondLst>
                                    <p:cond delay="2500"/>
                                  </p:stCondLst>
                                  <p:childTnLst>
                                    <p:set>
                                      <p:cBhvr>
                                        <p:cTn id="17" dur="1" fill="hold">
                                          <p:stCondLst>
                                            <p:cond delay="0"/>
                                          </p:stCondLst>
                                        </p:cTn>
                                        <p:tgtEl>
                                          <p:spTgt spid="9"/>
                                        </p:tgtEl>
                                        <p:attrNameLst>
                                          <p:attrName>style.visibility</p:attrName>
                                        </p:attrNameLst>
                                      </p:cBhvr>
                                      <p:to>
                                        <p:strVal val="visible"/>
                                      </p:to>
                                    </p:set>
                                    <p:anim calcmode="lin" valueType="num">
                                      <p:cBhvr>
                                        <p:cTn id="18" dur="12750" fill="hold"/>
                                        <p:tgtEl>
                                          <p:spTgt spid="9"/>
                                        </p:tgtEl>
                                        <p:attrNameLst>
                                          <p:attrName>ppt_w</p:attrName>
                                        </p:attrNameLst>
                                      </p:cBhvr>
                                      <p:tavLst>
                                        <p:tav tm="0">
                                          <p:val>
                                            <p:fltVal val="0"/>
                                          </p:val>
                                        </p:tav>
                                        <p:tav tm="100000">
                                          <p:val>
                                            <p:strVal val="#ppt_w"/>
                                          </p:val>
                                        </p:tav>
                                      </p:tavLst>
                                    </p:anim>
                                    <p:anim calcmode="lin" valueType="num">
                                      <p:cBhvr>
                                        <p:cTn id="19" dur="12750" fill="hold"/>
                                        <p:tgtEl>
                                          <p:spTgt spid="9"/>
                                        </p:tgtEl>
                                        <p:attrNameLst>
                                          <p:attrName>ppt_h</p:attrName>
                                        </p:attrNameLst>
                                      </p:cBhvr>
                                      <p:tavLst>
                                        <p:tav tm="0">
                                          <p:val>
                                            <p:fltVal val="0"/>
                                          </p:val>
                                        </p:tav>
                                        <p:tav tm="100000">
                                          <p:val>
                                            <p:strVal val="#ppt_h"/>
                                          </p:val>
                                        </p:tav>
                                      </p:tavLst>
                                    </p:anim>
                                    <p:anim calcmode="lin" valueType="num">
                                      <p:cBhvr>
                                        <p:cTn id="20" dur="12750" fill="hold"/>
                                        <p:tgtEl>
                                          <p:spTgt spid="9"/>
                                        </p:tgtEl>
                                        <p:attrNameLst>
                                          <p:attrName>ppt_x</p:attrName>
                                        </p:attrNameLst>
                                      </p:cBhvr>
                                      <p:tavLst>
                                        <p:tav tm="0">
                                          <p:val>
                                            <p:fltVal val="0.5"/>
                                          </p:val>
                                        </p:tav>
                                        <p:tav tm="100000">
                                          <p:val>
                                            <p:strVal val="#ppt_x"/>
                                          </p:val>
                                        </p:tav>
                                      </p:tavLst>
                                    </p:anim>
                                    <p:anim calcmode="lin" valueType="num">
                                      <p:cBhvr>
                                        <p:cTn id="21" dur="12750" fill="hold"/>
                                        <p:tgtEl>
                                          <p:spTgt spid="9"/>
                                        </p:tgtEl>
                                        <p:attrNameLst>
                                          <p:attrName>ppt_y</p:attrName>
                                        </p:attrNameLst>
                                      </p:cBhvr>
                                      <p:tavLst>
                                        <p:tav tm="0">
                                          <p:val>
                                            <p:fltVal val="0.5"/>
                                          </p:val>
                                        </p:tav>
                                        <p:tav tm="100000">
                                          <p:val>
                                            <p:strVal val="#ppt_y"/>
                                          </p:val>
                                        </p:tav>
                                      </p:tavLst>
                                    </p:anim>
                                  </p:childTnLst>
                                </p:cTn>
                              </p:par>
                              <p:par>
                                <p:cTn id="22" presetID="8" presetClass="emph" presetSubtype="0" repeatCount="6000" fill="hold" nodeType="withEffect">
                                  <p:stCondLst>
                                    <p:cond delay="3000"/>
                                  </p:stCondLst>
                                  <p:childTnLst>
                                    <p:animRot by="21600000">
                                      <p:cBhvr>
                                        <p:cTn id="23" dur="1500" fill="hold"/>
                                        <p:tgtEl>
                                          <p:spTgt spid="9"/>
                                        </p:tgtEl>
                                        <p:attrNameLst>
                                          <p:attrName>r</p:attrName>
                                        </p:attrNameLst>
                                      </p:cBhvr>
                                    </p:animRot>
                                  </p:childTnLst>
                                </p:cTn>
                              </p:par>
                              <p:par>
                                <p:cTn id="24" presetID="23" presetClass="entr" presetSubtype="528" fill="hold" nodeType="withEffect">
                                  <p:stCondLst>
                                    <p:cond delay="12000"/>
                                  </p:stCondLst>
                                  <p:childTnLst>
                                    <p:set>
                                      <p:cBhvr>
                                        <p:cTn id="25" dur="1" fill="hold">
                                          <p:stCondLst>
                                            <p:cond delay="0"/>
                                          </p:stCondLst>
                                        </p:cTn>
                                        <p:tgtEl>
                                          <p:spTgt spid="11"/>
                                        </p:tgtEl>
                                        <p:attrNameLst>
                                          <p:attrName>style.visibility</p:attrName>
                                        </p:attrNameLst>
                                      </p:cBhvr>
                                      <p:to>
                                        <p:strVal val="visible"/>
                                      </p:to>
                                    </p:set>
                                    <p:anim calcmode="lin" valueType="num">
                                      <p:cBhvr>
                                        <p:cTn id="26" dur="12750" fill="hold"/>
                                        <p:tgtEl>
                                          <p:spTgt spid="11"/>
                                        </p:tgtEl>
                                        <p:attrNameLst>
                                          <p:attrName>ppt_w</p:attrName>
                                        </p:attrNameLst>
                                      </p:cBhvr>
                                      <p:tavLst>
                                        <p:tav tm="0">
                                          <p:val>
                                            <p:fltVal val="0"/>
                                          </p:val>
                                        </p:tav>
                                        <p:tav tm="100000">
                                          <p:val>
                                            <p:strVal val="#ppt_w"/>
                                          </p:val>
                                        </p:tav>
                                      </p:tavLst>
                                    </p:anim>
                                    <p:anim calcmode="lin" valueType="num">
                                      <p:cBhvr>
                                        <p:cTn id="27" dur="12750" fill="hold"/>
                                        <p:tgtEl>
                                          <p:spTgt spid="11"/>
                                        </p:tgtEl>
                                        <p:attrNameLst>
                                          <p:attrName>ppt_h</p:attrName>
                                        </p:attrNameLst>
                                      </p:cBhvr>
                                      <p:tavLst>
                                        <p:tav tm="0">
                                          <p:val>
                                            <p:fltVal val="0"/>
                                          </p:val>
                                        </p:tav>
                                        <p:tav tm="100000">
                                          <p:val>
                                            <p:strVal val="#ppt_h"/>
                                          </p:val>
                                        </p:tav>
                                      </p:tavLst>
                                    </p:anim>
                                    <p:anim calcmode="lin" valueType="num">
                                      <p:cBhvr>
                                        <p:cTn id="28" dur="12750" fill="hold"/>
                                        <p:tgtEl>
                                          <p:spTgt spid="11"/>
                                        </p:tgtEl>
                                        <p:attrNameLst>
                                          <p:attrName>ppt_x</p:attrName>
                                        </p:attrNameLst>
                                      </p:cBhvr>
                                      <p:tavLst>
                                        <p:tav tm="0">
                                          <p:val>
                                            <p:fltVal val="0.5"/>
                                          </p:val>
                                        </p:tav>
                                        <p:tav tm="100000">
                                          <p:val>
                                            <p:strVal val="#ppt_x"/>
                                          </p:val>
                                        </p:tav>
                                      </p:tavLst>
                                    </p:anim>
                                    <p:anim calcmode="lin" valueType="num">
                                      <p:cBhvr>
                                        <p:cTn id="29" dur="12750" fill="hold"/>
                                        <p:tgtEl>
                                          <p:spTgt spid="11"/>
                                        </p:tgtEl>
                                        <p:attrNameLst>
                                          <p:attrName>ppt_y</p:attrName>
                                        </p:attrNameLst>
                                      </p:cBhvr>
                                      <p:tavLst>
                                        <p:tav tm="0">
                                          <p:val>
                                            <p:fltVal val="0.5"/>
                                          </p:val>
                                        </p:tav>
                                        <p:tav tm="100000">
                                          <p:val>
                                            <p:strVal val="#ppt_y"/>
                                          </p:val>
                                        </p:tav>
                                      </p:tavLst>
                                    </p:anim>
                                  </p:childTnLst>
                                </p:cTn>
                              </p:par>
                              <p:par>
                                <p:cTn id="30" presetID="8" presetClass="emph" presetSubtype="0" repeatCount="6000" fill="hold" nodeType="withEffect">
                                  <p:stCondLst>
                                    <p:cond delay="12500"/>
                                  </p:stCondLst>
                                  <p:childTnLst>
                                    <p:animRot by="21600000">
                                      <p:cBhvr>
                                        <p:cTn id="31" dur="1500" fill="hold"/>
                                        <p:tgtEl>
                                          <p:spTgt spid="11"/>
                                        </p:tgtEl>
                                        <p:attrNameLst>
                                          <p:attrName>r</p:attrName>
                                        </p:attrNameLst>
                                      </p:cBhvr>
                                    </p:animRot>
                                  </p:childTnLst>
                                </p:cTn>
                              </p:par>
                              <p:par>
                                <p:cTn id="32" presetID="23" presetClass="entr" presetSubtype="528" fill="hold" nodeType="withEffect">
                                  <p:stCondLst>
                                    <p:cond delay="21500"/>
                                  </p:stCondLst>
                                  <p:childTnLst>
                                    <p:set>
                                      <p:cBhvr>
                                        <p:cTn id="33" dur="1" fill="hold">
                                          <p:stCondLst>
                                            <p:cond delay="0"/>
                                          </p:stCondLst>
                                        </p:cTn>
                                        <p:tgtEl>
                                          <p:spTgt spid="12"/>
                                        </p:tgtEl>
                                        <p:attrNameLst>
                                          <p:attrName>style.visibility</p:attrName>
                                        </p:attrNameLst>
                                      </p:cBhvr>
                                      <p:to>
                                        <p:strVal val="visible"/>
                                      </p:to>
                                    </p:set>
                                    <p:anim calcmode="lin" valueType="num">
                                      <p:cBhvr>
                                        <p:cTn id="34" dur="12750" fill="hold"/>
                                        <p:tgtEl>
                                          <p:spTgt spid="12"/>
                                        </p:tgtEl>
                                        <p:attrNameLst>
                                          <p:attrName>ppt_w</p:attrName>
                                        </p:attrNameLst>
                                      </p:cBhvr>
                                      <p:tavLst>
                                        <p:tav tm="0">
                                          <p:val>
                                            <p:fltVal val="0"/>
                                          </p:val>
                                        </p:tav>
                                        <p:tav tm="100000">
                                          <p:val>
                                            <p:strVal val="#ppt_w"/>
                                          </p:val>
                                        </p:tav>
                                      </p:tavLst>
                                    </p:anim>
                                    <p:anim calcmode="lin" valueType="num">
                                      <p:cBhvr>
                                        <p:cTn id="35" dur="12750" fill="hold"/>
                                        <p:tgtEl>
                                          <p:spTgt spid="12"/>
                                        </p:tgtEl>
                                        <p:attrNameLst>
                                          <p:attrName>ppt_h</p:attrName>
                                        </p:attrNameLst>
                                      </p:cBhvr>
                                      <p:tavLst>
                                        <p:tav tm="0">
                                          <p:val>
                                            <p:fltVal val="0"/>
                                          </p:val>
                                        </p:tav>
                                        <p:tav tm="100000">
                                          <p:val>
                                            <p:strVal val="#ppt_h"/>
                                          </p:val>
                                        </p:tav>
                                      </p:tavLst>
                                    </p:anim>
                                    <p:anim calcmode="lin" valueType="num">
                                      <p:cBhvr>
                                        <p:cTn id="36" dur="12750" fill="hold"/>
                                        <p:tgtEl>
                                          <p:spTgt spid="12"/>
                                        </p:tgtEl>
                                        <p:attrNameLst>
                                          <p:attrName>ppt_x</p:attrName>
                                        </p:attrNameLst>
                                      </p:cBhvr>
                                      <p:tavLst>
                                        <p:tav tm="0">
                                          <p:val>
                                            <p:fltVal val="0.5"/>
                                          </p:val>
                                        </p:tav>
                                        <p:tav tm="100000">
                                          <p:val>
                                            <p:strVal val="#ppt_x"/>
                                          </p:val>
                                        </p:tav>
                                      </p:tavLst>
                                    </p:anim>
                                    <p:anim calcmode="lin" valueType="num">
                                      <p:cBhvr>
                                        <p:cTn id="37" dur="12750" fill="hold"/>
                                        <p:tgtEl>
                                          <p:spTgt spid="12"/>
                                        </p:tgtEl>
                                        <p:attrNameLst>
                                          <p:attrName>ppt_y</p:attrName>
                                        </p:attrNameLst>
                                      </p:cBhvr>
                                      <p:tavLst>
                                        <p:tav tm="0">
                                          <p:val>
                                            <p:fltVal val="0.5"/>
                                          </p:val>
                                        </p:tav>
                                        <p:tav tm="100000">
                                          <p:val>
                                            <p:strVal val="#ppt_y"/>
                                          </p:val>
                                        </p:tav>
                                      </p:tavLst>
                                    </p:anim>
                                  </p:childTnLst>
                                </p:cTn>
                              </p:par>
                              <p:par>
                                <p:cTn id="38" presetID="8" presetClass="emph" presetSubtype="0" repeatCount="6000" fill="hold" nodeType="withEffect">
                                  <p:stCondLst>
                                    <p:cond delay="22000"/>
                                  </p:stCondLst>
                                  <p:childTnLst>
                                    <p:animRot by="21600000">
                                      <p:cBhvr>
                                        <p:cTn id="39" dur="1500" fill="hold"/>
                                        <p:tgtEl>
                                          <p:spTgt spid="12"/>
                                        </p:tgtEl>
                                        <p:attrNameLst>
                                          <p:attrName>r</p:attrName>
                                        </p:attrNameLst>
                                      </p:cBhvr>
                                    </p:animRot>
                                  </p:childTnLst>
                                </p:cTn>
                              </p:par>
                              <p:par>
                                <p:cTn id="40" presetID="23" presetClass="entr" presetSubtype="528" fill="hold" nodeType="withEffect">
                                  <p:stCondLst>
                                    <p:cond delay="31000"/>
                                  </p:stCondLst>
                                  <p:childTnLst>
                                    <p:set>
                                      <p:cBhvr>
                                        <p:cTn id="41" dur="1" fill="hold">
                                          <p:stCondLst>
                                            <p:cond delay="0"/>
                                          </p:stCondLst>
                                        </p:cTn>
                                        <p:tgtEl>
                                          <p:spTgt spid="13"/>
                                        </p:tgtEl>
                                        <p:attrNameLst>
                                          <p:attrName>style.visibility</p:attrName>
                                        </p:attrNameLst>
                                      </p:cBhvr>
                                      <p:to>
                                        <p:strVal val="visible"/>
                                      </p:to>
                                    </p:set>
                                    <p:anim calcmode="lin" valueType="num">
                                      <p:cBhvr>
                                        <p:cTn id="42" dur="12750" fill="hold"/>
                                        <p:tgtEl>
                                          <p:spTgt spid="13"/>
                                        </p:tgtEl>
                                        <p:attrNameLst>
                                          <p:attrName>ppt_w</p:attrName>
                                        </p:attrNameLst>
                                      </p:cBhvr>
                                      <p:tavLst>
                                        <p:tav tm="0">
                                          <p:val>
                                            <p:fltVal val="0"/>
                                          </p:val>
                                        </p:tav>
                                        <p:tav tm="100000">
                                          <p:val>
                                            <p:strVal val="#ppt_w"/>
                                          </p:val>
                                        </p:tav>
                                      </p:tavLst>
                                    </p:anim>
                                    <p:anim calcmode="lin" valueType="num">
                                      <p:cBhvr>
                                        <p:cTn id="43" dur="12750" fill="hold"/>
                                        <p:tgtEl>
                                          <p:spTgt spid="13"/>
                                        </p:tgtEl>
                                        <p:attrNameLst>
                                          <p:attrName>ppt_h</p:attrName>
                                        </p:attrNameLst>
                                      </p:cBhvr>
                                      <p:tavLst>
                                        <p:tav tm="0">
                                          <p:val>
                                            <p:fltVal val="0"/>
                                          </p:val>
                                        </p:tav>
                                        <p:tav tm="100000">
                                          <p:val>
                                            <p:strVal val="#ppt_h"/>
                                          </p:val>
                                        </p:tav>
                                      </p:tavLst>
                                    </p:anim>
                                    <p:anim calcmode="lin" valueType="num">
                                      <p:cBhvr>
                                        <p:cTn id="44" dur="12750" fill="hold"/>
                                        <p:tgtEl>
                                          <p:spTgt spid="13"/>
                                        </p:tgtEl>
                                        <p:attrNameLst>
                                          <p:attrName>ppt_x</p:attrName>
                                        </p:attrNameLst>
                                      </p:cBhvr>
                                      <p:tavLst>
                                        <p:tav tm="0">
                                          <p:val>
                                            <p:fltVal val="0.5"/>
                                          </p:val>
                                        </p:tav>
                                        <p:tav tm="100000">
                                          <p:val>
                                            <p:strVal val="#ppt_x"/>
                                          </p:val>
                                        </p:tav>
                                      </p:tavLst>
                                    </p:anim>
                                    <p:anim calcmode="lin" valueType="num">
                                      <p:cBhvr>
                                        <p:cTn id="45" dur="12750" fill="hold"/>
                                        <p:tgtEl>
                                          <p:spTgt spid="13"/>
                                        </p:tgtEl>
                                        <p:attrNameLst>
                                          <p:attrName>ppt_y</p:attrName>
                                        </p:attrNameLst>
                                      </p:cBhvr>
                                      <p:tavLst>
                                        <p:tav tm="0">
                                          <p:val>
                                            <p:fltVal val="0.5"/>
                                          </p:val>
                                        </p:tav>
                                        <p:tav tm="100000">
                                          <p:val>
                                            <p:strVal val="#ppt_y"/>
                                          </p:val>
                                        </p:tav>
                                      </p:tavLst>
                                    </p:anim>
                                  </p:childTnLst>
                                </p:cTn>
                              </p:par>
                              <p:par>
                                <p:cTn id="46" presetID="8" presetClass="emph" presetSubtype="0" repeatCount="6000" fill="hold" nodeType="withEffect">
                                  <p:stCondLst>
                                    <p:cond delay="31500"/>
                                  </p:stCondLst>
                                  <p:childTnLst>
                                    <p:animRot by="21600000">
                                      <p:cBhvr>
                                        <p:cTn id="47" dur="1500" fill="hold"/>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48" fill="hold" display="0">
                  <p:stCondLst>
                    <p:cond delay="indefinite"/>
                  </p:stCondLst>
                  <p:endCondLst>
                    <p:cond evt="onStopAudio" delay="0">
                      <p:tgtEl>
                        <p:sldTgt/>
                      </p:tgtEl>
                    </p:cond>
                  </p:endCondLst>
                </p:cTn>
                <p:tgtEl>
                  <p:spTgt spid="2"/>
                </p:tgtEl>
              </p:cMediaNode>
            </p:audio>
          </p:childTnLst>
        </p:cTn>
      </p:par>
    </p:tnLst>
    <p:bldLst>
      <p:bldP spid="8"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468417"/>
            <a:ext cx="5076056" cy="2031325"/>
          </a:xfrm>
          <a:prstGeom prst="rect">
            <a:avLst/>
          </a:prstGeom>
        </p:spPr>
        <p:txBody>
          <a:bodyPr wrap="square">
            <a:spAutoFit/>
          </a:bodyPr>
          <a:lstStyle/>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Otro de sus compuestos milagrosos es la luteína, que actúa como antioxidante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y </a:t>
            </a:r>
            <a:r>
              <a:rPr lang="es-MX" dirty="0">
                <a:solidFill>
                  <a:schemeClr val="accent6">
                    <a:lumMod val="75000"/>
                  </a:schemeClr>
                </a:solidFill>
                <a:latin typeface="Berlin Sans FB Demi" panose="020E0802020502020306" pitchFamily="34" charset="0"/>
                <a:ea typeface="Times New Roman" panose="02020603050405020304" pitchFamily="18" charset="0"/>
              </a:rPr>
              <a:t>protector contra </a:t>
            </a:r>
            <a:r>
              <a:rPr lang="es-MX" dirty="0" smtClean="0">
                <a:solidFill>
                  <a:schemeClr val="accent6">
                    <a:lumMod val="75000"/>
                  </a:schemeClr>
                </a:solidFill>
                <a:latin typeface="Berlin Sans FB Demi" panose="020E0802020502020306" pitchFamily="34" charset="0"/>
                <a:ea typeface="Times New Roman" panose="02020603050405020304" pitchFamily="18" charset="0"/>
              </a:rPr>
              <a:t>las enfermedades </a:t>
            </a:r>
            <a:r>
              <a:rPr lang="es-MX" dirty="0">
                <a:solidFill>
                  <a:schemeClr val="accent6">
                    <a:lumMod val="75000"/>
                  </a:schemeClr>
                </a:solidFill>
                <a:latin typeface="Berlin Sans FB Demi" panose="020E0802020502020306" pitchFamily="34" charset="0"/>
                <a:ea typeface="Times New Roman" panose="02020603050405020304" pitchFamily="18" charset="0"/>
              </a:rPr>
              <a:t>de la vista</a:t>
            </a:r>
            <a:r>
              <a:rPr lang="es-MX" dirty="0" smtClean="0">
                <a:solidFill>
                  <a:schemeClr val="accent6">
                    <a:lumMod val="75000"/>
                  </a:schemeClr>
                </a:solidFill>
                <a:latin typeface="Berlin Sans FB Demi" panose="020E0802020502020306" pitchFamily="34" charset="0"/>
                <a:ea typeface="Times New Roman" panose="02020603050405020304" pitchFamily="18" charset="0"/>
              </a:rPr>
              <a:t>.</a:t>
            </a: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 </a:t>
            </a:r>
            <a:r>
              <a:rPr lang="es-MX" dirty="0">
                <a:solidFill>
                  <a:schemeClr val="accent6">
                    <a:lumMod val="75000"/>
                  </a:schemeClr>
                </a:solidFill>
                <a:latin typeface="Berlin Sans FB Demi" panose="020E0802020502020306" pitchFamily="34" charset="0"/>
                <a:ea typeface="Times New Roman" panose="02020603050405020304" pitchFamily="18" charset="0"/>
              </a:rPr>
              <a:t>El aguacate puede ser consumido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de </a:t>
            </a:r>
            <a:r>
              <a:rPr lang="es-MX" dirty="0">
                <a:solidFill>
                  <a:schemeClr val="accent6">
                    <a:lumMod val="75000"/>
                  </a:schemeClr>
                </a:solidFill>
                <a:latin typeface="Berlin Sans FB Demi" panose="020E0802020502020306" pitchFamily="34" charset="0"/>
                <a:ea typeface="Times New Roman" panose="02020603050405020304" pitchFamily="18" charset="0"/>
              </a:rPr>
              <a:t>diversas formas, ya sea </a:t>
            </a:r>
            <a:r>
              <a:rPr lang="es-MX" dirty="0" smtClean="0">
                <a:solidFill>
                  <a:schemeClr val="accent6">
                    <a:lumMod val="75000"/>
                  </a:schemeClr>
                </a:solidFill>
                <a:latin typeface="Berlin Sans FB Demi" panose="020E0802020502020306" pitchFamily="34" charset="0"/>
                <a:ea typeface="Times New Roman" panose="02020603050405020304" pitchFamily="18" charset="0"/>
              </a:rPr>
              <a:t>crudo, </a:t>
            </a: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acompañado </a:t>
            </a:r>
            <a:r>
              <a:rPr lang="es-MX" dirty="0">
                <a:solidFill>
                  <a:schemeClr val="accent6">
                    <a:lumMod val="75000"/>
                  </a:schemeClr>
                </a:solidFill>
                <a:latin typeface="Berlin Sans FB Demi" panose="020E0802020502020306" pitchFamily="34" charset="0"/>
                <a:ea typeface="Times New Roman" panose="02020603050405020304" pitchFamily="18" charset="0"/>
              </a:rPr>
              <a:t>de vegetales,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con </a:t>
            </a:r>
            <a:r>
              <a:rPr lang="es-MX" dirty="0">
                <a:solidFill>
                  <a:schemeClr val="accent6">
                    <a:lumMod val="75000"/>
                  </a:schemeClr>
                </a:solidFill>
                <a:latin typeface="Berlin Sans FB Demi" panose="020E0802020502020306" pitchFamily="34" charset="0"/>
                <a:ea typeface="Times New Roman" panose="02020603050405020304" pitchFamily="18" charset="0"/>
              </a:rPr>
              <a:t>ensaladas, </a:t>
            </a:r>
            <a:r>
              <a:rPr lang="es-MX" dirty="0" smtClean="0">
                <a:solidFill>
                  <a:schemeClr val="accent6">
                    <a:lumMod val="75000"/>
                  </a:schemeClr>
                </a:solidFill>
                <a:latin typeface="Berlin Sans FB Demi" panose="020E0802020502020306" pitchFamily="34" charset="0"/>
                <a:ea typeface="Times New Roman" panose="02020603050405020304" pitchFamily="18" charset="0"/>
              </a:rPr>
              <a:t>o </a:t>
            </a:r>
            <a:r>
              <a:rPr lang="es-MX" dirty="0">
                <a:solidFill>
                  <a:schemeClr val="accent6">
                    <a:lumMod val="75000"/>
                  </a:schemeClr>
                </a:solidFill>
                <a:latin typeface="Berlin Sans FB Demi" panose="020E0802020502020306" pitchFamily="34" charset="0"/>
                <a:ea typeface="Times New Roman" panose="02020603050405020304" pitchFamily="18" charset="0"/>
              </a:rPr>
              <a:t>tostadas.</a:t>
            </a:r>
          </a:p>
        </p:txBody>
      </p:sp>
      <p:sp>
        <p:nvSpPr>
          <p:cNvPr id="7" name="Rectángulo 6"/>
          <p:cNvSpPr/>
          <p:nvPr/>
        </p:nvSpPr>
        <p:spPr>
          <a:xfrm>
            <a:off x="2843808" y="3116516"/>
            <a:ext cx="6300192" cy="2031325"/>
          </a:xfrm>
          <a:prstGeom prst="rect">
            <a:avLst/>
          </a:prstGeom>
        </p:spPr>
        <p:txBody>
          <a:bodyPr wrap="square">
            <a:spAutoFit/>
          </a:bodyPr>
          <a:lstStyle/>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Según los estudios demostrados hasta hoy, </a:t>
            </a:r>
            <a:r>
              <a:rPr lang="es-MX" dirty="0" smtClean="0">
                <a:solidFill>
                  <a:schemeClr val="accent6">
                    <a:lumMod val="75000"/>
                  </a:schemeClr>
                </a:solidFill>
                <a:latin typeface="Berlin Sans FB Demi" panose="020E0802020502020306" pitchFamily="34" charset="0"/>
                <a:ea typeface="Times New Roman" panose="02020603050405020304" pitchFamily="18" charset="0"/>
              </a:rPr>
              <a:t>estos </a:t>
            </a:r>
            <a:r>
              <a:rPr lang="es-MX" dirty="0">
                <a:solidFill>
                  <a:schemeClr val="accent6">
                    <a:lumMod val="75000"/>
                  </a:schemeClr>
                </a:solidFill>
                <a:latin typeface="Berlin Sans FB Demi" panose="020E0802020502020306" pitchFamily="34" charset="0"/>
                <a:ea typeface="Times New Roman" panose="02020603050405020304" pitchFamily="18" charset="0"/>
              </a:rPr>
              <a:t>nutrientes están vinculados directamente </a:t>
            </a:r>
            <a:r>
              <a:rPr lang="es-MX" dirty="0" smtClean="0">
                <a:solidFill>
                  <a:schemeClr val="accent6">
                    <a:lumMod val="75000"/>
                  </a:schemeClr>
                </a:solidFill>
                <a:latin typeface="Berlin Sans FB Demi" panose="020E0802020502020306" pitchFamily="34" charset="0"/>
                <a:ea typeface="Times New Roman" panose="02020603050405020304" pitchFamily="18" charset="0"/>
              </a:rPr>
              <a:t>con </a:t>
            </a:r>
            <a:r>
              <a:rPr lang="es-MX" dirty="0">
                <a:solidFill>
                  <a:schemeClr val="accent6">
                    <a:lumMod val="75000"/>
                  </a:schemeClr>
                </a:solidFill>
                <a:latin typeface="Berlin Sans FB Demi" panose="020E0802020502020306" pitchFamily="34" charset="0"/>
                <a:ea typeface="Times New Roman" panose="02020603050405020304" pitchFamily="18" charset="0"/>
              </a:rPr>
              <a:t>la reducción de padecer cataratas y degeneración macular,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cuadros</a:t>
            </a:r>
            <a:r>
              <a:rPr lang="es-MX" dirty="0">
                <a:solidFill>
                  <a:schemeClr val="accent6">
                    <a:lumMod val="75000"/>
                  </a:schemeClr>
                </a:solidFill>
                <a:latin typeface="Berlin Sans FB Demi" panose="020E0802020502020306" pitchFamily="34" charset="0"/>
                <a:ea typeface="Times New Roman" panose="02020603050405020304" pitchFamily="18" charset="0"/>
              </a:rPr>
              <a:t> comunes en personas mayores.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Así </a:t>
            </a:r>
            <a:r>
              <a:rPr lang="es-MX" dirty="0">
                <a:solidFill>
                  <a:schemeClr val="accent6">
                    <a:lumMod val="75000"/>
                  </a:schemeClr>
                </a:solidFill>
                <a:latin typeface="Berlin Sans FB Demi" panose="020E0802020502020306" pitchFamily="34" charset="0"/>
                <a:ea typeface="Times New Roman" panose="02020603050405020304" pitchFamily="18" charset="0"/>
              </a:rPr>
              <a:t>que, incluir aguacates en nuestra alimentación desemboca en beneficios para nuestra salud ocular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a </a:t>
            </a:r>
            <a:r>
              <a:rPr lang="es-MX" dirty="0">
                <a:solidFill>
                  <a:schemeClr val="accent6">
                    <a:lumMod val="75000"/>
                  </a:schemeClr>
                </a:solidFill>
                <a:latin typeface="Berlin Sans FB Demi" panose="020E0802020502020306" pitchFamily="34" charset="0"/>
                <a:ea typeface="Times New Roman" panose="02020603050405020304" pitchFamily="18" charset="0"/>
              </a:rPr>
              <a:t>largo plazo.</a:t>
            </a:r>
          </a:p>
        </p:txBody>
      </p:sp>
      <p:sp>
        <p:nvSpPr>
          <p:cNvPr id="8" name="CuadroTexto 7"/>
          <p:cNvSpPr txBox="1"/>
          <p:nvPr/>
        </p:nvSpPr>
        <p:spPr>
          <a:xfrm>
            <a:off x="-4254" y="-10236"/>
            <a:ext cx="160882" cy="300082"/>
          </a:xfrm>
          <a:prstGeom prst="rect">
            <a:avLst/>
          </a:prstGeom>
          <a:noFill/>
        </p:spPr>
        <p:txBody>
          <a:bodyPr wrap="square" rtlCol="0">
            <a:spAutoFit/>
          </a:bodyPr>
          <a:lstStyle/>
          <a:p>
            <a:pPr defTabSz="685800" fontAlgn="auto">
              <a:spcBef>
                <a:spcPts val="0"/>
              </a:spcBef>
              <a:spcAft>
                <a:spcPts val="0"/>
              </a:spcAft>
            </a:pPr>
            <a:r>
              <a:rPr lang="es-ES" sz="1350" dirty="0">
                <a:solidFill>
                  <a:prstClr val="black"/>
                </a:solidFill>
                <a:latin typeface="Calibri" panose="020F0502020204030204"/>
              </a:rPr>
              <a:t> </a:t>
            </a:r>
            <a:endParaRPr lang="es-MX" sz="1350" dirty="0">
              <a:solidFill>
                <a:prstClr val="black"/>
              </a:solidFill>
              <a:latin typeface="Calibri" panose="020F0502020204030204"/>
            </a:endParaRPr>
          </a:p>
        </p:txBody>
      </p:sp>
      <p:pic>
        <p:nvPicPr>
          <p:cNvPr id="2" name="Eagle  1 ojos-%artist%-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466456" y="5346526"/>
            <a:ext cx="249560" cy="249560"/>
          </a:xfrm>
          <a:prstGeom prst="rect">
            <a:avLst/>
          </a:prstGeom>
        </p:spPr>
      </p:pic>
      <p:pic>
        <p:nvPicPr>
          <p:cNvPr id="6" name="Imagen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1520" y="-164995"/>
            <a:ext cx="3460830" cy="259272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5" name="Imagen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48064" y="267494"/>
            <a:ext cx="3402969" cy="220989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4" name="Imagen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7792" y="2499742"/>
            <a:ext cx="2791968" cy="256641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Rectángulo 8"/>
          <p:cNvSpPr/>
          <p:nvPr/>
        </p:nvSpPr>
        <p:spPr>
          <a:xfrm>
            <a:off x="3851920" y="21853"/>
            <a:ext cx="2469779" cy="461665"/>
          </a:xfrm>
          <a:prstGeom prst="rect">
            <a:avLst/>
          </a:prstGeom>
        </p:spPr>
        <p:txBody>
          <a:bodyPr wrap="none">
            <a:spAutoFit/>
          </a:bodyPr>
          <a:lstStyle/>
          <a:p>
            <a:r>
              <a:rPr lang="es-MX" sz="2400" b="1" dirty="0" smtClean="0">
                <a:ln w="22225">
                  <a:solidFill>
                    <a:schemeClr val="accent2"/>
                  </a:solidFill>
                  <a:prstDash val="solid"/>
                </a:ln>
                <a:solidFill>
                  <a:schemeClr val="accent2">
                    <a:lumMod val="40000"/>
                    <a:lumOff val="60000"/>
                  </a:schemeClr>
                </a:solidFill>
                <a:ea typeface="Times New Roman" panose="02020603050405020304" pitchFamily="18" charset="0"/>
              </a:rPr>
              <a:t>Vista </a:t>
            </a:r>
            <a:r>
              <a:rPr lang="es-MX" sz="2400" b="1" dirty="0">
                <a:ln w="22225">
                  <a:solidFill>
                    <a:schemeClr val="accent2"/>
                  </a:solidFill>
                  <a:prstDash val="solid"/>
                </a:ln>
                <a:solidFill>
                  <a:schemeClr val="accent2">
                    <a:lumMod val="40000"/>
                    <a:lumOff val="60000"/>
                  </a:schemeClr>
                </a:solidFill>
                <a:ea typeface="Times New Roman" panose="02020603050405020304" pitchFamily="18" charset="0"/>
              </a:rPr>
              <a:t>de Halcón</a:t>
            </a:r>
          </a:p>
        </p:txBody>
      </p:sp>
      <p:pic>
        <p:nvPicPr>
          <p:cNvPr id="13" name="Imagen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860032" y="2405982"/>
            <a:ext cx="3810000" cy="254203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2" name="Imagen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3516" y="-10236"/>
            <a:ext cx="9162197" cy="5153736"/>
          </a:xfrm>
          <a:prstGeom prst="rect">
            <a:avLst/>
          </a:prstGeom>
        </p:spPr>
      </p:pic>
    </p:spTree>
    <p:extLst>
      <p:ext uri="{BB962C8B-B14F-4D97-AF65-F5344CB8AC3E}">
        <p14:creationId xmlns:p14="http://schemas.microsoft.com/office/powerpoint/2010/main" val="40806744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0">
        <p15:prstTrans prst="drap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afterEffect">
                                  <p:stCondLst>
                                    <p:cond delay="0"/>
                                  </p:stCondLst>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43687" fill="hold"/>
                                        <p:tgtEl>
                                          <p:spTgt spid="2"/>
                                        </p:tgtEl>
                                      </p:cBhvr>
                                    </p:cmd>
                                  </p:childTnLst>
                                </p:cTn>
                              </p:par>
                              <p:par>
                                <p:cTn id="10" presetID="53" presetClass="entr" presetSubtype="528"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5000" fill="hold"/>
                                        <p:tgtEl>
                                          <p:spTgt spid="6"/>
                                        </p:tgtEl>
                                        <p:attrNameLst>
                                          <p:attrName>ppt_w</p:attrName>
                                        </p:attrNameLst>
                                      </p:cBhvr>
                                      <p:tavLst>
                                        <p:tav tm="0">
                                          <p:val>
                                            <p:fltVal val="0"/>
                                          </p:val>
                                        </p:tav>
                                        <p:tav tm="100000">
                                          <p:val>
                                            <p:strVal val="#ppt_w"/>
                                          </p:val>
                                        </p:tav>
                                      </p:tavLst>
                                    </p:anim>
                                    <p:anim calcmode="lin" valueType="num">
                                      <p:cBhvr>
                                        <p:cTn id="13" dur="15000" fill="hold"/>
                                        <p:tgtEl>
                                          <p:spTgt spid="6"/>
                                        </p:tgtEl>
                                        <p:attrNameLst>
                                          <p:attrName>ppt_h</p:attrName>
                                        </p:attrNameLst>
                                      </p:cBhvr>
                                      <p:tavLst>
                                        <p:tav tm="0">
                                          <p:val>
                                            <p:fltVal val="0"/>
                                          </p:val>
                                        </p:tav>
                                        <p:tav tm="100000">
                                          <p:val>
                                            <p:strVal val="#ppt_h"/>
                                          </p:val>
                                        </p:tav>
                                      </p:tavLst>
                                    </p:anim>
                                    <p:animEffect transition="in" filter="fade">
                                      <p:cBhvr>
                                        <p:cTn id="14" dur="15000"/>
                                        <p:tgtEl>
                                          <p:spTgt spid="6"/>
                                        </p:tgtEl>
                                      </p:cBhvr>
                                    </p:animEffect>
                                    <p:anim calcmode="lin" valueType="num">
                                      <p:cBhvr>
                                        <p:cTn id="15" dur="15000" fill="hold"/>
                                        <p:tgtEl>
                                          <p:spTgt spid="6"/>
                                        </p:tgtEl>
                                        <p:attrNameLst>
                                          <p:attrName>ppt_x</p:attrName>
                                        </p:attrNameLst>
                                      </p:cBhvr>
                                      <p:tavLst>
                                        <p:tav tm="0">
                                          <p:val>
                                            <p:fltVal val="0.5"/>
                                          </p:val>
                                        </p:tav>
                                        <p:tav tm="100000">
                                          <p:val>
                                            <p:strVal val="#ppt_x"/>
                                          </p:val>
                                        </p:tav>
                                      </p:tavLst>
                                    </p:anim>
                                    <p:anim calcmode="lin" valueType="num">
                                      <p:cBhvr>
                                        <p:cTn id="16" dur="15000" fill="hold"/>
                                        <p:tgtEl>
                                          <p:spTgt spid="6"/>
                                        </p:tgtEl>
                                        <p:attrNameLst>
                                          <p:attrName>ppt_y</p:attrName>
                                        </p:attrNameLst>
                                      </p:cBhvr>
                                      <p:tavLst>
                                        <p:tav tm="0">
                                          <p:val>
                                            <p:fltVal val="0.5"/>
                                          </p:val>
                                        </p:tav>
                                        <p:tav tm="100000">
                                          <p:val>
                                            <p:strVal val="#ppt_y"/>
                                          </p:val>
                                        </p:tav>
                                      </p:tavLst>
                                    </p:anim>
                                  </p:childTnLst>
                                </p:cTn>
                              </p:par>
                              <p:par>
                                <p:cTn id="17" presetID="8" presetClass="emph" presetSubtype="0" fill="hold" nodeType="withEffect">
                                  <p:stCondLst>
                                    <p:cond delay="0"/>
                                  </p:stCondLst>
                                  <p:childTnLst>
                                    <p:animRot by="21600000">
                                      <p:cBhvr>
                                        <p:cTn id="18" dur="15000" fill="hold"/>
                                        <p:tgtEl>
                                          <p:spTgt spid="6"/>
                                        </p:tgtEl>
                                        <p:attrNameLst>
                                          <p:attrName>r</p:attrName>
                                        </p:attrNameLst>
                                      </p:cBhvr>
                                    </p:animRot>
                                  </p:childTnLst>
                                </p:cTn>
                              </p:par>
                              <p:par>
                                <p:cTn id="19" presetID="53" presetClass="entr" presetSubtype="528"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15000" fill="hold"/>
                                        <p:tgtEl>
                                          <p:spTgt spid="13"/>
                                        </p:tgtEl>
                                        <p:attrNameLst>
                                          <p:attrName>ppt_w</p:attrName>
                                        </p:attrNameLst>
                                      </p:cBhvr>
                                      <p:tavLst>
                                        <p:tav tm="0">
                                          <p:val>
                                            <p:fltVal val="0"/>
                                          </p:val>
                                        </p:tav>
                                        <p:tav tm="100000">
                                          <p:val>
                                            <p:strVal val="#ppt_w"/>
                                          </p:val>
                                        </p:tav>
                                      </p:tavLst>
                                    </p:anim>
                                    <p:anim calcmode="lin" valueType="num">
                                      <p:cBhvr>
                                        <p:cTn id="22" dur="15000" fill="hold"/>
                                        <p:tgtEl>
                                          <p:spTgt spid="13"/>
                                        </p:tgtEl>
                                        <p:attrNameLst>
                                          <p:attrName>ppt_h</p:attrName>
                                        </p:attrNameLst>
                                      </p:cBhvr>
                                      <p:tavLst>
                                        <p:tav tm="0">
                                          <p:val>
                                            <p:fltVal val="0"/>
                                          </p:val>
                                        </p:tav>
                                        <p:tav tm="100000">
                                          <p:val>
                                            <p:strVal val="#ppt_h"/>
                                          </p:val>
                                        </p:tav>
                                      </p:tavLst>
                                    </p:anim>
                                    <p:animEffect transition="in" filter="fade">
                                      <p:cBhvr>
                                        <p:cTn id="23" dur="15000"/>
                                        <p:tgtEl>
                                          <p:spTgt spid="13"/>
                                        </p:tgtEl>
                                      </p:cBhvr>
                                    </p:animEffect>
                                    <p:anim calcmode="lin" valueType="num">
                                      <p:cBhvr>
                                        <p:cTn id="24" dur="15000" fill="hold"/>
                                        <p:tgtEl>
                                          <p:spTgt spid="13"/>
                                        </p:tgtEl>
                                        <p:attrNameLst>
                                          <p:attrName>ppt_x</p:attrName>
                                        </p:attrNameLst>
                                      </p:cBhvr>
                                      <p:tavLst>
                                        <p:tav tm="0">
                                          <p:val>
                                            <p:fltVal val="0.5"/>
                                          </p:val>
                                        </p:tav>
                                        <p:tav tm="100000">
                                          <p:val>
                                            <p:strVal val="#ppt_x"/>
                                          </p:val>
                                        </p:tav>
                                      </p:tavLst>
                                    </p:anim>
                                    <p:anim calcmode="lin" valueType="num">
                                      <p:cBhvr>
                                        <p:cTn id="25" dur="15000" fill="hold"/>
                                        <p:tgtEl>
                                          <p:spTgt spid="13"/>
                                        </p:tgtEl>
                                        <p:attrNameLst>
                                          <p:attrName>ppt_y</p:attrName>
                                        </p:attrNameLst>
                                      </p:cBhvr>
                                      <p:tavLst>
                                        <p:tav tm="0">
                                          <p:val>
                                            <p:fltVal val="0.5"/>
                                          </p:val>
                                        </p:tav>
                                        <p:tav tm="100000">
                                          <p:val>
                                            <p:strVal val="#ppt_y"/>
                                          </p:val>
                                        </p:tav>
                                      </p:tavLst>
                                    </p:anim>
                                  </p:childTnLst>
                                </p:cTn>
                              </p:par>
                              <p:par>
                                <p:cTn id="26" presetID="8" presetClass="emph" presetSubtype="0" fill="hold" nodeType="withEffect">
                                  <p:stCondLst>
                                    <p:cond delay="0"/>
                                  </p:stCondLst>
                                  <p:childTnLst>
                                    <p:animRot by="21600000">
                                      <p:cBhvr>
                                        <p:cTn id="27" dur="15000" fill="hold"/>
                                        <p:tgtEl>
                                          <p:spTgt spid="13"/>
                                        </p:tgtEl>
                                        <p:attrNameLst>
                                          <p:attrName>r</p:attrName>
                                        </p:attrNameLst>
                                      </p:cBhvr>
                                    </p:animRot>
                                  </p:childTnLst>
                                </p:cTn>
                              </p:par>
                              <p:par>
                                <p:cTn id="28" presetID="10" presetClass="entr" presetSubtype="0" fill="hold" grpId="0" nodeType="withEffect">
                                  <p:stCondLst>
                                    <p:cond delay="19500"/>
                                  </p:stCondLst>
                                  <p:iterate type="lt">
                                    <p:tmPct val="7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500"/>
                                        <p:tgtEl>
                                          <p:spTgt spid="9"/>
                                        </p:tgtEl>
                                      </p:cBhvr>
                                    </p:animEffect>
                                  </p:childTnLst>
                                </p:cTn>
                              </p:par>
                              <p:par>
                                <p:cTn id="31" presetID="17" presetClass="entr" presetSubtype="4" fill="hold" nodeType="withEffect">
                                  <p:stCondLst>
                                    <p:cond delay="20000"/>
                                  </p:stCondLst>
                                  <p:childTnLst>
                                    <p:set>
                                      <p:cBhvr>
                                        <p:cTn id="32" dur="1" fill="hold">
                                          <p:stCondLst>
                                            <p:cond delay="0"/>
                                          </p:stCondLst>
                                        </p:cTn>
                                        <p:tgtEl>
                                          <p:spTgt spid="15"/>
                                        </p:tgtEl>
                                        <p:attrNameLst>
                                          <p:attrName>style.visibility</p:attrName>
                                        </p:attrNameLst>
                                      </p:cBhvr>
                                      <p:to>
                                        <p:strVal val="visible"/>
                                      </p:to>
                                    </p:set>
                                    <p:anim calcmode="lin" valueType="num">
                                      <p:cBhvr>
                                        <p:cTn id="33" dur="20000" fill="hold"/>
                                        <p:tgtEl>
                                          <p:spTgt spid="15"/>
                                        </p:tgtEl>
                                        <p:attrNameLst>
                                          <p:attrName>ppt_x</p:attrName>
                                        </p:attrNameLst>
                                      </p:cBhvr>
                                      <p:tavLst>
                                        <p:tav tm="0">
                                          <p:val>
                                            <p:strVal val="#ppt_x"/>
                                          </p:val>
                                        </p:tav>
                                        <p:tav tm="100000">
                                          <p:val>
                                            <p:strVal val="#ppt_x"/>
                                          </p:val>
                                        </p:tav>
                                      </p:tavLst>
                                    </p:anim>
                                    <p:anim calcmode="lin" valueType="num">
                                      <p:cBhvr>
                                        <p:cTn id="34" dur="20000" fill="hold"/>
                                        <p:tgtEl>
                                          <p:spTgt spid="15"/>
                                        </p:tgtEl>
                                        <p:attrNameLst>
                                          <p:attrName>ppt_y</p:attrName>
                                        </p:attrNameLst>
                                      </p:cBhvr>
                                      <p:tavLst>
                                        <p:tav tm="0">
                                          <p:val>
                                            <p:strVal val="#ppt_y+#ppt_h/2"/>
                                          </p:val>
                                        </p:tav>
                                        <p:tav tm="100000">
                                          <p:val>
                                            <p:strVal val="#ppt_y"/>
                                          </p:val>
                                        </p:tav>
                                      </p:tavLst>
                                    </p:anim>
                                    <p:anim calcmode="lin" valueType="num">
                                      <p:cBhvr>
                                        <p:cTn id="35" dur="20000" fill="hold"/>
                                        <p:tgtEl>
                                          <p:spTgt spid="15"/>
                                        </p:tgtEl>
                                        <p:attrNameLst>
                                          <p:attrName>ppt_w</p:attrName>
                                        </p:attrNameLst>
                                      </p:cBhvr>
                                      <p:tavLst>
                                        <p:tav tm="0">
                                          <p:val>
                                            <p:strVal val="#ppt_w"/>
                                          </p:val>
                                        </p:tav>
                                        <p:tav tm="100000">
                                          <p:val>
                                            <p:strVal val="#ppt_w"/>
                                          </p:val>
                                        </p:tav>
                                      </p:tavLst>
                                    </p:anim>
                                    <p:anim calcmode="lin" valueType="num">
                                      <p:cBhvr>
                                        <p:cTn id="36" dur="20000" fill="hold"/>
                                        <p:tgtEl>
                                          <p:spTgt spid="15"/>
                                        </p:tgtEl>
                                        <p:attrNameLst>
                                          <p:attrName>ppt_h</p:attrName>
                                        </p:attrNameLst>
                                      </p:cBhvr>
                                      <p:tavLst>
                                        <p:tav tm="0">
                                          <p:val>
                                            <p:fltVal val="0"/>
                                          </p:val>
                                        </p:tav>
                                        <p:tav tm="100000">
                                          <p:val>
                                            <p:strVal val="#ppt_h"/>
                                          </p:val>
                                        </p:tav>
                                      </p:tavLst>
                                    </p:anim>
                                  </p:childTnLst>
                                </p:cTn>
                              </p:par>
                              <p:par>
                                <p:cTn id="37" presetID="17" presetClass="entr" presetSubtype="10" fill="hold" nodeType="withEffect">
                                  <p:stCondLst>
                                    <p:cond delay="20000"/>
                                  </p:stCondLst>
                                  <p:childTnLst>
                                    <p:set>
                                      <p:cBhvr>
                                        <p:cTn id="38" dur="1" fill="hold">
                                          <p:stCondLst>
                                            <p:cond delay="0"/>
                                          </p:stCondLst>
                                        </p:cTn>
                                        <p:tgtEl>
                                          <p:spTgt spid="14"/>
                                        </p:tgtEl>
                                        <p:attrNameLst>
                                          <p:attrName>style.visibility</p:attrName>
                                        </p:attrNameLst>
                                      </p:cBhvr>
                                      <p:to>
                                        <p:strVal val="visible"/>
                                      </p:to>
                                    </p:set>
                                    <p:anim calcmode="lin" valueType="num">
                                      <p:cBhvr>
                                        <p:cTn id="39" dur="20000" fill="hold"/>
                                        <p:tgtEl>
                                          <p:spTgt spid="14"/>
                                        </p:tgtEl>
                                        <p:attrNameLst>
                                          <p:attrName>ppt_w</p:attrName>
                                        </p:attrNameLst>
                                      </p:cBhvr>
                                      <p:tavLst>
                                        <p:tav tm="0">
                                          <p:val>
                                            <p:fltVal val="0"/>
                                          </p:val>
                                        </p:tav>
                                        <p:tav tm="100000">
                                          <p:val>
                                            <p:strVal val="#ppt_w"/>
                                          </p:val>
                                        </p:tav>
                                      </p:tavLst>
                                    </p:anim>
                                    <p:anim calcmode="lin" valueType="num">
                                      <p:cBhvr>
                                        <p:cTn id="40" dur="20000" fill="hold"/>
                                        <p:tgtEl>
                                          <p:spTgt spid="14"/>
                                        </p:tgtEl>
                                        <p:attrNameLst>
                                          <p:attrName>ppt_h</p:attrName>
                                        </p:attrNameLst>
                                      </p:cBhvr>
                                      <p:tavLst>
                                        <p:tav tm="0">
                                          <p:val>
                                            <p:strVal val="#ppt_h"/>
                                          </p:val>
                                        </p:tav>
                                        <p:tav tm="100000">
                                          <p:val>
                                            <p:strVal val="#ppt_h"/>
                                          </p:val>
                                        </p:tav>
                                      </p:tavLst>
                                    </p:anim>
                                  </p:childTnLst>
                                </p:cTn>
                              </p:par>
                              <p:par>
                                <p:cTn id="41" presetID="10" presetClass="exit" presetSubtype="0" fill="hold" nodeType="withEffect">
                                  <p:stCondLst>
                                    <p:cond delay="25000"/>
                                  </p:stCondLst>
                                  <p:childTnLst>
                                    <p:animEffect transition="out" filter="fade">
                                      <p:cBhvr>
                                        <p:cTn id="42" dur="10000"/>
                                        <p:tgtEl>
                                          <p:spTgt spid="6"/>
                                        </p:tgtEl>
                                      </p:cBhvr>
                                    </p:animEffect>
                                    <p:set>
                                      <p:cBhvr>
                                        <p:cTn id="43" dur="1" fill="hold">
                                          <p:stCondLst>
                                            <p:cond delay="9999"/>
                                          </p:stCondLst>
                                        </p:cTn>
                                        <p:tgtEl>
                                          <p:spTgt spid="6"/>
                                        </p:tgtEl>
                                        <p:attrNameLst>
                                          <p:attrName>style.visibility</p:attrName>
                                        </p:attrNameLst>
                                      </p:cBhvr>
                                      <p:to>
                                        <p:strVal val="hidden"/>
                                      </p:to>
                                    </p:set>
                                  </p:childTnLst>
                                </p:cTn>
                              </p:par>
                              <p:par>
                                <p:cTn id="44" presetID="10" presetClass="exit" presetSubtype="0" fill="hold" nodeType="withEffect">
                                  <p:stCondLst>
                                    <p:cond delay="25000"/>
                                  </p:stCondLst>
                                  <p:childTnLst>
                                    <p:animEffect transition="out" filter="fade">
                                      <p:cBhvr>
                                        <p:cTn id="45" dur="10000"/>
                                        <p:tgtEl>
                                          <p:spTgt spid="13"/>
                                        </p:tgtEl>
                                      </p:cBhvr>
                                    </p:animEffect>
                                    <p:set>
                                      <p:cBhvr>
                                        <p:cTn id="46" dur="1" fill="hold">
                                          <p:stCondLst>
                                            <p:cond delay="9999"/>
                                          </p:stCondLst>
                                        </p:cTn>
                                        <p:tgtEl>
                                          <p:spTgt spid="13"/>
                                        </p:tgtEl>
                                        <p:attrNameLst>
                                          <p:attrName>style.visibility</p:attrName>
                                        </p:attrNameLst>
                                      </p:cBhvr>
                                      <p:to>
                                        <p:strVal val="hidden"/>
                                      </p:to>
                                    </p:set>
                                  </p:childTnLst>
                                </p:cTn>
                              </p:par>
                              <p:par>
                                <p:cTn id="47" presetID="10" presetClass="entr" presetSubtype="0" fill="hold" grpId="0" nodeType="withEffect">
                                  <p:stCondLst>
                                    <p:cond delay="41000"/>
                                  </p:stCondLst>
                                  <p:iterate type="lt">
                                    <p:tmPct val="7000"/>
                                  </p:iterate>
                                  <p:childTnLst>
                                    <p:set>
                                      <p:cBhvr>
                                        <p:cTn id="48" dur="1" fill="hold">
                                          <p:stCondLst>
                                            <p:cond delay="0"/>
                                          </p:stCondLst>
                                        </p:cTn>
                                        <p:tgtEl>
                                          <p:spTgt spid="4">
                                            <p:txEl>
                                              <p:pRg st="0" end="0"/>
                                            </p:txEl>
                                          </p:spTgt>
                                        </p:tgtEl>
                                        <p:attrNameLst>
                                          <p:attrName>style.visibility</p:attrName>
                                        </p:attrNameLst>
                                      </p:cBhvr>
                                      <p:to>
                                        <p:strVal val="visible"/>
                                      </p:to>
                                    </p:set>
                                    <p:animEffect transition="in" filter="fade">
                                      <p:cBhvr>
                                        <p:cTn id="49" dur="1500"/>
                                        <p:tgtEl>
                                          <p:spTgt spid="4">
                                            <p:txEl>
                                              <p:pRg st="0" end="0"/>
                                            </p:txEl>
                                          </p:spTgt>
                                        </p:tgtEl>
                                      </p:cBhvr>
                                    </p:animEffect>
                                  </p:childTnLst>
                                </p:cTn>
                              </p:par>
                              <p:par>
                                <p:cTn id="50" presetID="10" presetClass="entr" presetSubtype="0" fill="hold" grpId="0" nodeType="withEffect">
                                  <p:stCondLst>
                                    <p:cond delay="46500"/>
                                  </p:stCondLst>
                                  <p:iterate type="lt">
                                    <p:tmPct val="7000"/>
                                  </p:iterate>
                                  <p:childTnLst>
                                    <p:set>
                                      <p:cBhvr>
                                        <p:cTn id="51" dur="1" fill="hold">
                                          <p:stCondLst>
                                            <p:cond delay="0"/>
                                          </p:stCondLst>
                                        </p:cTn>
                                        <p:tgtEl>
                                          <p:spTgt spid="4">
                                            <p:txEl>
                                              <p:pRg st="1" end="1"/>
                                            </p:txEl>
                                          </p:spTgt>
                                        </p:tgtEl>
                                        <p:attrNameLst>
                                          <p:attrName>style.visibility</p:attrName>
                                        </p:attrNameLst>
                                      </p:cBhvr>
                                      <p:to>
                                        <p:strVal val="visible"/>
                                      </p:to>
                                    </p:set>
                                    <p:animEffect transition="in" filter="fade">
                                      <p:cBhvr>
                                        <p:cTn id="52" dur="1500"/>
                                        <p:tgtEl>
                                          <p:spTgt spid="4">
                                            <p:txEl>
                                              <p:pRg st="1" end="1"/>
                                            </p:txEl>
                                          </p:spTgt>
                                        </p:tgtEl>
                                      </p:cBhvr>
                                    </p:animEffect>
                                  </p:childTnLst>
                                </p:cTn>
                              </p:par>
                            </p:childTnLst>
                          </p:cTn>
                        </p:par>
                        <p:par>
                          <p:cTn id="53" fill="hold">
                            <p:stCondLst>
                              <p:cond delay="52200"/>
                            </p:stCondLst>
                            <p:childTnLst>
                              <p:par>
                                <p:cTn id="54" presetID="10" presetClass="entr" presetSubtype="0" fill="hold" grpId="0" nodeType="afterEffect">
                                  <p:stCondLst>
                                    <p:cond delay="1000"/>
                                  </p:stCondLst>
                                  <p:iterate type="lt">
                                    <p:tmPct val="7000"/>
                                  </p:iterate>
                                  <p:childTnLst>
                                    <p:set>
                                      <p:cBhvr>
                                        <p:cTn id="55" dur="1" fill="hold">
                                          <p:stCondLst>
                                            <p:cond delay="0"/>
                                          </p:stCondLst>
                                        </p:cTn>
                                        <p:tgtEl>
                                          <p:spTgt spid="4">
                                            <p:txEl>
                                              <p:pRg st="2" end="2"/>
                                            </p:txEl>
                                          </p:spTgt>
                                        </p:tgtEl>
                                        <p:attrNameLst>
                                          <p:attrName>style.visibility</p:attrName>
                                        </p:attrNameLst>
                                      </p:cBhvr>
                                      <p:to>
                                        <p:strVal val="visible"/>
                                      </p:to>
                                    </p:set>
                                    <p:animEffect transition="in" filter="fade">
                                      <p:cBhvr>
                                        <p:cTn id="56" dur="1500"/>
                                        <p:tgtEl>
                                          <p:spTgt spid="4">
                                            <p:txEl>
                                              <p:pRg st="2" end="2"/>
                                            </p:txEl>
                                          </p:spTgt>
                                        </p:tgtEl>
                                      </p:cBhvr>
                                    </p:animEffect>
                                  </p:childTnLst>
                                </p:cTn>
                              </p:par>
                            </p:childTnLst>
                          </p:cTn>
                        </p:par>
                        <p:par>
                          <p:cTn id="57" fill="hold">
                            <p:stCondLst>
                              <p:cond delay="57430"/>
                            </p:stCondLst>
                            <p:childTnLst>
                              <p:par>
                                <p:cTn id="58" presetID="10" presetClass="entr" presetSubtype="0" fill="hold" grpId="0" nodeType="afterEffect">
                                  <p:stCondLst>
                                    <p:cond delay="0"/>
                                  </p:stCondLst>
                                  <p:iterate type="lt">
                                    <p:tmPct val="7000"/>
                                  </p:iterate>
                                  <p:childTnLst>
                                    <p:set>
                                      <p:cBhvr>
                                        <p:cTn id="59" dur="1" fill="hold">
                                          <p:stCondLst>
                                            <p:cond delay="0"/>
                                          </p:stCondLst>
                                        </p:cTn>
                                        <p:tgtEl>
                                          <p:spTgt spid="4">
                                            <p:txEl>
                                              <p:pRg st="3" end="3"/>
                                            </p:txEl>
                                          </p:spTgt>
                                        </p:tgtEl>
                                        <p:attrNameLst>
                                          <p:attrName>style.visibility</p:attrName>
                                        </p:attrNameLst>
                                      </p:cBhvr>
                                      <p:to>
                                        <p:strVal val="visible"/>
                                      </p:to>
                                    </p:set>
                                    <p:animEffect transition="in" filter="fade">
                                      <p:cBhvr>
                                        <p:cTn id="60" dur="1500"/>
                                        <p:tgtEl>
                                          <p:spTgt spid="4">
                                            <p:txEl>
                                              <p:pRg st="3" end="3"/>
                                            </p:txEl>
                                          </p:spTgt>
                                        </p:tgtEl>
                                      </p:cBhvr>
                                    </p:animEffect>
                                  </p:childTnLst>
                                </p:cTn>
                              </p:par>
                            </p:childTnLst>
                          </p:cTn>
                        </p:par>
                        <p:par>
                          <p:cTn id="61" fill="hold">
                            <p:stCondLst>
                              <p:cond delay="61765"/>
                            </p:stCondLst>
                            <p:childTnLst>
                              <p:par>
                                <p:cTn id="62" presetID="10" presetClass="entr" presetSubtype="0" fill="hold" grpId="0" nodeType="afterEffect">
                                  <p:stCondLst>
                                    <p:cond delay="0"/>
                                  </p:stCondLst>
                                  <p:iterate type="lt">
                                    <p:tmPct val="7000"/>
                                  </p:iterate>
                                  <p:childTnLst>
                                    <p:set>
                                      <p:cBhvr>
                                        <p:cTn id="63" dur="1" fill="hold">
                                          <p:stCondLst>
                                            <p:cond delay="0"/>
                                          </p:stCondLst>
                                        </p:cTn>
                                        <p:tgtEl>
                                          <p:spTgt spid="4">
                                            <p:txEl>
                                              <p:pRg st="4" end="4"/>
                                            </p:txEl>
                                          </p:spTgt>
                                        </p:tgtEl>
                                        <p:attrNameLst>
                                          <p:attrName>style.visibility</p:attrName>
                                        </p:attrNameLst>
                                      </p:cBhvr>
                                      <p:to>
                                        <p:strVal val="visible"/>
                                      </p:to>
                                    </p:set>
                                    <p:animEffect transition="in" filter="fade">
                                      <p:cBhvr>
                                        <p:cTn id="64" dur="1500"/>
                                        <p:tgtEl>
                                          <p:spTgt spid="4">
                                            <p:txEl>
                                              <p:pRg st="4" end="4"/>
                                            </p:txEl>
                                          </p:spTgt>
                                        </p:tgtEl>
                                      </p:cBhvr>
                                    </p:animEffect>
                                  </p:childTnLst>
                                </p:cTn>
                              </p:par>
                            </p:childTnLst>
                          </p:cTn>
                        </p:par>
                        <p:par>
                          <p:cTn id="65" fill="hold">
                            <p:stCondLst>
                              <p:cond delay="65470"/>
                            </p:stCondLst>
                            <p:childTnLst>
                              <p:par>
                                <p:cTn id="66" presetID="10" presetClass="entr" presetSubtype="0" fill="hold" grpId="0" nodeType="afterEffect">
                                  <p:stCondLst>
                                    <p:cond delay="0"/>
                                  </p:stCondLst>
                                  <p:iterate type="lt">
                                    <p:tmPct val="7000"/>
                                  </p:iterate>
                                  <p:childTnLst>
                                    <p:set>
                                      <p:cBhvr>
                                        <p:cTn id="67" dur="1" fill="hold">
                                          <p:stCondLst>
                                            <p:cond delay="0"/>
                                          </p:stCondLst>
                                        </p:cTn>
                                        <p:tgtEl>
                                          <p:spTgt spid="4">
                                            <p:txEl>
                                              <p:pRg st="5" end="5"/>
                                            </p:txEl>
                                          </p:spTgt>
                                        </p:tgtEl>
                                        <p:attrNameLst>
                                          <p:attrName>style.visibility</p:attrName>
                                        </p:attrNameLst>
                                      </p:cBhvr>
                                      <p:to>
                                        <p:strVal val="visible"/>
                                      </p:to>
                                    </p:set>
                                    <p:animEffect transition="in" filter="fade">
                                      <p:cBhvr>
                                        <p:cTn id="68" dur="1500"/>
                                        <p:tgtEl>
                                          <p:spTgt spid="4">
                                            <p:txEl>
                                              <p:pRg st="5" end="5"/>
                                            </p:txEl>
                                          </p:spTgt>
                                        </p:tgtEl>
                                      </p:cBhvr>
                                    </p:animEffect>
                                  </p:childTnLst>
                                </p:cTn>
                              </p:par>
                            </p:childTnLst>
                          </p:cTn>
                        </p:par>
                        <p:par>
                          <p:cTn id="69" fill="hold">
                            <p:stCondLst>
                              <p:cond delay="69280"/>
                            </p:stCondLst>
                            <p:childTnLst>
                              <p:par>
                                <p:cTn id="70" presetID="10" presetClass="entr" presetSubtype="0" fill="hold" grpId="0" nodeType="afterEffect">
                                  <p:stCondLst>
                                    <p:cond delay="1000"/>
                                  </p:stCondLst>
                                  <p:iterate type="lt">
                                    <p:tmPct val="7000"/>
                                  </p:iterate>
                                  <p:childTnLst>
                                    <p:set>
                                      <p:cBhvr>
                                        <p:cTn id="71" dur="1" fill="hold">
                                          <p:stCondLst>
                                            <p:cond delay="0"/>
                                          </p:stCondLst>
                                        </p:cTn>
                                        <p:tgtEl>
                                          <p:spTgt spid="7">
                                            <p:txEl>
                                              <p:pRg st="0" end="0"/>
                                            </p:txEl>
                                          </p:spTgt>
                                        </p:tgtEl>
                                        <p:attrNameLst>
                                          <p:attrName>style.visibility</p:attrName>
                                        </p:attrNameLst>
                                      </p:cBhvr>
                                      <p:to>
                                        <p:strVal val="visible"/>
                                      </p:to>
                                    </p:set>
                                    <p:animEffect transition="in" filter="fade">
                                      <p:cBhvr>
                                        <p:cTn id="72" dur="1500"/>
                                        <p:tgtEl>
                                          <p:spTgt spid="7">
                                            <p:txEl>
                                              <p:pRg st="0" end="0"/>
                                            </p:txEl>
                                          </p:spTgt>
                                        </p:tgtEl>
                                      </p:cBhvr>
                                    </p:animEffect>
                                  </p:childTnLst>
                                </p:cTn>
                              </p:par>
                            </p:childTnLst>
                          </p:cTn>
                        </p:par>
                        <p:par>
                          <p:cTn id="73" fill="hold">
                            <p:stCondLst>
                              <p:cond delay="85430"/>
                            </p:stCondLst>
                            <p:childTnLst>
                              <p:par>
                                <p:cTn id="74" presetID="10" presetClass="entr" presetSubtype="0" fill="hold" grpId="0" nodeType="afterEffect">
                                  <p:stCondLst>
                                    <p:cond delay="0"/>
                                  </p:stCondLst>
                                  <p:iterate type="lt">
                                    <p:tmPct val="7000"/>
                                  </p:iterate>
                                  <p:childTnLst>
                                    <p:set>
                                      <p:cBhvr>
                                        <p:cTn id="75" dur="1" fill="hold">
                                          <p:stCondLst>
                                            <p:cond delay="0"/>
                                          </p:stCondLst>
                                        </p:cTn>
                                        <p:tgtEl>
                                          <p:spTgt spid="7">
                                            <p:txEl>
                                              <p:pRg st="1" end="1"/>
                                            </p:txEl>
                                          </p:spTgt>
                                        </p:tgtEl>
                                        <p:attrNameLst>
                                          <p:attrName>style.visibility</p:attrName>
                                        </p:attrNameLst>
                                      </p:cBhvr>
                                      <p:to>
                                        <p:strVal val="visible"/>
                                      </p:to>
                                    </p:set>
                                    <p:animEffect transition="in" filter="fade">
                                      <p:cBhvr>
                                        <p:cTn id="76" dur="1500"/>
                                        <p:tgtEl>
                                          <p:spTgt spid="7">
                                            <p:txEl>
                                              <p:pRg st="1" end="1"/>
                                            </p:txEl>
                                          </p:spTgt>
                                        </p:tgtEl>
                                      </p:cBhvr>
                                    </p:animEffect>
                                  </p:childTnLst>
                                </p:cTn>
                              </p:par>
                            </p:childTnLst>
                          </p:cTn>
                        </p:par>
                        <p:par>
                          <p:cTn id="77" fill="hold">
                            <p:stCondLst>
                              <p:cond delay="90185"/>
                            </p:stCondLst>
                            <p:childTnLst>
                              <p:par>
                                <p:cTn id="78" presetID="10" presetClass="entr" presetSubtype="0" fill="hold" grpId="0" nodeType="afterEffect">
                                  <p:stCondLst>
                                    <p:cond delay="1000"/>
                                  </p:stCondLst>
                                  <p:iterate type="lt">
                                    <p:tmPct val="7000"/>
                                  </p:iterate>
                                  <p:childTnLst>
                                    <p:set>
                                      <p:cBhvr>
                                        <p:cTn id="79" dur="1" fill="hold">
                                          <p:stCondLst>
                                            <p:cond delay="0"/>
                                          </p:stCondLst>
                                        </p:cTn>
                                        <p:tgtEl>
                                          <p:spTgt spid="7">
                                            <p:txEl>
                                              <p:pRg st="2" end="2"/>
                                            </p:txEl>
                                          </p:spTgt>
                                        </p:tgtEl>
                                        <p:attrNameLst>
                                          <p:attrName>style.visibility</p:attrName>
                                        </p:attrNameLst>
                                      </p:cBhvr>
                                      <p:to>
                                        <p:strVal val="visible"/>
                                      </p:to>
                                    </p:set>
                                    <p:animEffect transition="in" filter="fade">
                                      <p:cBhvr>
                                        <p:cTn id="80" dur="1500"/>
                                        <p:tgtEl>
                                          <p:spTgt spid="7">
                                            <p:txEl>
                                              <p:pRg st="2" end="2"/>
                                            </p:txEl>
                                          </p:spTgt>
                                        </p:tgtEl>
                                      </p:cBhvr>
                                    </p:animEffect>
                                  </p:childTnLst>
                                </p:cTn>
                              </p:par>
                            </p:childTnLst>
                          </p:cTn>
                        </p:par>
                        <p:par>
                          <p:cTn id="81" fill="hold">
                            <p:stCondLst>
                              <p:cond delay="101715"/>
                            </p:stCondLst>
                            <p:childTnLst>
                              <p:par>
                                <p:cTn id="82" presetID="10" presetClass="entr" presetSubtype="0" fill="hold" grpId="0" nodeType="afterEffect">
                                  <p:stCondLst>
                                    <p:cond delay="0"/>
                                  </p:stCondLst>
                                  <p:iterate type="lt">
                                    <p:tmPct val="7000"/>
                                  </p:iterate>
                                  <p:childTnLst>
                                    <p:set>
                                      <p:cBhvr>
                                        <p:cTn id="83" dur="1" fill="hold">
                                          <p:stCondLst>
                                            <p:cond delay="0"/>
                                          </p:stCondLst>
                                        </p:cTn>
                                        <p:tgtEl>
                                          <p:spTgt spid="7">
                                            <p:txEl>
                                              <p:pRg st="3" end="3"/>
                                            </p:txEl>
                                          </p:spTgt>
                                        </p:tgtEl>
                                        <p:attrNameLst>
                                          <p:attrName>style.visibility</p:attrName>
                                        </p:attrNameLst>
                                      </p:cBhvr>
                                      <p:to>
                                        <p:strVal val="visible"/>
                                      </p:to>
                                    </p:set>
                                    <p:animEffect transition="in" filter="fade">
                                      <p:cBhvr>
                                        <p:cTn id="84" dur="1500"/>
                                        <p:tgtEl>
                                          <p:spTgt spid="7">
                                            <p:txEl>
                                              <p:pRg st="3" end="3"/>
                                            </p:txEl>
                                          </p:spTgt>
                                        </p:tgtEl>
                                      </p:cBhvr>
                                    </p:animEffect>
                                  </p:childTnLst>
                                </p:cTn>
                              </p:par>
                            </p:childTnLst>
                          </p:cTn>
                        </p:par>
                        <p:par>
                          <p:cTn id="85" fill="hold">
                            <p:stCondLst>
                              <p:cond delay="104370"/>
                            </p:stCondLst>
                            <p:childTnLst>
                              <p:par>
                                <p:cTn id="86" presetID="1" presetClass="entr" presetSubtype="0" fill="hold" grpId="0" nodeType="afterEffect">
                                  <p:stCondLst>
                                    <p:cond delay="1500"/>
                                  </p:stCondLst>
                                  <p:childTnLst>
                                    <p:set>
                                      <p:cBhvr>
                                        <p:cTn id="87"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88" fill="hold" display="0">
                  <p:stCondLst>
                    <p:cond delay="indefinite"/>
                  </p:stCondLst>
                  <p:endCondLst>
                    <p:cond evt="onStopAudio" delay="0">
                      <p:tgtEl>
                        <p:sldTgt/>
                      </p:tgtEl>
                    </p:cond>
                  </p:endCondLst>
                </p:cTn>
                <p:tgtEl>
                  <p:spTgt spid="2"/>
                </p:tgtEl>
              </p:cMediaNode>
            </p:audio>
          </p:childTnLst>
        </p:cTn>
      </p:par>
    </p:tnLst>
    <p:bldLst>
      <p:bldP spid="4" grpId="0" build="p"/>
      <p:bldP spid="7" grpId="0" build="p"/>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3347864" y="467836"/>
            <a:ext cx="5796136" cy="1815882"/>
          </a:xfrm>
          <a:prstGeom prst="rect">
            <a:avLst/>
          </a:prstGeom>
        </p:spPr>
        <p:txBody>
          <a:bodyPr wrap="square">
            <a:spAutoFit/>
          </a:bodyPr>
          <a:lstStyle/>
          <a:p>
            <a:pPr algn="ctr"/>
            <a:r>
              <a:rPr lang="es-MX" sz="1600" dirty="0">
                <a:solidFill>
                  <a:schemeClr val="accent6">
                    <a:lumMod val="75000"/>
                  </a:schemeClr>
                </a:solidFill>
                <a:latin typeface="Berlin Sans FB Demi" panose="020E0802020502020306" pitchFamily="34" charset="0"/>
                <a:ea typeface="Times New Roman" panose="02020603050405020304" pitchFamily="18" charset="0"/>
              </a:rPr>
              <a:t>Además de los tremendos beneficios que estamos revisando,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el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aguacate te ayuda a controlar tu hambre,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resultando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de gran ayuda si estás en plan de pérdida de peso.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Existen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evidencias que aseguran que una persona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que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incluye aguacate en su almuerzo,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se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siente un 23% más satisfechas, extendiendo así la necesidad de la siguiente comida hasta por 5 horas.</a:t>
            </a:r>
          </a:p>
        </p:txBody>
      </p:sp>
      <p:sp>
        <p:nvSpPr>
          <p:cNvPr id="6" name="Rectángulo 5"/>
          <p:cNvSpPr/>
          <p:nvPr/>
        </p:nvSpPr>
        <p:spPr>
          <a:xfrm>
            <a:off x="15606" y="2571750"/>
            <a:ext cx="4844425" cy="2585323"/>
          </a:xfrm>
          <a:prstGeom prst="rect">
            <a:avLst/>
          </a:prstGeom>
        </p:spPr>
        <p:txBody>
          <a:bodyPr wrap="square">
            <a:spAutoFit/>
          </a:bodyPr>
          <a:lstStyle/>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A su vez, gracias a sus valiosos nutrientes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que </a:t>
            </a:r>
            <a:r>
              <a:rPr lang="es-MX" dirty="0">
                <a:solidFill>
                  <a:schemeClr val="accent6">
                    <a:lumMod val="75000"/>
                  </a:schemeClr>
                </a:solidFill>
                <a:latin typeface="Berlin Sans FB Demi" panose="020E0802020502020306" pitchFamily="34" charset="0"/>
                <a:ea typeface="Times New Roman" panose="02020603050405020304" pitchFamily="18" charset="0"/>
              </a:rPr>
              <a:t>ayudan a tu metabolismo,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otorga </a:t>
            </a:r>
            <a:r>
              <a:rPr lang="es-MX" dirty="0">
                <a:solidFill>
                  <a:schemeClr val="accent6">
                    <a:lumMod val="75000"/>
                  </a:schemeClr>
                </a:solidFill>
                <a:latin typeface="Berlin Sans FB Demi" panose="020E0802020502020306" pitchFamily="34" charset="0"/>
                <a:ea typeface="Times New Roman" panose="02020603050405020304" pitchFamily="18" charset="0"/>
              </a:rPr>
              <a:t>la sensación de sentirse satisfecho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y </a:t>
            </a:r>
            <a:r>
              <a:rPr lang="es-MX" dirty="0">
                <a:solidFill>
                  <a:schemeClr val="accent6">
                    <a:lumMod val="75000"/>
                  </a:schemeClr>
                </a:solidFill>
                <a:latin typeface="Berlin Sans FB Demi" panose="020E0802020502020306" pitchFamily="34" charset="0"/>
                <a:ea typeface="Times New Roman" panose="02020603050405020304" pitchFamily="18" charset="0"/>
              </a:rPr>
              <a:t>al mismo tiempo,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ayuda </a:t>
            </a:r>
            <a:r>
              <a:rPr lang="es-MX" dirty="0">
                <a:solidFill>
                  <a:schemeClr val="accent6">
                    <a:lumMod val="75000"/>
                  </a:schemeClr>
                </a:solidFill>
                <a:latin typeface="Berlin Sans FB Demi" panose="020E0802020502020306" pitchFamily="34" charset="0"/>
                <a:ea typeface="Times New Roman" panose="02020603050405020304" pitchFamily="18" charset="0"/>
              </a:rPr>
              <a:t>a que pierdas peso en menor tiempo</a:t>
            </a:r>
            <a:r>
              <a:rPr lang="es-MX" dirty="0" smtClean="0">
                <a:solidFill>
                  <a:schemeClr val="accent6">
                    <a:lumMod val="75000"/>
                  </a:schemeClr>
                </a:solidFill>
                <a:latin typeface="Berlin Sans FB Demi" panose="020E0802020502020306" pitchFamily="34" charset="0"/>
                <a:ea typeface="Times New Roman" panose="02020603050405020304" pitchFamily="18" charset="0"/>
              </a:rPr>
              <a:t>.</a:t>
            </a: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 </a:t>
            </a:r>
            <a:r>
              <a:rPr lang="es-MX" dirty="0">
                <a:solidFill>
                  <a:schemeClr val="accent6">
                    <a:lumMod val="75000"/>
                  </a:schemeClr>
                </a:solidFill>
                <a:latin typeface="Berlin Sans FB Demi" panose="020E0802020502020306" pitchFamily="34" charset="0"/>
                <a:ea typeface="Times New Roman" panose="02020603050405020304" pitchFamily="18" charset="0"/>
              </a:rPr>
              <a:t>Cabe recalcar que el aguacate contiene agua en buenos niveles,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por </a:t>
            </a:r>
            <a:r>
              <a:rPr lang="es-MX" dirty="0">
                <a:solidFill>
                  <a:schemeClr val="accent6">
                    <a:lumMod val="75000"/>
                  </a:schemeClr>
                </a:solidFill>
                <a:latin typeface="Berlin Sans FB Demi" panose="020E0802020502020306" pitchFamily="34" charset="0"/>
                <a:ea typeface="Times New Roman" panose="02020603050405020304" pitchFamily="18" charset="0"/>
              </a:rPr>
              <a:t>lo que no tendrás </a:t>
            </a:r>
            <a:r>
              <a:rPr lang="es-MX" dirty="0" smtClean="0">
                <a:solidFill>
                  <a:schemeClr val="accent6">
                    <a:lumMod val="75000"/>
                  </a:schemeClr>
                </a:solidFill>
                <a:latin typeface="Berlin Sans FB Demi" panose="020E0802020502020306" pitchFamily="34" charset="0"/>
                <a:ea typeface="Times New Roman" panose="02020603050405020304" pitchFamily="18" charset="0"/>
              </a:rPr>
              <a:t>que </a:t>
            </a:r>
            <a:r>
              <a:rPr lang="es-MX" dirty="0">
                <a:solidFill>
                  <a:schemeClr val="accent6">
                    <a:lumMod val="75000"/>
                  </a:schemeClr>
                </a:solidFill>
                <a:latin typeface="Berlin Sans FB Demi" panose="020E0802020502020306" pitchFamily="34" charset="0"/>
                <a:ea typeface="Times New Roman" panose="02020603050405020304" pitchFamily="18" charset="0"/>
              </a:rPr>
              <a:t>preocuparte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por </a:t>
            </a:r>
            <a:r>
              <a:rPr lang="es-MX" dirty="0">
                <a:solidFill>
                  <a:schemeClr val="accent6">
                    <a:lumMod val="75000"/>
                  </a:schemeClr>
                </a:solidFill>
                <a:latin typeface="Berlin Sans FB Demi" panose="020E0802020502020306" pitchFamily="34" charset="0"/>
                <a:ea typeface="Times New Roman" panose="02020603050405020304" pitchFamily="18" charset="0"/>
              </a:rPr>
              <a:t>tu hidratación.</a:t>
            </a:r>
          </a:p>
        </p:txBody>
      </p:sp>
      <p:sp>
        <p:nvSpPr>
          <p:cNvPr id="7" name="CuadroTexto 6"/>
          <p:cNvSpPr txBox="1"/>
          <p:nvPr/>
        </p:nvSpPr>
        <p:spPr>
          <a:xfrm>
            <a:off x="-4254" y="-10236"/>
            <a:ext cx="160882" cy="300082"/>
          </a:xfrm>
          <a:prstGeom prst="rect">
            <a:avLst/>
          </a:prstGeom>
          <a:noFill/>
        </p:spPr>
        <p:txBody>
          <a:bodyPr wrap="square" rtlCol="0">
            <a:spAutoFit/>
          </a:bodyPr>
          <a:lstStyle/>
          <a:p>
            <a:pPr defTabSz="685800" fontAlgn="auto">
              <a:spcBef>
                <a:spcPts val="0"/>
              </a:spcBef>
              <a:spcAft>
                <a:spcPts val="0"/>
              </a:spcAft>
            </a:pPr>
            <a:r>
              <a:rPr lang="es-ES" sz="1350" dirty="0">
                <a:solidFill>
                  <a:prstClr val="black"/>
                </a:solidFill>
                <a:latin typeface="Calibri" panose="020F0502020204030204"/>
              </a:rPr>
              <a:t> </a:t>
            </a:r>
            <a:endParaRPr lang="es-MX" sz="1350" dirty="0">
              <a:solidFill>
                <a:prstClr val="black"/>
              </a:solidFill>
              <a:latin typeface="Calibri" panose="020F0502020204030204"/>
            </a:endParaRPr>
          </a:p>
        </p:txBody>
      </p:sp>
      <p:pic>
        <p:nvPicPr>
          <p:cNvPr id="2" name="Eagle  2 dieta-%artist%-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411216" y="5346526"/>
            <a:ext cx="304800" cy="304800"/>
          </a:xfrm>
          <a:prstGeom prst="rect">
            <a:avLst/>
          </a:prstGeom>
        </p:spPr>
      </p:pic>
      <p:pic>
        <p:nvPicPr>
          <p:cNvPr id="12" name="Imagen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27384" y="-164554"/>
            <a:ext cx="2737104" cy="232257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3" name="Imagen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77" y="2139702"/>
            <a:ext cx="4864608" cy="268833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4" name="Imagen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9551" y="147731"/>
            <a:ext cx="2766673" cy="220799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5" name="Imagen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076057" y="1923679"/>
            <a:ext cx="3697824" cy="302433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8" name="Rectángulo 7"/>
          <p:cNvSpPr/>
          <p:nvPr/>
        </p:nvSpPr>
        <p:spPr>
          <a:xfrm>
            <a:off x="3193127" y="51470"/>
            <a:ext cx="3395097" cy="461665"/>
          </a:xfrm>
          <a:prstGeom prst="rect">
            <a:avLst/>
          </a:prstGeom>
        </p:spPr>
        <p:txBody>
          <a:bodyPr wrap="none">
            <a:spAutoFit/>
          </a:bodyPr>
          <a:lstStyle/>
          <a:p>
            <a:r>
              <a:rPr lang="es-MX" sz="2400" b="1" dirty="0" smtClean="0">
                <a:ln w="22225">
                  <a:solidFill>
                    <a:schemeClr val="accent2"/>
                  </a:solidFill>
                  <a:prstDash val="solid"/>
                </a:ln>
                <a:solidFill>
                  <a:schemeClr val="accent2">
                    <a:lumMod val="40000"/>
                    <a:lumOff val="60000"/>
                  </a:schemeClr>
                </a:solidFill>
                <a:ea typeface="Times New Roman" panose="02020603050405020304" pitchFamily="18" charset="0"/>
              </a:rPr>
              <a:t>Te </a:t>
            </a:r>
            <a:r>
              <a:rPr lang="es-MX" sz="2400" b="1" dirty="0">
                <a:ln w="22225">
                  <a:solidFill>
                    <a:schemeClr val="accent2"/>
                  </a:solidFill>
                  <a:prstDash val="solid"/>
                </a:ln>
                <a:solidFill>
                  <a:schemeClr val="accent2">
                    <a:lumMod val="40000"/>
                    <a:lumOff val="60000"/>
                  </a:schemeClr>
                </a:solidFill>
                <a:ea typeface="Times New Roman" panose="02020603050405020304" pitchFamily="18" charset="0"/>
              </a:rPr>
              <a:t>sentirás satisfecho</a:t>
            </a:r>
          </a:p>
        </p:txBody>
      </p:sp>
      <p:pic>
        <p:nvPicPr>
          <p:cNvPr id="11" name="Imagen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3516" y="-10236"/>
            <a:ext cx="9162197" cy="5153736"/>
          </a:xfrm>
          <a:prstGeom prst="rect">
            <a:avLst/>
          </a:prstGeom>
        </p:spPr>
      </p:pic>
    </p:spTree>
    <p:extLst>
      <p:ext uri="{BB962C8B-B14F-4D97-AF65-F5344CB8AC3E}">
        <p14:creationId xmlns:p14="http://schemas.microsoft.com/office/powerpoint/2010/main" val="5233797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0">
        <p15:prstTrans prst="win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after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39457" fill="hold"/>
                                        <p:tgtEl>
                                          <p:spTgt spid="2"/>
                                        </p:tgtEl>
                                      </p:cBhvr>
                                    </p:cmd>
                                  </p:childTnLst>
                                </p:cTn>
                              </p:par>
                              <p:par>
                                <p:cTn id="10" presetID="31" presetClass="entr" presetSubtype="0"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20000" fill="hold"/>
                                        <p:tgtEl>
                                          <p:spTgt spid="12"/>
                                        </p:tgtEl>
                                        <p:attrNameLst>
                                          <p:attrName>ppt_w</p:attrName>
                                        </p:attrNameLst>
                                      </p:cBhvr>
                                      <p:tavLst>
                                        <p:tav tm="0">
                                          <p:val>
                                            <p:fltVal val="0"/>
                                          </p:val>
                                        </p:tav>
                                        <p:tav tm="100000">
                                          <p:val>
                                            <p:strVal val="#ppt_w"/>
                                          </p:val>
                                        </p:tav>
                                      </p:tavLst>
                                    </p:anim>
                                    <p:anim calcmode="lin" valueType="num">
                                      <p:cBhvr>
                                        <p:cTn id="13" dur="20000" fill="hold"/>
                                        <p:tgtEl>
                                          <p:spTgt spid="12"/>
                                        </p:tgtEl>
                                        <p:attrNameLst>
                                          <p:attrName>ppt_h</p:attrName>
                                        </p:attrNameLst>
                                      </p:cBhvr>
                                      <p:tavLst>
                                        <p:tav tm="0">
                                          <p:val>
                                            <p:fltVal val="0"/>
                                          </p:val>
                                        </p:tav>
                                        <p:tav tm="100000">
                                          <p:val>
                                            <p:strVal val="#ppt_h"/>
                                          </p:val>
                                        </p:tav>
                                      </p:tavLst>
                                    </p:anim>
                                    <p:anim calcmode="lin" valueType="num">
                                      <p:cBhvr>
                                        <p:cTn id="14" dur="20000" fill="hold"/>
                                        <p:tgtEl>
                                          <p:spTgt spid="12"/>
                                        </p:tgtEl>
                                        <p:attrNameLst>
                                          <p:attrName>style.rotation</p:attrName>
                                        </p:attrNameLst>
                                      </p:cBhvr>
                                      <p:tavLst>
                                        <p:tav tm="0">
                                          <p:val>
                                            <p:fltVal val="90"/>
                                          </p:val>
                                        </p:tav>
                                        <p:tav tm="100000">
                                          <p:val>
                                            <p:fltVal val="0"/>
                                          </p:val>
                                        </p:tav>
                                      </p:tavLst>
                                    </p:anim>
                                    <p:animEffect transition="in" filter="fade">
                                      <p:cBhvr>
                                        <p:cTn id="15" dur="20000"/>
                                        <p:tgtEl>
                                          <p:spTgt spid="12"/>
                                        </p:tgtEl>
                                      </p:cBhvr>
                                    </p:animEffect>
                                  </p:childTnLst>
                                </p:cTn>
                              </p:par>
                              <p:par>
                                <p:cTn id="16" presetID="31" presetClass="entr" presetSubtype="0"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20000" fill="hold"/>
                                        <p:tgtEl>
                                          <p:spTgt spid="13"/>
                                        </p:tgtEl>
                                        <p:attrNameLst>
                                          <p:attrName>ppt_w</p:attrName>
                                        </p:attrNameLst>
                                      </p:cBhvr>
                                      <p:tavLst>
                                        <p:tav tm="0">
                                          <p:val>
                                            <p:fltVal val="0"/>
                                          </p:val>
                                        </p:tav>
                                        <p:tav tm="100000">
                                          <p:val>
                                            <p:strVal val="#ppt_w"/>
                                          </p:val>
                                        </p:tav>
                                      </p:tavLst>
                                    </p:anim>
                                    <p:anim calcmode="lin" valueType="num">
                                      <p:cBhvr>
                                        <p:cTn id="19" dur="20000" fill="hold"/>
                                        <p:tgtEl>
                                          <p:spTgt spid="13"/>
                                        </p:tgtEl>
                                        <p:attrNameLst>
                                          <p:attrName>ppt_h</p:attrName>
                                        </p:attrNameLst>
                                      </p:cBhvr>
                                      <p:tavLst>
                                        <p:tav tm="0">
                                          <p:val>
                                            <p:fltVal val="0"/>
                                          </p:val>
                                        </p:tav>
                                        <p:tav tm="100000">
                                          <p:val>
                                            <p:strVal val="#ppt_h"/>
                                          </p:val>
                                        </p:tav>
                                      </p:tavLst>
                                    </p:anim>
                                    <p:anim calcmode="lin" valueType="num">
                                      <p:cBhvr>
                                        <p:cTn id="20" dur="20000" fill="hold"/>
                                        <p:tgtEl>
                                          <p:spTgt spid="13"/>
                                        </p:tgtEl>
                                        <p:attrNameLst>
                                          <p:attrName>style.rotation</p:attrName>
                                        </p:attrNameLst>
                                      </p:cBhvr>
                                      <p:tavLst>
                                        <p:tav tm="0">
                                          <p:val>
                                            <p:fltVal val="90"/>
                                          </p:val>
                                        </p:tav>
                                        <p:tav tm="100000">
                                          <p:val>
                                            <p:fltVal val="0"/>
                                          </p:val>
                                        </p:tav>
                                      </p:tavLst>
                                    </p:anim>
                                    <p:animEffect transition="in" filter="fade">
                                      <p:cBhvr>
                                        <p:cTn id="21" dur="20000"/>
                                        <p:tgtEl>
                                          <p:spTgt spid="13"/>
                                        </p:tgtEl>
                                      </p:cBhvr>
                                    </p:animEffect>
                                  </p:childTnLst>
                                </p:cTn>
                              </p:par>
                              <p:par>
                                <p:cTn id="22" presetID="10" presetClass="entr" presetSubtype="0" fill="hold" grpId="0" nodeType="withEffect">
                                  <p:stCondLst>
                                    <p:cond delay="20000"/>
                                  </p:stCondLst>
                                  <p:iterate type="lt">
                                    <p:tmPct val="7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500"/>
                                        <p:tgtEl>
                                          <p:spTgt spid="8"/>
                                        </p:tgtEl>
                                      </p:cBhvr>
                                    </p:animEffect>
                                  </p:childTnLst>
                                </p:cTn>
                              </p:par>
                              <p:par>
                                <p:cTn id="25" presetID="17" presetClass="entr" presetSubtype="8" fill="hold" nodeType="withEffect">
                                  <p:stCondLst>
                                    <p:cond delay="221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20000" fill="hold"/>
                                        <p:tgtEl>
                                          <p:spTgt spid="14"/>
                                        </p:tgtEl>
                                        <p:attrNameLst>
                                          <p:attrName>ppt_x</p:attrName>
                                        </p:attrNameLst>
                                      </p:cBhvr>
                                      <p:tavLst>
                                        <p:tav tm="0">
                                          <p:val>
                                            <p:strVal val="#ppt_x-#ppt_w/2"/>
                                          </p:val>
                                        </p:tav>
                                        <p:tav tm="100000">
                                          <p:val>
                                            <p:strVal val="#ppt_x"/>
                                          </p:val>
                                        </p:tav>
                                      </p:tavLst>
                                    </p:anim>
                                    <p:anim calcmode="lin" valueType="num">
                                      <p:cBhvr>
                                        <p:cTn id="28" dur="20000" fill="hold"/>
                                        <p:tgtEl>
                                          <p:spTgt spid="14"/>
                                        </p:tgtEl>
                                        <p:attrNameLst>
                                          <p:attrName>ppt_y</p:attrName>
                                        </p:attrNameLst>
                                      </p:cBhvr>
                                      <p:tavLst>
                                        <p:tav tm="0">
                                          <p:val>
                                            <p:strVal val="#ppt_y"/>
                                          </p:val>
                                        </p:tav>
                                        <p:tav tm="100000">
                                          <p:val>
                                            <p:strVal val="#ppt_y"/>
                                          </p:val>
                                        </p:tav>
                                      </p:tavLst>
                                    </p:anim>
                                    <p:anim calcmode="lin" valueType="num">
                                      <p:cBhvr>
                                        <p:cTn id="29" dur="20000" fill="hold"/>
                                        <p:tgtEl>
                                          <p:spTgt spid="14"/>
                                        </p:tgtEl>
                                        <p:attrNameLst>
                                          <p:attrName>ppt_w</p:attrName>
                                        </p:attrNameLst>
                                      </p:cBhvr>
                                      <p:tavLst>
                                        <p:tav tm="0">
                                          <p:val>
                                            <p:fltVal val="0"/>
                                          </p:val>
                                        </p:tav>
                                        <p:tav tm="100000">
                                          <p:val>
                                            <p:strVal val="#ppt_w"/>
                                          </p:val>
                                        </p:tav>
                                      </p:tavLst>
                                    </p:anim>
                                    <p:anim calcmode="lin" valueType="num">
                                      <p:cBhvr>
                                        <p:cTn id="30" dur="20000" fill="hold"/>
                                        <p:tgtEl>
                                          <p:spTgt spid="14"/>
                                        </p:tgtEl>
                                        <p:attrNameLst>
                                          <p:attrName>ppt_h</p:attrName>
                                        </p:attrNameLst>
                                      </p:cBhvr>
                                      <p:tavLst>
                                        <p:tav tm="0">
                                          <p:val>
                                            <p:strVal val="#ppt_h"/>
                                          </p:val>
                                        </p:tav>
                                        <p:tav tm="100000">
                                          <p:val>
                                            <p:strVal val="#ppt_h"/>
                                          </p:val>
                                        </p:tav>
                                      </p:tavLst>
                                    </p:anim>
                                  </p:childTnLst>
                                </p:cTn>
                              </p:par>
                              <p:par>
                                <p:cTn id="31" presetID="17" presetClass="entr" presetSubtype="2" fill="hold" nodeType="withEffect">
                                  <p:stCondLst>
                                    <p:cond delay="22100"/>
                                  </p:stCondLst>
                                  <p:childTnLst>
                                    <p:set>
                                      <p:cBhvr>
                                        <p:cTn id="32" dur="1" fill="hold">
                                          <p:stCondLst>
                                            <p:cond delay="0"/>
                                          </p:stCondLst>
                                        </p:cTn>
                                        <p:tgtEl>
                                          <p:spTgt spid="15"/>
                                        </p:tgtEl>
                                        <p:attrNameLst>
                                          <p:attrName>style.visibility</p:attrName>
                                        </p:attrNameLst>
                                      </p:cBhvr>
                                      <p:to>
                                        <p:strVal val="visible"/>
                                      </p:to>
                                    </p:set>
                                    <p:anim calcmode="lin" valueType="num">
                                      <p:cBhvr>
                                        <p:cTn id="33" dur="20000" fill="hold"/>
                                        <p:tgtEl>
                                          <p:spTgt spid="15"/>
                                        </p:tgtEl>
                                        <p:attrNameLst>
                                          <p:attrName>ppt_x</p:attrName>
                                        </p:attrNameLst>
                                      </p:cBhvr>
                                      <p:tavLst>
                                        <p:tav tm="0">
                                          <p:val>
                                            <p:strVal val="#ppt_x+#ppt_w/2"/>
                                          </p:val>
                                        </p:tav>
                                        <p:tav tm="100000">
                                          <p:val>
                                            <p:strVal val="#ppt_x"/>
                                          </p:val>
                                        </p:tav>
                                      </p:tavLst>
                                    </p:anim>
                                    <p:anim calcmode="lin" valueType="num">
                                      <p:cBhvr>
                                        <p:cTn id="34" dur="20000" fill="hold"/>
                                        <p:tgtEl>
                                          <p:spTgt spid="15"/>
                                        </p:tgtEl>
                                        <p:attrNameLst>
                                          <p:attrName>ppt_y</p:attrName>
                                        </p:attrNameLst>
                                      </p:cBhvr>
                                      <p:tavLst>
                                        <p:tav tm="0">
                                          <p:val>
                                            <p:strVal val="#ppt_y"/>
                                          </p:val>
                                        </p:tav>
                                        <p:tav tm="100000">
                                          <p:val>
                                            <p:strVal val="#ppt_y"/>
                                          </p:val>
                                        </p:tav>
                                      </p:tavLst>
                                    </p:anim>
                                    <p:anim calcmode="lin" valueType="num">
                                      <p:cBhvr>
                                        <p:cTn id="35" dur="20000" fill="hold"/>
                                        <p:tgtEl>
                                          <p:spTgt spid="15"/>
                                        </p:tgtEl>
                                        <p:attrNameLst>
                                          <p:attrName>ppt_w</p:attrName>
                                        </p:attrNameLst>
                                      </p:cBhvr>
                                      <p:tavLst>
                                        <p:tav tm="0">
                                          <p:val>
                                            <p:fltVal val="0"/>
                                          </p:val>
                                        </p:tav>
                                        <p:tav tm="100000">
                                          <p:val>
                                            <p:strVal val="#ppt_w"/>
                                          </p:val>
                                        </p:tav>
                                      </p:tavLst>
                                    </p:anim>
                                    <p:anim calcmode="lin" valueType="num">
                                      <p:cBhvr>
                                        <p:cTn id="36" dur="20000" fill="hold"/>
                                        <p:tgtEl>
                                          <p:spTgt spid="15"/>
                                        </p:tgtEl>
                                        <p:attrNameLst>
                                          <p:attrName>ppt_h</p:attrName>
                                        </p:attrNameLst>
                                      </p:cBhvr>
                                      <p:tavLst>
                                        <p:tav tm="0">
                                          <p:val>
                                            <p:strVal val="#ppt_h"/>
                                          </p:val>
                                        </p:tav>
                                        <p:tav tm="100000">
                                          <p:val>
                                            <p:strVal val="#ppt_h"/>
                                          </p:val>
                                        </p:tav>
                                      </p:tavLst>
                                    </p:anim>
                                  </p:childTnLst>
                                </p:cTn>
                              </p:par>
                              <p:par>
                                <p:cTn id="37" presetID="10" presetClass="exit" presetSubtype="0" fill="hold" nodeType="withEffect">
                                  <p:stCondLst>
                                    <p:cond delay="25000"/>
                                  </p:stCondLst>
                                  <p:childTnLst>
                                    <p:animEffect transition="out" filter="fade">
                                      <p:cBhvr>
                                        <p:cTn id="38" dur="5000"/>
                                        <p:tgtEl>
                                          <p:spTgt spid="12"/>
                                        </p:tgtEl>
                                      </p:cBhvr>
                                    </p:animEffect>
                                    <p:set>
                                      <p:cBhvr>
                                        <p:cTn id="39" dur="1" fill="hold">
                                          <p:stCondLst>
                                            <p:cond delay="4999"/>
                                          </p:stCondLst>
                                        </p:cTn>
                                        <p:tgtEl>
                                          <p:spTgt spid="12"/>
                                        </p:tgtEl>
                                        <p:attrNameLst>
                                          <p:attrName>style.visibility</p:attrName>
                                        </p:attrNameLst>
                                      </p:cBhvr>
                                      <p:to>
                                        <p:strVal val="hidden"/>
                                      </p:to>
                                    </p:set>
                                  </p:childTnLst>
                                </p:cTn>
                              </p:par>
                              <p:par>
                                <p:cTn id="40" presetID="10" presetClass="exit" presetSubtype="0" fill="hold" nodeType="withEffect">
                                  <p:stCondLst>
                                    <p:cond delay="25000"/>
                                  </p:stCondLst>
                                  <p:childTnLst>
                                    <p:animEffect transition="out" filter="fade">
                                      <p:cBhvr>
                                        <p:cTn id="41" dur="5000"/>
                                        <p:tgtEl>
                                          <p:spTgt spid="13"/>
                                        </p:tgtEl>
                                      </p:cBhvr>
                                    </p:animEffect>
                                    <p:set>
                                      <p:cBhvr>
                                        <p:cTn id="42" dur="1" fill="hold">
                                          <p:stCondLst>
                                            <p:cond delay="4999"/>
                                          </p:stCondLst>
                                        </p:cTn>
                                        <p:tgtEl>
                                          <p:spTgt spid="13"/>
                                        </p:tgtEl>
                                        <p:attrNameLst>
                                          <p:attrName>style.visibility</p:attrName>
                                        </p:attrNameLst>
                                      </p:cBhvr>
                                      <p:to>
                                        <p:strVal val="hidden"/>
                                      </p:to>
                                    </p:set>
                                  </p:childTnLst>
                                </p:cTn>
                              </p:par>
                              <p:par>
                                <p:cTn id="43" presetID="10" presetClass="entr" presetSubtype="0" fill="hold" grpId="0" nodeType="withEffect">
                                  <p:stCondLst>
                                    <p:cond delay="38000"/>
                                  </p:stCondLst>
                                  <p:iterate type="lt">
                                    <p:tmPct val="7000"/>
                                  </p:iterate>
                                  <p:childTnLst>
                                    <p:set>
                                      <p:cBhvr>
                                        <p:cTn id="44" dur="1" fill="hold">
                                          <p:stCondLst>
                                            <p:cond delay="0"/>
                                          </p:stCondLst>
                                        </p:cTn>
                                        <p:tgtEl>
                                          <p:spTgt spid="4">
                                            <p:txEl>
                                              <p:pRg st="0" end="0"/>
                                            </p:txEl>
                                          </p:spTgt>
                                        </p:tgtEl>
                                        <p:attrNameLst>
                                          <p:attrName>style.visibility</p:attrName>
                                        </p:attrNameLst>
                                      </p:cBhvr>
                                      <p:to>
                                        <p:strVal val="visible"/>
                                      </p:to>
                                    </p:set>
                                    <p:animEffect transition="in" filter="fade">
                                      <p:cBhvr>
                                        <p:cTn id="45" dur="1500"/>
                                        <p:tgtEl>
                                          <p:spTgt spid="4">
                                            <p:txEl>
                                              <p:pRg st="0" end="0"/>
                                            </p:txEl>
                                          </p:spTgt>
                                        </p:tgtEl>
                                      </p:cBhvr>
                                    </p:animEffect>
                                  </p:childTnLst>
                                </p:cTn>
                              </p:par>
                            </p:childTnLst>
                          </p:cTn>
                        </p:par>
                        <p:par>
                          <p:cTn id="46" fill="hold">
                            <p:stCondLst>
                              <p:cond delay="44645"/>
                            </p:stCondLst>
                            <p:childTnLst>
                              <p:par>
                                <p:cTn id="47" presetID="10" presetClass="entr" presetSubtype="0" fill="hold" grpId="0" nodeType="afterEffect">
                                  <p:stCondLst>
                                    <p:cond delay="0"/>
                                  </p:stCondLst>
                                  <p:iterate type="lt">
                                    <p:tmPct val="7000"/>
                                  </p:iterate>
                                  <p:childTnLst>
                                    <p:set>
                                      <p:cBhvr>
                                        <p:cTn id="48" dur="1" fill="hold">
                                          <p:stCondLst>
                                            <p:cond delay="0"/>
                                          </p:stCondLst>
                                        </p:cTn>
                                        <p:tgtEl>
                                          <p:spTgt spid="4">
                                            <p:txEl>
                                              <p:pRg st="1" end="1"/>
                                            </p:txEl>
                                          </p:spTgt>
                                        </p:tgtEl>
                                        <p:attrNameLst>
                                          <p:attrName>style.visibility</p:attrName>
                                        </p:attrNameLst>
                                      </p:cBhvr>
                                      <p:to>
                                        <p:strVal val="visible"/>
                                      </p:to>
                                    </p:set>
                                    <p:animEffect transition="in" filter="fade">
                                      <p:cBhvr>
                                        <p:cTn id="49" dur="1500"/>
                                        <p:tgtEl>
                                          <p:spTgt spid="4">
                                            <p:txEl>
                                              <p:pRg st="1" end="1"/>
                                            </p:txEl>
                                          </p:spTgt>
                                        </p:tgtEl>
                                      </p:cBhvr>
                                    </p:animEffect>
                                  </p:childTnLst>
                                </p:cTn>
                              </p:par>
                            </p:childTnLst>
                          </p:cTn>
                        </p:par>
                        <p:par>
                          <p:cTn id="50" fill="hold">
                            <p:stCondLst>
                              <p:cond delay="49820"/>
                            </p:stCondLst>
                            <p:childTnLst>
                              <p:par>
                                <p:cTn id="51" presetID="10" presetClass="entr" presetSubtype="0" fill="hold" grpId="0" nodeType="afterEffect">
                                  <p:stCondLst>
                                    <p:cond delay="0"/>
                                  </p:stCondLst>
                                  <p:iterate type="lt">
                                    <p:tmPct val="7000"/>
                                  </p:iterate>
                                  <p:childTnLst>
                                    <p:set>
                                      <p:cBhvr>
                                        <p:cTn id="52" dur="1" fill="hold">
                                          <p:stCondLst>
                                            <p:cond delay="0"/>
                                          </p:stCondLst>
                                        </p:cTn>
                                        <p:tgtEl>
                                          <p:spTgt spid="4">
                                            <p:txEl>
                                              <p:pRg st="2" end="2"/>
                                            </p:txEl>
                                          </p:spTgt>
                                        </p:tgtEl>
                                        <p:attrNameLst>
                                          <p:attrName>style.visibility</p:attrName>
                                        </p:attrNameLst>
                                      </p:cBhvr>
                                      <p:to>
                                        <p:strVal val="visible"/>
                                      </p:to>
                                    </p:set>
                                    <p:animEffect transition="in" filter="fade">
                                      <p:cBhvr>
                                        <p:cTn id="53" dur="1500"/>
                                        <p:tgtEl>
                                          <p:spTgt spid="4">
                                            <p:txEl>
                                              <p:pRg st="2" end="2"/>
                                            </p:txEl>
                                          </p:spTgt>
                                        </p:tgtEl>
                                      </p:cBhvr>
                                    </p:animEffect>
                                  </p:childTnLst>
                                </p:cTn>
                              </p:par>
                            </p:childTnLst>
                          </p:cTn>
                        </p:par>
                        <p:par>
                          <p:cTn id="54" fill="hold">
                            <p:stCondLst>
                              <p:cond delay="56465"/>
                            </p:stCondLst>
                            <p:childTnLst>
                              <p:par>
                                <p:cTn id="55" presetID="10" presetClass="entr" presetSubtype="0" fill="hold" grpId="0" nodeType="afterEffect">
                                  <p:stCondLst>
                                    <p:cond delay="1000"/>
                                  </p:stCondLst>
                                  <p:iterate type="lt">
                                    <p:tmPct val="7000"/>
                                  </p:iterate>
                                  <p:childTnLst>
                                    <p:set>
                                      <p:cBhvr>
                                        <p:cTn id="56" dur="1" fill="hold">
                                          <p:stCondLst>
                                            <p:cond delay="0"/>
                                          </p:stCondLst>
                                        </p:cTn>
                                        <p:tgtEl>
                                          <p:spTgt spid="4">
                                            <p:txEl>
                                              <p:pRg st="3" end="3"/>
                                            </p:txEl>
                                          </p:spTgt>
                                        </p:tgtEl>
                                        <p:attrNameLst>
                                          <p:attrName>style.visibility</p:attrName>
                                        </p:attrNameLst>
                                      </p:cBhvr>
                                      <p:to>
                                        <p:strVal val="visible"/>
                                      </p:to>
                                    </p:set>
                                    <p:animEffect transition="in" filter="fade">
                                      <p:cBhvr>
                                        <p:cTn id="57" dur="1500"/>
                                        <p:tgtEl>
                                          <p:spTgt spid="4">
                                            <p:txEl>
                                              <p:pRg st="3" end="3"/>
                                            </p:txEl>
                                          </p:spTgt>
                                        </p:tgtEl>
                                      </p:cBhvr>
                                    </p:animEffect>
                                  </p:childTnLst>
                                </p:cTn>
                              </p:par>
                            </p:childTnLst>
                          </p:cTn>
                        </p:par>
                        <p:par>
                          <p:cTn id="58" fill="hold">
                            <p:stCondLst>
                              <p:cond delay="63165"/>
                            </p:stCondLst>
                            <p:childTnLst>
                              <p:par>
                                <p:cTn id="59" presetID="10" presetClass="entr" presetSubtype="0" fill="hold" grpId="0" nodeType="afterEffect">
                                  <p:stCondLst>
                                    <p:cond delay="0"/>
                                  </p:stCondLst>
                                  <p:iterate type="lt">
                                    <p:tmPct val="7000"/>
                                  </p:iterate>
                                  <p:childTnLst>
                                    <p:set>
                                      <p:cBhvr>
                                        <p:cTn id="60" dur="1" fill="hold">
                                          <p:stCondLst>
                                            <p:cond delay="0"/>
                                          </p:stCondLst>
                                        </p:cTn>
                                        <p:tgtEl>
                                          <p:spTgt spid="4">
                                            <p:txEl>
                                              <p:pRg st="4" end="4"/>
                                            </p:txEl>
                                          </p:spTgt>
                                        </p:tgtEl>
                                        <p:attrNameLst>
                                          <p:attrName>style.visibility</p:attrName>
                                        </p:attrNameLst>
                                      </p:cBhvr>
                                      <p:to>
                                        <p:strVal val="visible"/>
                                      </p:to>
                                    </p:set>
                                    <p:animEffect transition="in" filter="fade">
                                      <p:cBhvr>
                                        <p:cTn id="61" dur="1500"/>
                                        <p:tgtEl>
                                          <p:spTgt spid="4">
                                            <p:txEl>
                                              <p:pRg st="4" end="4"/>
                                            </p:txEl>
                                          </p:spTgt>
                                        </p:tgtEl>
                                      </p:cBhvr>
                                    </p:animEffect>
                                  </p:childTnLst>
                                </p:cTn>
                              </p:par>
                            </p:childTnLst>
                          </p:cTn>
                        </p:par>
                        <p:par>
                          <p:cTn id="62" fill="hold">
                            <p:stCondLst>
                              <p:cond delay="67815"/>
                            </p:stCondLst>
                            <p:childTnLst>
                              <p:par>
                                <p:cTn id="63" presetID="10" presetClass="entr" presetSubtype="0" fill="hold" grpId="0" nodeType="afterEffect">
                                  <p:stCondLst>
                                    <p:cond delay="0"/>
                                  </p:stCondLst>
                                  <p:iterate type="lt">
                                    <p:tmPct val="7000"/>
                                  </p:iterate>
                                  <p:childTnLst>
                                    <p:set>
                                      <p:cBhvr>
                                        <p:cTn id="64" dur="1" fill="hold">
                                          <p:stCondLst>
                                            <p:cond delay="0"/>
                                          </p:stCondLst>
                                        </p:cTn>
                                        <p:tgtEl>
                                          <p:spTgt spid="4">
                                            <p:txEl>
                                              <p:pRg st="5" end="5"/>
                                            </p:txEl>
                                          </p:spTgt>
                                        </p:tgtEl>
                                        <p:attrNameLst>
                                          <p:attrName>style.visibility</p:attrName>
                                        </p:attrNameLst>
                                      </p:cBhvr>
                                      <p:to>
                                        <p:strVal val="visible"/>
                                      </p:to>
                                    </p:set>
                                    <p:animEffect transition="in" filter="fade">
                                      <p:cBhvr>
                                        <p:cTn id="65" dur="1500"/>
                                        <p:tgtEl>
                                          <p:spTgt spid="4">
                                            <p:txEl>
                                              <p:pRg st="5" end="5"/>
                                            </p:txEl>
                                          </p:spTgt>
                                        </p:tgtEl>
                                      </p:cBhvr>
                                    </p:animEffect>
                                  </p:childTnLst>
                                </p:cTn>
                              </p:par>
                            </p:childTnLst>
                          </p:cTn>
                        </p:par>
                        <p:par>
                          <p:cTn id="66" fill="hold">
                            <p:stCondLst>
                              <p:cond delay="78345"/>
                            </p:stCondLst>
                            <p:childTnLst>
                              <p:par>
                                <p:cTn id="67" presetID="10" presetClass="entr" presetSubtype="0" fill="hold" grpId="0" nodeType="afterEffect">
                                  <p:stCondLst>
                                    <p:cond delay="1500"/>
                                  </p:stCondLst>
                                  <p:iterate type="lt">
                                    <p:tmPct val="7000"/>
                                  </p:iterate>
                                  <p:childTnLst>
                                    <p:set>
                                      <p:cBhvr>
                                        <p:cTn id="68" dur="1" fill="hold">
                                          <p:stCondLst>
                                            <p:cond delay="0"/>
                                          </p:stCondLst>
                                        </p:cTn>
                                        <p:tgtEl>
                                          <p:spTgt spid="6">
                                            <p:txEl>
                                              <p:pRg st="0" end="0"/>
                                            </p:txEl>
                                          </p:spTgt>
                                        </p:tgtEl>
                                        <p:attrNameLst>
                                          <p:attrName>style.visibility</p:attrName>
                                        </p:attrNameLst>
                                      </p:cBhvr>
                                      <p:to>
                                        <p:strVal val="visible"/>
                                      </p:to>
                                    </p:set>
                                    <p:animEffect transition="in" filter="fade">
                                      <p:cBhvr>
                                        <p:cTn id="69" dur="1500"/>
                                        <p:tgtEl>
                                          <p:spTgt spid="6">
                                            <p:txEl>
                                              <p:pRg st="0" end="0"/>
                                            </p:txEl>
                                          </p:spTgt>
                                        </p:tgtEl>
                                      </p:cBhvr>
                                    </p:animEffect>
                                  </p:childTnLst>
                                </p:cTn>
                              </p:par>
                            </p:childTnLst>
                          </p:cTn>
                        </p:par>
                        <p:par>
                          <p:cTn id="70" fill="hold">
                            <p:stCondLst>
                              <p:cond delay="85020"/>
                            </p:stCondLst>
                            <p:childTnLst>
                              <p:par>
                                <p:cTn id="71" presetID="10" presetClass="entr" presetSubtype="0" fill="hold" grpId="0" nodeType="afterEffect">
                                  <p:stCondLst>
                                    <p:cond delay="0"/>
                                  </p:stCondLst>
                                  <p:iterate type="lt">
                                    <p:tmPct val="7000"/>
                                  </p:iterate>
                                  <p:childTnLst>
                                    <p:set>
                                      <p:cBhvr>
                                        <p:cTn id="72" dur="1" fill="hold">
                                          <p:stCondLst>
                                            <p:cond delay="0"/>
                                          </p:stCondLst>
                                        </p:cTn>
                                        <p:tgtEl>
                                          <p:spTgt spid="6">
                                            <p:txEl>
                                              <p:pRg st="1" end="1"/>
                                            </p:txEl>
                                          </p:spTgt>
                                        </p:tgtEl>
                                        <p:attrNameLst>
                                          <p:attrName>style.visibility</p:attrName>
                                        </p:attrNameLst>
                                      </p:cBhvr>
                                      <p:to>
                                        <p:strVal val="visible"/>
                                      </p:to>
                                    </p:set>
                                    <p:animEffect transition="in" filter="fade">
                                      <p:cBhvr>
                                        <p:cTn id="73" dur="1500"/>
                                        <p:tgtEl>
                                          <p:spTgt spid="6">
                                            <p:txEl>
                                              <p:pRg st="1" end="1"/>
                                            </p:txEl>
                                          </p:spTgt>
                                        </p:tgtEl>
                                      </p:cBhvr>
                                    </p:animEffect>
                                  </p:childTnLst>
                                </p:cTn>
                              </p:par>
                            </p:childTnLst>
                          </p:cTn>
                        </p:par>
                        <p:par>
                          <p:cTn id="74" fill="hold">
                            <p:stCondLst>
                              <p:cond delay="88935"/>
                            </p:stCondLst>
                            <p:childTnLst>
                              <p:par>
                                <p:cTn id="75" presetID="10" presetClass="entr" presetSubtype="0" fill="hold" grpId="0" nodeType="afterEffect">
                                  <p:stCondLst>
                                    <p:cond delay="0"/>
                                  </p:stCondLst>
                                  <p:iterate type="lt">
                                    <p:tmPct val="7000"/>
                                  </p:iterate>
                                  <p:childTnLst>
                                    <p:set>
                                      <p:cBhvr>
                                        <p:cTn id="76" dur="1" fill="hold">
                                          <p:stCondLst>
                                            <p:cond delay="0"/>
                                          </p:stCondLst>
                                        </p:cTn>
                                        <p:tgtEl>
                                          <p:spTgt spid="6">
                                            <p:txEl>
                                              <p:pRg st="2" end="2"/>
                                            </p:txEl>
                                          </p:spTgt>
                                        </p:tgtEl>
                                        <p:attrNameLst>
                                          <p:attrName>style.visibility</p:attrName>
                                        </p:attrNameLst>
                                      </p:cBhvr>
                                      <p:to>
                                        <p:strVal val="visible"/>
                                      </p:to>
                                    </p:set>
                                    <p:animEffect transition="in" filter="fade">
                                      <p:cBhvr>
                                        <p:cTn id="77" dur="1500"/>
                                        <p:tgtEl>
                                          <p:spTgt spid="6">
                                            <p:txEl>
                                              <p:pRg st="2" end="2"/>
                                            </p:txEl>
                                          </p:spTgt>
                                        </p:tgtEl>
                                      </p:cBhvr>
                                    </p:animEffect>
                                  </p:childTnLst>
                                </p:cTn>
                              </p:par>
                            </p:childTnLst>
                          </p:cTn>
                        </p:par>
                        <p:par>
                          <p:cTn id="78" fill="hold">
                            <p:stCondLst>
                              <p:cond delay="94215"/>
                            </p:stCondLst>
                            <p:childTnLst>
                              <p:par>
                                <p:cTn id="79" presetID="10" presetClass="entr" presetSubtype="0" fill="hold" grpId="0" nodeType="afterEffect">
                                  <p:stCondLst>
                                    <p:cond delay="0"/>
                                  </p:stCondLst>
                                  <p:iterate type="lt">
                                    <p:tmPct val="7000"/>
                                  </p:iterate>
                                  <p:childTnLst>
                                    <p:set>
                                      <p:cBhvr>
                                        <p:cTn id="80" dur="1" fill="hold">
                                          <p:stCondLst>
                                            <p:cond delay="0"/>
                                          </p:stCondLst>
                                        </p:cTn>
                                        <p:tgtEl>
                                          <p:spTgt spid="6">
                                            <p:txEl>
                                              <p:pRg st="3" end="3"/>
                                            </p:txEl>
                                          </p:spTgt>
                                        </p:tgtEl>
                                        <p:attrNameLst>
                                          <p:attrName>style.visibility</p:attrName>
                                        </p:attrNameLst>
                                      </p:cBhvr>
                                      <p:to>
                                        <p:strVal val="visible"/>
                                      </p:to>
                                    </p:set>
                                    <p:animEffect transition="in" filter="fade">
                                      <p:cBhvr>
                                        <p:cTn id="81" dur="1500"/>
                                        <p:tgtEl>
                                          <p:spTgt spid="6">
                                            <p:txEl>
                                              <p:pRg st="3" end="3"/>
                                            </p:txEl>
                                          </p:spTgt>
                                        </p:tgtEl>
                                      </p:cBhvr>
                                    </p:animEffect>
                                  </p:childTnLst>
                                </p:cTn>
                              </p:par>
                            </p:childTnLst>
                          </p:cTn>
                        </p:par>
                        <p:par>
                          <p:cTn id="82" fill="hold">
                            <p:stCondLst>
                              <p:cond delay="97185"/>
                            </p:stCondLst>
                            <p:childTnLst>
                              <p:par>
                                <p:cTn id="83" presetID="10" presetClass="entr" presetSubtype="0" fill="hold" grpId="0" nodeType="afterEffect">
                                  <p:stCondLst>
                                    <p:cond delay="0"/>
                                  </p:stCondLst>
                                  <p:iterate type="lt">
                                    <p:tmPct val="7000"/>
                                  </p:iterate>
                                  <p:childTnLst>
                                    <p:set>
                                      <p:cBhvr>
                                        <p:cTn id="84" dur="1" fill="hold">
                                          <p:stCondLst>
                                            <p:cond delay="0"/>
                                          </p:stCondLst>
                                        </p:cTn>
                                        <p:tgtEl>
                                          <p:spTgt spid="6">
                                            <p:txEl>
                                              <p:pRg st="4" end="4"/>
                                            </p:txEl>
                                          </p:spTgt>
                                        </p:tgtEl>
                                        <p:attrNameLst>
                                          <p:attrName>style.visibility</p:attrName>
                                        </p:attrNameLst>
                                      </p:cBhvr>
                                      <p:to>
                                        <p:strVal val="visible"/>
                                      </p:to>
                                    </p:set>
                                    <p:animEffect transition="in" filter="fade">
                                      <p:cBhvr>
                                        <p:cTn id="85" dur="1500"/>
                                        <p:tgtEl>
                                          <p:spTgt spid="6">
                                            <p:txEl>
                                              <p:pRg st="4" end="4"/>
                                            </p:txEl>
                                          </p:spTgt>
                                        </p:tgtEl>
                                      </p:cBhvr>
                                    </p:animEffect>
                                  </p:childTnLst>
                                </p:cTn>
                              </p:par>
                            </p:childTnLst>
                          </p:cTn>
                        </p:par>
                        <p:par>
                          <p:cTn id="86" fill="hold">
                            <p:stCondLst>
                              <p:cond delay="102150"/>
                            </p:stCondLst>
                            <p:childTnLst>
                              <p:par>
                                <p:cTn id="87" presetID="10" presetClass="entr" presetSubtype="0" fill="hold" grpId="0" nodeType="afterEffect">
                                  <p:stCondLst>
                                    <p:cond delay="1000"/>
                                  </p:stCondLst>
                                  <p:iterate type="lt">
                                    <p:tmPct val="7000"/>
                                  </p:iterate>
                                  <p:childTnLst>
                                    <p:set>
                                      <p:cBhvr>
                                        <p:cTn id="88" dur="1" fill="hold">
                                          <p:stCondLst>
                                            <p:cond delay="0"/>
                                          </p:stCondLst>
                                        </p:cTn>
                                        <p:tgtEl>
                                          <p:spTgt spid="6">
                                            <p:txEl>
                                              <p:pRg st="5" end="5"/>
                                            </p:txEl>
                                          </p:spTgt>
                                        </p:tgtEl>
                                        <p:attrNameLst>
                                          <p:attrName>style.visibility</p:attrName>
                                        </p:attrNameLst>
                                      </p:cBhvr>
                                      <p:to>
                                        <p:strVal val="visible"/>
                                      </p:to>
                                    </p:set>
                                    <p:animEffect transition="in" filter="fade">
                                      <p:cBhvr>
                                        <p:cTn id="89" dur="1500"/>
                                        <p:tgtEl>
                                          <p:spTgt spid="6">
                                            <p:txEl>
                                              <p:pRg st="5" end="5"/>
                                            </p:txEl>
                                          </p:spTgt>
                                        </p:tgtEl>
                                      </p:cBhvr>
                                    </p:animEffect>
                                  </p:childTnLst>
                                </p:cTn>
                              </p:par>
                            </p:childTnLst>
                          </p:cTn>
                        </p:par>
                        <p:par>
                          <p:cTn id="90" fill="hold">
                            <p:stCondLst>
                              <p:cond delay="110110"/>
                            </p:stCondLst>
                            <p:childTnLst>
                              <p:par>
                                <p:cTn id="91" presetID="10" presetClass="entr" presetSubtype="0" fill="hold" grpId="0" nodeType="afterEffect">
                                  <p:stCondLst>
                                    <p:cond delay="0"/>
                                  </p:stCondLst>
                                  <p:iterate type="lt">
                                    <p:tmPct val="7000"/>
                                  </p:iterate>
                                  <p:childTnLst>
                                    <p:set>
                                      <p:cBhvr>
                                        <p:cTn id="92" dur="1" fill="hold">
                                          <p:stCondLst>
                                            <p:cond delay="0"/>
                                          </p:stCondLst>
                                        </p:cTn>
                                        <p:tgtEl>
                                          <p:spTgt spid="6">
                                            <p:txEl>
                                              <p:pRg st="6" end="6"/>
                                            </p:txEl>
                                          </p:spTgt>
                                        </p:tgtEl>
                                        <p:attrNameLst>
                                          <p:attrName>style.visibility</p:attrName>
                                        </p:attrNameLst>
                                      </p:cBhvr>
                                      <p:to>
                                        <p:strVal val="visible"/>
                                      </p:to>
                                    </p:set>
                                    <p:animEffect transition="in" filter="fade">
                                      <p:cBhvr>
                                        <p:cTn id="93" dur="1500"/>
                                        <p:tgtEl>
                                          <p:spTgt spid="6">
                                            <p:txEl>
                                              <p:pRg st="6" end="6"/>
                                            </p:txEl>
                                          </p:spTgt>
                                        </p:tgtEl>
                                      </p:cBhvr>
                                    </p:animEffect>
                                  </p:childTnLst>
                                </p:cTn>
                              </p:par>
                            </p:childTnLst>
                          </p:cTn>
                        </p:par>
                        <p:par>
                          <p:cTn id="94" fill="hold">
                            <p:stCondLst>
                              <p:cond delay="114760"/>
                            </p:stCondLst>
                            <p:childTnLst>
                              <p:par>
                                <p:cTn id="95" presetID="10" presetClass="entr" presetSubtype="0" fill="hold" grpId="0" nodeType="afterEffect">
                                  <p:stCondLst>
                                    <p:cond delay="0"/>
                                  </p:stCondLst>
                                  <p:iterate type="lt">
                                    <p:tmPct val="7000"/>
                                  </p:iterate>
                                  <p:childTnLst>
                                    <p:set>
                                      <p:cBhvr>
                                        <p:cTn id="96" dur="1" fill="hold">
                                          <p:stCondLst>
                                            <p:cond delay="0"/>
                                          </p:stCondLst>
                                        </p:cTn>
                                        <p:tgtEl>
                                          <p:spTgt spid="6">
                                            <p:txEl>
                                              <p:pRg st="7" end="7"/>
                                            </p:txEl>
                                          </p:spTgt>
                                        </p:tgtEl>
                                        <p:attrNameLst>
                                          <p:attrName>style.visibility</p:attrName>
                                        </p:attrNameLst>
                                      </p:cBhvr>
                                      <p:to>
                                        <p:strVal val="visible"/>
                                      </p:to>
                                    </p:set>
                                    <p:animEffect transition="in" filter="fade">
                                      <p:cBhvr>
                                        <p:cTn id="97" dur="1500"/>
                                        <p:tgtEl>
                                          <p:spTgt spid="6">
                                            <p:txEl>
                                              <p:pRg st="7" end="7"/>
                                            </p:txEl>
                                          </p:spTgt>
                                        </p:tgtEl>
                                      </p:cBhvr>
                                    </p:animEffect>
                                  </p:childTnLst>
                                </p:cTn>
                              </p:par>
                            </p:childTnLst>
                          </p:cTn>
                        </p:par>
                        <p:par>
                          <p:cTn id="98" fill="hold">
                            <p:stCondLst>
                              <p:cond delay="117940"/>
                            </p:stCondLst>
                            <p:childTnLst>
                              <p:par>
                                <p:cTn id="99" presetID="1" presetClass="entr" presetSubtype="0" fill="hold" grpId="0" nodeType="afterEffect">
                                  <p:stCondLst>
                                    <p:cond delay="1500"/>
                                  </p:stCondLst>
                                  <p:childTnLst>
                                    <p:set>
                                      <p:cBhvr>
                                        <p:cTn id="10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01" fill="hold" display="0">
                  <p:stCondLst>
                    <p:cond delay="indefinite"/>
                  </p:stCondLst>
                  <p:endCondLst>
                    <p:cond evt="onStopAudio" delay="0">
                      <p:tgtEl>
                        <p:sldTgt/>
                      </p:tgtEl>
                    </p:cond>
                  </p:endCondLst>
                </p:cTn>
                <p:tgtEl>
                  <p:spTgt spid="2"/>
                </p:tgtEl>
              </p:cMediaNode>
            </p:audio>
          </p:childTnLst>
        </p:cTn>
      </p:par>
    </p:tnLst>
    <p:bldLst>
      <p:bldP spid="4" grpId="0" build="p"/>
      <p:bldP spid="6" grpId="0" build="p"/>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4320480" y="123478"/>
            <a:ext cx="4572000" cy="2308324"/>
          </a:xfrm>
          <a:prstGeom prst="rect">
            <a:avLst/>
          </a:prstGeom>
        </p:spPr>
        <p:txBody>
          <a:bodyPr wrap="square">
            <a:spAutoFit/>
          </a:bodyPr>
          <a:lstStyle/>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No te asustes.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endParaRPr lang="es-MX" dirty="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A </a:t>
            </a:r>
            <a:r>
              <a:rPr lang="es-MX" dirty="0">
                <a:solidFill>
                  <a:schemeClr val="accent6">
                    <a:lumMod val="75000"/>
                  </a:schemeClr>
                </a:solidFill>
                <a:latin typeface="Berlin Sans FB Demi" panose="020E0802020502020306" pitchFamily="34" charset="0"/>
                <a:ea typeface="Times New Roman" panose="02020603050405020304" pitchFamily="18" charset="0"/>
              </a:rPr>
              <a:t>diferencia de </a:t>
            </a:r>
            <a:r>
              <a:rPr lang="es-MX" dirty="0" smtClean="0">
                <a:solidFill>
                  <a:schemeClr val="accent6">
                    <a:lumMod val="75000"/>
                  </a:schemeClr>
                </a:solidFill>
                <a:latin typeface="Berlin Sans FB Demi" panose="020E0802020502020306" pitchFamily="34" charset="0"/>
                <a:ea typeface="Times New Roman" panose="02020603050405020304" pitchFamily="18" charset="0"/>
              </a:rPr>
              <a:t>las </a:t>
            </a:r>
            <a:r>
              <a:rPr lang="es-MX" dirty="0">
                <a:solidFill>
                  <a:schemeClr val="accent6">
                    <a:lumMod val="75000"/>
                  </a:schemeClr>
                </a:solidFill>
                <a:latin typeface="Berlin Sans FB Demi" panose="020E0802020502020306" pitchFamily="34" charset="0"/>
                <a:ea typeface="Times New Roman" panose="02020603050405020304" pitchFamily="18" charset="0"/>
              </a:rPr>
              <a:t>grasas saturadas,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que </a:t>
            </a:r>
            <a:r>
              <a:rPr lang="es-MX" dirty="0">
                <a:solidFill>
                  <a:schemeClr val="accent6">
                    <a:lumMod val="75000"/>
                  </a:schemeClr>
                </a:solidFill>
                <a:latin typeface="Berlin Sans FB Demi" panose="020E0802020502020306" pitchFamily="34" charset="0"/>
                <a:ea typeface="Times New Roman" panose="02020603050405020304" pitchFamily="18" charset="0"/>
              </a:rPr>
              <a:t>no sirven como energía,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los </a:t>
            </a:r>
            <a:r>
              <a:rPr lang="es-MX" dirty="0">
                <a:solidFill>
                  <a:schemeClr val="accent6">
                    <a:lumMod val="75000"/>
                  </a:schemeClr>
                </a:solidFill>
                <a:latin typeface="Berlin Sans FB Demi" panose="020E0802020502020306" pitchFamily="34" charset="0"/>
                <a:ea typeface="Times New Roman" panose="02020603050405020304" pitchFamily="18" charset="0"/>
              </a:rPr>
              <a:t>ácidos grasos oleicos </a:t>
            </a:r>
            <a:r>
              <a:rPr lang="es-MX" dirty="0" err="1">
                <a:solidFill>
                  <a:schemeClr val="accent6">
                    <a:lumMod val="75000"/>
                  </a:schemeClr>
                </a:solidFill>
                <a:latin typeface="Berlin Sans FB Demi" panose="020E0802020502020306" pitchFamily="34" charset="0"/>
                <a:ea typeface="Times New Roman" panose="02020603050405020304" pitchFamily="18" charset="0"/>
              </a:rPr>
              <a:t>monoinsaturados</a:t>
            </a:r>
            <a:r>
              <a:rPr lang="es-MX" dirty="0">
                <a:solidFill>
                  <a:schemeClr val="accent6">
                    <a:lumMod val="75000"/>
                  </a:schemeClr>
                </a:solidFill>
                <a:latin typeface="Berlin Sans FB Demi" panose="020E0802020502020306" pitchFamily="34" charset="0"/>
                <a:ea typeface="Times New Roman" panose="02020603050405020304" pitchFamily="18" charset="0"/>
              </a:rPr>
              <a:t> se queman lentamente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mientras </a:t>
            </a:r>
            <a:r>
              <a:rPr lang="es-MX" dirty="0">
                <a:solidFill>
                  <a:schemeClr val="accent6">
                    <a:lumMod val="75000"/>
                  </a:schemeClr>
                </a:solidFill>
                <a:latin typeface="Berlin Sans FB Demi" panose="020E0802020502020306" pitchFamily="34" charset="0"/>
                <a:ea typeface="Times New Roman" panose="02020603050405020304" pitchFamily="18" charset="0"/>
              </a:rPr>
              <a:t>van liberando energía, colaborando con el metabolismo.</a:t>
            </a:r>
          </a:p>
        </p:txBody>
      </p:sp>
      <p:sp>
        <p:nvSpPr>
          <p:cNvPr id="7" name="Rectángulo 6"/>
          <p:cNvSpPr/>
          <p:nvPr/>
        </p:nvSpPr>
        <p:spPr>
          <a:xfrm>
            <a:off x="395536" y="2711698"/>
            <a:ext cx="4572000" cy="2308324"/>
          </a:xfrm>
          <a:prstGeom prst="rect">
            <a:avLst/>
          </a:prstGeom>
        </p:spPr>
        <p:txBody>
          <a:bodyPr wrap="square">
            <a:spAutoFit/>
          </a:bodyPr>
          <a:lstStyle/>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Por eso, el aguacate es la opción correcta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si </a:t>
            </a:r>
            <a:r>
              <a:rPr lang="es-MX" dirty="0">
                <a:solidFill>
                  <a:schemeClr val="accent6">
                    <a:lumMod val="75000"/>
                  </a:schemeClr>
                </a:solidFill>
                <a:latin typeface="Berlin Sans FB Demi" panose="020E0802020502020306" pitchFamily="34" charset="0"/>
                <a:ea typeface="Times New Roman" panose="02020603050405020304" pitchFamily="18" charset="0"/>
              </a:rPr>
              <a:t>lo que buscas es reducir tu talla</a:t>
            </a:r>
            <a:r>
              <a:rPr lang="es-MX" dirty="0" smtClean="0">
                <a:solidFill>
                  <a:schemeClr val="accent6">
                    <a:lumMod val="75000"/>
                  </a:schemeClr>
                </a:solidFill>
                <a:latin typeface="Berlin Sans FB Demi" panose="020E0802020502020306" pitchFamily="34" charset="0"/>
                <a:ea typeface="Times New Roman" panose="02020603050405020304" pitchFamily="18" charset="0"/>
              </a:rPr>
              <a:t>.</a:t>
            </a:r>
            <a:endParaRPr lang="es-MX" dirty="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Existen </a:t>
            </a:r>
            <a:r>
              <a:rPr lang="es-MX" dirty="0">
                <a:solidFill>
                  <a:schemeClr val="accent6">
                    <a:lumMod val="75000"/>
                  </a:schemeClr>
                </a:solidFill>
                <a:latin typeface="Berlin Sans FB Demi" panose="020E0802020502020306" pitchFamily="34" charset="0"/>
                <a:ea typeface="Times New Roman" panose="02020603050405020304" pitchFamily="18" charset="0"/>
              </a:rPr>
              <a:t>estudios que demuestran su valía también para las personas que sufren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de </a:t>
            </a:r>
            <a:r>
              <a:rPr lang="es-MX" dirty="0">
                <a:solidFill>
                  <a:schemeClr val="accent6">
                    <a:lumMod val="75000"/>
                  </a:schemeClr>
                </a:solidFill>
                <a:latin typeface="Berlin Sans FB Demi" panose="020E0802020502020306" pitchFamily="34" charset="0"/>
                <a:ea typeface="Times New Roman" panose="02020603050405020304" pitchFamily="18" charset="0"/>
              </a:rPr>
              <a:t>diabetes, aportando grasas poliinsaturadas y carbohidratos,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que </a:t>
            </a:r>
            <a:r>
              <a:rPr lang="es-MX" dirty="0">
                <a:solidFill>
                  <a:schemeClr val="accent6">
                    <a:lumMod val="75000"/>
                  </a:schemeClr>
                </a:solidFill>
                <a:latin typeface="Berlin Sans FB Demi" panose="020E0802020502020306" pitchFamily="34" charset="0"/>
                <a:ea typeface="Times New Roman" panose="02020603050405020304" pitchFamily="18" charset="0"/>
              </a:rPr>
              <a:t>ayudan a mantener el peso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y </a:t>
            </a:r>
            <a:r>
              <a:rPr lang="es-MX" dirty="0">
                <a:solidFill>
                  <a:schemeClr val="accent6">
                    <a:lumMod val="75000"/>
                  </a:schemeClr>
                </a:solidFill>
                <a:latin typeface="Berlin Sans FB Demi" panose="020E0802020502020306" pitchFamily="34" charset="0"/>
                <a:ea typeface="Times New Roman" panose="02020603050405020304" pitchFamily="18" charset="0"/>
              </a:rPr>
              <a:t>el nivel de azúcar en la sangre.</a:t>
            </a:r>
          </a:p>
        </p:txBody>
      </p:sp>
      <p:sp>
        <p:nvSpPr>
          <p:cNvPr id="8" name="CuadroTexto 7"/>
          <p:cNvSpPr txBox="1"/>
          <p:nvPr/>
        </p:nvSpPr>
        <p:spPr>
          <a:xfrm>
            <a:off x="-4254" y="-10236"/>
            <a:ext cx="160882" cy="300082"/>
          </a:xfrm>
          <a:prstGeom prst="rect">
            <a:avLst/>
          </a:prstGeom>
          <a:noFill/>
        </p:spPr>
        <p:txBody>
          <a:bodyPr wrap="square" rtlCol="0">
            <a:spAutoFit/>
          </a:bodyPr>
          <a:lstStyle/>
          <a:p>
            <a:pPr defTabSz="685800" fontAlgn="auto">
              <a:spcBef>
                <a:spcPts val="0"/>
              </a:spcBef>
              <a:spcAft>
                <a:spcPts val="0"/>
              </a:spcAft>
            </a:pPr>
            <a:r>
              <a:rPr lang="es-ES" sz="1350" dirty="0">
                <a:solidFill>
                  <a:prstClr val="black"/>
                </a:solidFill>
                <a:latin typeface="Calibri" panose="020F0502020204030204"/>
              </a:rPr>
              <a:t> </a:t>
            </a:r>
            <a:endParaRPr lang="es-MX" sz="1350" dirty="0">
              <a:solidFill>
                <a:prstClr val="black"/>
              </a:solidFill>
              <a:latin typeface="Calibri" panose="020F0502020204030204"/>
            </a:endParaRPr>
          </a:p>
        </p:txBody>
      </p:sp>
      <p:sp>
        <p:nvSpPr>
          <p:cNvPr id="9" name="Rectángulo 8"/>
          <p:cNvSpPr/>
          <p:nvPr/>
        </p:nvSpPr>
        <p:spPr>
          <a:xfrm>
            <a:off x="107504" y="51470"/>
            <a:ext cx="5616624" cy="461665"/>
          </a:xfrm>
          <a:prstGeom prst="rect">
            <a:avLst/>
          </a:prstGeom>
        </p:spPr>
        <p:txBody>
          <a:bodyPr wrap="square">
            <a:spAutoFit/>
          </a:bodyPr>
          <a:lstStyle/>
          <a:p>
            <a:pPr algn="ctr"/>
            <a:r>
              <a:rPr lang="es-MX" sz="2400" b="1" dirty="0" smtClean="0">
                <a:ln w="22225">
                  <a:solidFill>
                    <a:schemeClr val="accent2"/>
                  </a:solidFill>
                  <a:prstDash val="solid"/>
                </a:ln>
                <a:solidFill>
                  <a:schemeClr val="accent2">
                    <a:lumMod val="40000"/>
                    <a:lumOff val="60000"/>
                  </a:schemeClr>
                </a:solidFill>
                <a:ea typeface="Times New Roman" panose="02020603050405020304" pitchFamily="18" charset="0"/>
              </a:rPr>
              <a:t>Consigues grasa </a:t>
            </a:r>
            <a:r>
              <a:rPr lang="es-MX" sz="2400" b="1" dirty="0" err="1" smtClean="0">
                <a:ln w="22225">
                  <a:solidFill>
                    <a:schemeClr val="accent2"/>
                  </a:solidFill>
                  <a:prstDash val="solid"/>
                </a:ln>
                <a:solidFill>
                  <a:schemeClr val="accent2">
                    <a:lumMod val="40000"/>
                    <a:lumOff val="60000"/>
                  </a:schemeClr>
                </a:solidFill>
                <a:ea typeface="Times New Roman" panose="02020603050405020304" pitchFamily="18" charset="0"/>
              </a:rPr>
              <a:t>Monoinsaturada</a:t>
            </a:r>
            <a:endParaRPr lang="es-MX" sz="2400" b="1" dirty="0">
              <a:ln w="22225">
                <a:solidFill>
                  <a:schemeClr val="accent2"/>
                </a:solidFill>
                <a:prstDash val="solid"/>
              </a:ln>
              <a:solidFill>
                <a:schemeClr val="accent2">
                  <a:lumMod val="40000"/>
                  <a:lumOff val="60000"/>
                </a:schemeClr>
              </a:solidFill>
              <a:ea typeface="Times New Roman" panose="02020603050405020304" pitchFamily="18" charset="0"/>
            </a:endParaRPr>
          </a:p>
        </p:txBody>
      </p:sp>
      <p:pic>
        <p:nvPicPr>
          <p:cNvPr id="2" name="Eagle  3 corazon-%artist%-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411216" y="5346526"/>
            <a:ext cx="304800" cy="304800"/>
          </a:xfrm>
          <a:prstGeom prst="rect">
            <a:avLst/>
          </a:prstGeom>
        </p:spPr>
      </p:pic>
      <p:pic>
        <p:nvPicPr>
          <p:cNvPr id="6" name="Imagen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87" y="270035"/>
            <a:ext cx="4177717" cy="22860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3" name="Imagen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6527" y="2407451"/>
            <a:ext cx="3645159" cy="261257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4" name="Imagen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81488" y="195486"/>
            <a:ext cx="3638939" cy="242595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5" name="Imagen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32040" y="2462391"/>
            <a:ext cx="3747752" cy="248562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2" name="Imagen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3516" y="-10236"/>
            <a:ext cx="9162197" cy="5153736"/>
          </a:xfrm>
          <a:prstGeom prst="rect">
            <a:avLst/>
          </a:prstGeom>
        </p:spPr>
      </p:pic>
    </p:spTree>
    <p:extLst>
      <p:ext uri="{BB962C8B-B14F-4D97-AF65-F5344CB8AC3E}">
        <p14:creationId xmlns:p14="http://schemas.microsoft.com/office/powerpoint/2010/main" val="21258415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0">
        <p15:prstTrans prst="prestig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afterEffect">
                                  <p:stCondLst>
                                    <p:cond delay="0"/>
                                  </p:stCondLst>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35038" fill="hold"/>
                                        <p:tgtEl>
                                          <p:spTgt spid="2"/>
                                        </p:tgtEl>
                                      </p:cBhvr>
                                    </p:cmd>
                                  </p:childTnLst>
                                </p:cTn>
                              </p:par>
                              <p:par>
                                <p:cTn id="10" presetID="2" presetClass="entr" presetSubtype="12"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17500" fill="hold"/>
                                        <p:tgtEl>
                                          <p:spTgt spid="13"/>
                                        </p:tgtEl>
                                        <p:attrNameLst>
                                          <p:attrName>ppt_x</p:attrName>
                                        </p:attrNameLst>
                                      </p:cBhvr>
                                      <p:tavLst>
                                        <p:tav tm="0">
                                          <p:val>
                                            <p:strVal val="0-#ppt_w/2"/>
                                          </p:val>
                                        </p:tav>
                                        <p:tav tm="100000">
                                          <p:val>
                                            <p:strVal val="#ppt_x"/>
                                          </p:val>
                                        </p:tav>
                                      </p:tavLst>
                                    </p:anim>
                                    <p:anim calcmode="lin" valueType="num">
                                      <p:cBhvr additive="base">
                                        <p:cTn id="13" dur="17500" fill="hold"/>
                                        <p:tgtEl>
                                          <p:spTgt spid="13"/>
                                        </p:tgtEl>
                                        <p:attrNameLst>
                                          <p:attrName>ppt_y</p:attrName>
                                        </p:attrNameLst>
                                      </p:cBhvr>
                                      <p:tavLst>
                                        <p:tav tm="0">
                                          <p:val>
                                            <p:strVal val="1+#ppt_h/2"/>
                                          </p:val>
                                        </p:tav>
                                        <p:tav tm="100000">
                                          <p:val>
                                            <p:strVal val="#ppt_y"/>
                                          </p:val>
                                        </p:tav>
                                      </p:tavLst>
                                    </p:anim>
                                  </p:childTnLst>
                                </p:cTn>
                              </p:par>
                              <p:par>
                                <p:cTn id="14" presetID="2" presetClass="entr" presetSubtype="6"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17500" fill="hold"/>
                                        <p:tgtEl>
                                          <p:spTgt spid="14"/>
                                        </p:tgtEl>
                                        <p:attrNameLst>
                                          <p:attrName>ppt_x</p:attrName>
                                        </p:attrNameLst>
                                      </p:cBhvr>
                                      <p:tavLst>
                                        <p:tav tm="0">
                                          <p:val>
                                            <p:strVal val="1+#ppt_w/2"/>
                                          </p:val>
                                        </p:tav>
                                        <p:tav tm="100000">
                                          <p:val>
                                            <p:strVal val="#ppt_x"/>
                                          </p:val>
                                        </p:tav>
                                      </p:tavLst>
                                    </p:anim>
                                    <p:anim calcmode="lin" valueType="num">
                                      <p:cBhvr additive="base">
                                        <p:cTn id="17" dur="17500" fill="hold"/>
                                        <p:tgtEl>
                                          <p:spTgt spid="14"/>
                                        </p:tgtEl>
                                        <p:attrNameLst>
                                          <p:attrName>ppt_y</p:attrName>
                                        </p:attrNameLst>
                                      </p:cBhvr>
                                      <p:tavLst>
                                        <p:tav tm="0">
                                          <p:val>
                                            <p:strVal val="1+#ppt_h/2"/>
                                          </p:val>
                                        </p:tav>
                                        <p:tav tm="100000">
                                          <p:val>
                                            <p:strVal val="#ppt_y"/>
                                          </p:val>
                                        </p:tav>
                                      </p:tavLst>
                                    </p:anim>
                                  </p:childTnLst>
                                </p:cTn>
                              </p:par>
                              <p:par>
                                <p:cTn id="18" presetID="10" presetClass="entr" presetSubtype="0" fill="hold" grpId="0" nodeType="withEffect">
                                  <p:stCondLst>
                                    <p:cond delay="8000"/>
                                  </p:stCondLst>
                                  <p:iterate type="lt">
                                    <p:tmPct val="7000"/>
                                  </p:iterate>
                                  <p:childTnLst>
                                    <p:set>
                                      <p:cBhvr>
                                        <p:cTn id="19" dur="1" fill="hold">
                                          <p:stCondLst>
                                            <p:cond delay="0"/>
                                          </p:stCondLst>
                                        </p:cTn>
                                        <p:tgtEl>
                                          <p:spTgt spid="9"/>
                                        </p:tgtEl>
                                        <p:attrNameLst>
                                          <p:attrName>style.visibility</p:attrName>
                                        </p:attrNameLst>
                                      </p:cBhvr>
                                      <p:to>
                                        <p:strVal val="visible"/>
                                      </p:to>
                                    </p:set>
                                    <p:animEffect transition="in" filter="fade">
                                      <p:cBhvr>
                                        <p:cTn id="20" dur="1500"/>
                                        <p:tgtEl>
                                          <p:spTgt spid="9"/>
                                        </p:tgtEl>
                                      </p:cBhvr>
                                    </p:animEffect>
                                  </p:childTnLst>
                                </p:cTn>
                              </p:par>
                              <p:par>
                                <p:cTn id="21" presetID="31" presetClass="entr" presetSubtype="0" fill="hold" nodeType="withEffect">
                                  <p:stCondLst>
                                    <p:cond delay="16000"/>
                                  </p:stCondLst>
                                  <p:childTnLst>
                                    <p:set>
                                      <p:cBhvr>
                                        <p:cTn id="22" dur="1" fill="hold">
                                          <p:stCondLst>
                                            <p:cond delay="0"/>
                                          </p:stCondLst>
                                        </p:cTn>
                                        <p:tgtEl>
                                          <p:spTgt spid="6"/>
                                        </p:tgtEl>
                                        <p:attrNameLst>
                                          <p:attrName>style.visibility</p:attrName>
                                        </p:attrNameLst>
                                      </p:cBhvr>
                                      <p:to>
                                        <p:strVal val="visible"/>
                                      </p:to>
                                    </p:set>
                                    <p:anim calcmode="lin" valueType="num">
                                      <p:cBhvr>
                                        <p:cTn id="23" dur="17500" fill="hold"/>
                                        <p:tgtEl>
                                          <p:spTgt spid="6"/>
                                        </p:tgtEl>
                                        <p:attrNameLst>
                                          <p:attrName>ppt_w</p:attrName>
                                        </p:attrNameLst>
                                      </p:cBhvr>
                                      <p:tavLst>
                                        <p:tav tm="0">
                                          <p:val>
                                            <p:fltVal val="0"/>
                                          </p:val>
                                        </p:tav>
                                        <p:tav tm="100000">
                                          <p:val>
                                            <p:strVal val="#ppt_w"/>
                                          </p:val>
                                        </p:tav>
                                      </p:tavLst>
                                    </p:anim>
                                    <p:anim calcmode="lin" valueType="num">
                                      <p:cBhvr>
                                        <p:cTn id="24" dur="17500" fill="hold"/>
                                        <p:tgtEl>
                                          <p:spTgt spid="6"/>
                                        </p:tgtEl>
                                        <p:attrNameLst>
                                          <p:attrName>ppt_h</p:attrName>
                                        </p:attrNameLst>
                                      </p:cBhvr>
                                      <p:tavLst>
                                        <p:tav tm="0">
                                          <p:val>
                                            <p:fltVal val="0"/>
                                          </p:val>
                                        </p:tav>
                                        <p:tav tm="100000">
                                          <p:val>
                                            <p:strVal val="#ppt_h"/>
                                          </p:val>
                                        </p:tav>
                                      </p:tavLst>
                                    </p:anim>
                                    <p:anim calcmode="lin" valueType="num">
                                      <p:cBhvr>
                                        <p:cTn id="25" dur="17500" fill="hold"/>
                                        <p:tgtEl>
                                          <p:spTgt spid="6"/>
                                        </p:tgtEl>
                                        <p:attrNameLst>
                                          <p:attrName>style.rotation</p:attrName>
                                        </p:attrNameLst>
                                      </p:cBhvr>
                                      <p:tavLst>
                                        <p:tav tm="0">
                                          <p:val>
                                            <p:fltVal val="90"/>
                                          </p:val>
                                        </p:tav>
                                        <p:tav tm="100000">
                                          <p:val>
                                            <p:fltVal val="0"/>
                                          </p:val>
                                        </p:tav>
                                      </p:tavLst>
                                    </p:anim>
                                    <p:animEffect transition="in" filter="fade">
                                      <p:cBhvr>
                                        <p:cTn id="26" dur="17500"/>
                                        <p:tgtEl>
                                          <p:spTgt spid="6"/>
                                        </p:tgtEl>
                                      </p:cBhvr>
                                    </p:animEffect>
                                  </p:childTnLst>
                                </p:cTn>
                              </p:par>
                              <p:par>
                                <p:cTn id="27" presetID="31" presetClass="entr" presetSubtype="0" fill="hold" nodeType="withEffect">
                                  <p:stCondLst>
                                    <p:cond delay="16000"/>
                                  </p:stCondLst>
                                  <p:childTnLst>
                                    <p:set>
                                      <p:cBhvr>
                                        <p:cTn id="28" dur="1" fill="hold">
                                          <p:stCondLst>
                                            <p:cond delay="0"/>
                                          </p:stCondLst>
                                        </p:cTn>
                                        <p:tgtEl>
                                          <p:spTgt spid="15"/>
                                        </p:tgtEl>
                                        <p:attrNameLst>
                                          <p:attrName>style.visibility</p:attrName>
                                        </p:attrNameLst>
                                      </p:cBhvr>
                                      <p:to>
                                        <p:strVal val="visible"/>
                                      </p:to>
                                    </p:set>
                                    <p:anim calcmode="lin" valueType="num">
                                      <p:cBhvr>
                                        <p:cTn id="29" dur="17500" fill="hold"/>
                                        <p:tgtEl>
                                          <p:spTgt spid="15"/>
                                        </p:tgtEl>
                                        <p:attrNameLst>
                                          <p:attrName>ppt_w</p:attrName>
                                        </p:attrNameLst>
                                      </p:cBhvr>
                                      <p:tavLst>
                                        <p:tav tm="0">
                                          <p:val>
                                            <p:fltVal val="0"/>
                                          </p:val>
                                        </p:tav>
                                        <p:tav tm="100000">
                                          <p:val>
                                            <p:strVal val="#ppt_w"/>
                                          </p:val>
                                        </p:tav>
                                      </p:tavLst>
                                    </p:anim>
                                    <p:anim calcmode="lin" valueType="num">
                                      <p:cBhvr>
                                        <p:cTn id="30" dur="17500" fill="hold"/>
                                        <p:tgtEl>
                                          <p:spTgt spid="15"/>
                                        </p:tgtEl>
                                        <p:attrNameLst>
                                          <p:attrName>ppt_h</p:attrName>
                                        </p:attrNameLst>
                                      </p:cBhvr>
                                      <p:tavLst>
                                        <p:tav tm="0">
                                          <p:val>
                                            <p:fltVal val="0"/>
                                          </p:val>
                                        </p:tav>
                                        <p:tav tm="100000">
                                          <p:val>
                                            <p:strVal val="#ppt_h"/>
                                          </p:val>
                                        </p:tav>
                                      </p:tavLst>
                                    </p:anim>
                                    <p:anim calcmode="lin" valueType="num">
                                      <p:cBhvr>
                                        <p:cTn id="31" dur="17500" fill="hold"/>
                                        <p:tgtEl>
                                          <p:spTgt spid="15"/>
                                        </p:tgtEl>
                                        <p:attrNameLst>
                                          <p:attrName>style.rotation</p:attrName>
                                        </p:attrNameLst>
                                      </p:cBhvr>
                                      <p:tavLst>
                                        <p:tav tm="0">
                                          <p:val>
                                            <p:fltVal val="90"/>
                                          </p:val>
                                        </p:tav>
                                        <p:tav tm="100000">
                                          <p:val>
                                            <p:fltVal val="0"/>
                                          </p:val>
                                        </p:tav>
                                      </p:tavLst>
                                    </p:anim>
                                    <p:animEffect transition="in" filter="fade">
                                      <p:cBhvr>
                                        <p:cTn id="32" dur="17500"/>
                                        <p:tgtEl>
                                          <p:spTgt spid="15"/>
                                        </p:tgtEl>
                                      </p:cBhvr>
                                    </p:animEffect>
                                  </p:childTnLst>
                                </p:cTn>
                              </p:par>
                              <p:par>
                                <p:cTn id="33" presetID="10" presetClass="exit" presetSubtype="0" fill="hold" nodeType="withEffect">
                                  <p:stCondLst>
                                    <p:cond delay="21000"/>
                                  </p:stCondLst>
                                  <p:childTnLst>
                                    <p:animEffect transition="out" filter="fade">
                                      <p:cBhvr>
                                        <p:cTn id="34" dur="5000"/>
                                        <p:tgtEl>
                                          <p:spTgt spid="13"/>
                                        </p:tgtEl>
                                      </p:cBhvr>
                                    </p:animEffect>
                                    <p:set>
                                      <p:cBhvr>
                                        <p:cTn id="35" dur="1" fill="hold">
                                          <p:stCondLst>
                                            <p:cond delay="4999"/>
                                          </p:stCondLst>
                                        </p:cTn>
                                        <p:tgtEl>
                                          <p:spTgt spid="13"/>
                                        </p:tgtEl>
                                        <p:attrNameLst>
                                          <p:attrName>style.visibility</p:attrName>
                                        </p:attrNameLst>
                                      </p:cBhvr>
                                      <p:to>
                                        <p:strVal val="hidden"/>
                                      </p:to>
                                    </p:set>
                                  </p:childTnLst>
                                </p:cTn>
                              </p:par>
                              <p:par>
                                <p:cTn id="36" presetID="10" presetClass="exit" presetSubtype="0" fill="hold" nodeType="withEffect">
                                  <p:stCondLst>
                                    <p:cond delay="21000"/>
                                  </p:stCondLst>
                                  <p:childTnLst>
                                    <p:animEffect transition="out" filter="fade">
                                      <p:cBhvr>
                                        <p:cTn id="37" dur="5000"/>
                                        <p:tgtEl>
                                          <p:spTgt spid="14"/>
                                        </p:tgtEl>
                                      </p:cBhvr>
                                    </p:animEffect>
                                    <p:set>
                                      <p:cBhvr>
                                        <p:cTn id="38" dur="1" fill="hold">
                                          <p:stCondLst>
                                            <p:cond delay="4999"/>
                                          </p:stCondLst>
                                        </p:cTn>
                                        <p:tgtEl>
                                          <p:spTgt spid="14"/>
                                        </p:tgtEl>
                                        <p:attrNameLst>
                                          <p:attrName>style.visibility</p:attrName>
                                        </p:attrNameLst>
                                      </p:cBhvr>
                                      <p:to>
                                        <p:strVal val="hidden"/>
                                      </p:to>
                                    </p:set>
                                  </p:childTnLst>
                                </p:cTn>
                              </p:par>
                            </p:childTnLst>
                          </p:cTn>
                        </p:par>
                        <p:par>
                          <p:cTn id="39" fill="hold">
                            <p:stCondLst>
                              <p:cond delay="35038"/>
                            </p:stCondLst>
                            <p:childTnLst>
                              <p:par>
                                <p:cTn id="40" presetID="10" presetClass="entr" presetSubtype="0" fill="hold" grpId="0" nodeType="afterEffect">
                                  <p:stCondLst>
                                    <p:cond delay="0"/>
                                  </p:stCondLst>
                                  <p:iterate type="lt">
                                    <p:tmPct val="7000"/>
                                  </p:iterate>
                                  <p:childTnLst>
                                    <p:set>
                                      <p:cBhvr>
                                        <p:cTn id="41" dur="1" fill="hold">
                                          <p:stCondLst>
                                            <p:cond delay="0"/>
                                          </p:stCondLst>
                                        </p:cTn>
                                        <p:tgtEl>
                                          <p:spTgt spid="4"/>
                                        </p:tgtEl>
                                        <p:attrNameLst>
                                          <p:attrName>style.visibility</p:attrName>
                                        </p:attrNameLst>
                                      </p:cBhvr>
                                      <p:to>
                                        <p:strVal val="visible"/>
                                      </p:to>
                                    </p:set>
                                    <p:animEffect transition="in" filter="fade">
                                      <p:cBhvr>
                                        <p:cTn id="42" dur="1500"/>
                                        <p:tgtEl>
                                          <p:spTgt spid="4"/>
                                        </p:tgtEl>
                                      </p:cBhvr>
                                    </p:animEffect>
                                  </p:childTnLst>
                                </p:cTn>
                              </p:par>
                            </p:childTnLst>
                          </p:cTn>
                        </p:par>
                        <p:par>
                          <p:cTn id="43" fill="hold">
                            <p:stCondLst>
                              <p:cond delay="55123"/>
                            </p:stCondLst>
                            <p:childTnLst>
                              <p:par>
                                <p:cTn id="44" presetID="10" presetClass="entr" presetSubtype="0" fill="hold" grpId="0" nodeType="afterEffect">
                                  <p:stCondLst>
                                    <p:cond delay="1500"/>
                                  </p:stCondLst>
                                  <p:iterate type="lt">
                                    <p:tmPct val="7000"/>
                                  </p:iterate>
                                  <p:childTnLst>
                                    <p:set>
                                      <p:cBhvr>
                                        <p:cTn id="45" dur="1" fill="hold">
                                          <p:stCondLst>
                                            <p:cond delay="0"/>
                                          </p:stCondLst>
                                        </p:cTn>
                                        <p:tgtEl>
                                          <p:spTgt spid="7">
                                            <p:txEl>
                                              <p:pRg st="0" end="0"/>
                                            </p:txEl>
                                          </p:spTgt>
                                        </p:tgtEl>
                                        <p:attrNameLst>
                                          <p:attrName>style.visibility</p:attrName>
                                        </p:attrNameLst>
                                      </p:cBhvr>
                                      <p:to>
                                        <p:strVal val="visible"/>
                                      </p:to>
                                    </p:set>
                                    <p:animEffect transition="in" filter="fade">
                                      <p:cBhvr>
                                        <p:cTn id="46" dur="1500"/>
                                        <p:tgtEl>
                                          <p:spTgt spid="7">
                                            <p:txEl>
                                              <p:pRg st="0" end="0"/>
                                            </p:txEl>
                                          </p:spTgt>
                                        </p:tgtEl>
                                      </p:cBhvr>
                                    </p:animEffect>
                                  </p:childTnLst>
                                </p:cTn>
                              </p:par>
                            </p:childTnLst>
                          </p:cTn>
                        </p:par>
                        <p:par>
                          <p:cTn id="47" fill="hold">
                            <p:stCondLst>
                              <p:cond delay="61693"/>
                            </p:stCondLst>
                            <p:childTnLst>
                              <p:par>
                                <p:cTn id="48" presetID="10" presetClass="entr" presetSubtype="0" fill="hold" grpId="0" nodeType="afterEffect">
                                  <p:stCondLst>
                                    <p:cond delay="0"/>
                                  </p:stCondLst>
                                  <p:iterate type="lt">
                                    <p:tmPct val="7000"/>
                                  </p:iterate>
                                  <p:childTnLst>
                                    <p:set>
                                      <p:cBhvr>
                                        <p:cTn id="49" dur="1" fill="hold">
                                          <p:stCondLst>
                                            <p:cond delay="0"/>
                                          </p:stCondLst>
                                        </p:cTn>
                                        <p:tgtEl>
                                          <p:spTgt spid="7">
                                            <p:txEl>
                                              <p:pRg st="1" end="1"/>
                                            </p:txEl>
                                          </p:spTgt>
                                        </p:tgtEl>
                                        <p:attrNameLst>
                                          <p:attrName>style.visibility</p:attrName>
                                        </p:attrNameLst>
                                      </p:cBhvr>
                                      <p:to>
                                        <p:strVal val="visible"/>
                                      </p:to>
                                    </p:set>
                                    <p:animEffect transition="in" filter="fade">
                                      <p:cBhvr>
                                        <p:cTn id="50" dur="1500"/>
                                        <p:tgtEl>
                                          <p:spTgt spid="7">
                                            <p:txEl>
                                              <p:pRg st="1" end="1"/>
                                            </p:txEl>
                                          </p:spTgt>
                                        </p:tgtEl>
                                      </p:cBhvr>
                                    </p:animEffect>
                                  </p:childTnLst>
                                </p:cTn>
                              </p:par>
                            </p:childTnLst>
                          </p:cTn>
                        </p:par>
                        <p:par>
                          <p:cTn id="51" fill="hold">
                            <p:stCondLst>
                              <p:cond delay="66238"/>
                            </p:stCondLst>
                            <p:childTnLst>
                              <p:par>
                                <p:cTn id="52" presetID="10" presetClass="entr" presetSubtype="0" fill="hold" grpId="0" nodeType="afterEffect">
                                  <p:stCondLst>
                                    <p:cond delay="1000"/>
                                  </p:stCondLst>
                                  <p:iterate type="lt">
                                    <p:tmPct val="7000"/>
                                  </p:iterate>
                                  <p:childTnLst>
                                    <p:set>
                                      <p:cBhvr>
                                        <p:cTn id="53" dur="1" fill="hold">
                                          <p:stCondLst>
                                            <p:cond delay="0"/>
                                          </p:stCondLst>
                                        </p:cTn>
                                        <p:tgtEl>
                                          <p:spTgt spid="7">
                                            <p:txEl>
                                              <p:pRg st="2" end="2"/>
                                            </p:txEl>
                                          </p:spTgt>
                                        </p:tgtEl>
                                        <p:attrNameLst>
                                          <p:attrName>style.visibility</p:attrName>
                                        </p:attrNameLst>
                                      </p:cBhvr>
                                      <p:to>
                                        <p:strVal val="visible"/>
                                      </p:to>
                                    </p:set>
                                    <p:animEffect transition="in" filter="fade">
                                      <p:cBhvr>
                                        <p:cTn id="54" dur="1500"/>
                                        <p:tgtEl>
                                          <p:spTgt spid="7">
                                            <p:txEl>
                                              <p:pRg st="2" end="2"/>
                                            </p:txEl>
                                          </p:spTgt>
                                        </p:tgtEl>
                                      </p:cBhvr>
                                    </p:animEffect>
                                  </p:childTnLst>
                                </p:cTn>
                              </p:par>
                            </p:childTnLst>
                          </p:cTn>
                        </p:par>
                        <p:par>
                          <p:cTn id="55" fill="hold">
                            <p:stCondLst>
                              <p:cond delay="75563"/>
                            </p:stCondLst>
                            <p:childTnLst>
                              <p:par>
                                <p:cTn id="56" presetID="10" presetClass="entr" presetSubtype="0" fill="hold" grpId="0" nodeType="afterEffect">
                                  <p:stCondLst>
                                    <p:cond delay="0"/>
                                  </p:stCondLst>
                                  <p:iterate type="lt">
                                    <p:tmPct val="7000"/>
                                  </p:iterate>
                                  <p:childTnLst>
                                    <p:set>
                                      <p:cBhvr>
                                        <p:cTn id="57" dur="1" fill="hold">
                                          <p:stCondLst>
                                            <p:cond delay="0"/>
                                          </p:stCondLst>
                                        </p:cTn>
                                        <p:tgtEl>
                                          <p:spTgt spid="7">
                                            <p:txEl>
                                              <p:pRg st="3" end="3"/>
                                            </p:txEl>
                                          </p:spTgt>
                                        </p:tgtEl>
                                        <p:attrNameLst>
                                          <p:attrName>style.visibility</p:attrName>
                                        </p:attrNameLst>
                                      </p:cBhvr>
                                      <p:to>
                                        <p:strVal val="visible"/>
                                      </p:to>
                                    </p:set>
                                    <p:animEffect transition="in" filter="fade">
                                      <p:cBhvr>
                                        <p:cTn id="58" dur="1500"/>
                                        <p:tgtEl>
                                          <p:spTgt spid="7">
                                            <p:txEl>
                                              <p:pRg st="3" end="3"/>
                                            </p:txEl>
                                          </p:spTgt>
                                        </p:tgtEl>
                                      </p:cBhvr>
                                    </p:animEffect>
                                  </p:childTnLst>
                                </p:cTn>
                              </p:par>
                            </p:childTnLst>
                          </p:cTn>
                        </p:par>
                        <p:par>
                          <p:cTn id="59" fill="hold">
                            <p:stCondLst>
                              <p:cond delay="82838"/>
                            </p:stCondLst>
                            <p:childTnLst>
                              <p:par>
                                <p:cTn id="60" presetID="10" presetClass="entr" presetSubtype="0" fill="hold" grpId="0" nodeType="afterEffect">
                                  <p:stCondLst>
                                    <p:cond delay="0"/>
                                  </p:stCondLst>
                                  <p:iterate type="lt">
                                    <p:tmPct val="7000"/>
                                  </p:iterate>
                                  <p:childTnLst>
                                    <p:set>
                                      <p:cBhvr>
                                        <p:cTn id="61" dur="1" fill="hold">
                                          <p:stCondLst>
                                            <p:cond delay="0"/>
                                          </p:stCondLst>
                                        </p:cTn>
                                        <p:tgtEl>
                                          <p:spTgt spid="7">
                                            <p:txEl>
                                              <p:pRg st="4" end="4"/>
                                            </p:txEl>
                                          </p:spTgt>
                                        </p:tgtEl>
                                        <p:attrNameLst>
                                          <p:attrName>style.visibility</p:attrName>
                                        </p:attrNameLst>
                                      </p:cBhvr>
                                      <p:to>
                                        <p:strVal val="visible"/>
                                      </p:to>
                                    </p:set>
                                    <p:animEffect transition="in" filter="fade">
                                      <p:cBhvr>
                                        <p:cTn id="62" dur="1500"/>
                                        <p:tgtEl>
                                          <p:spTgt spid="7">
                                            <p:txEl>
                                              <p:pRg st="4" end="4"/>
                                            </p:txEl>
                                          </p:spTgt>
                                        </p:tgtEl>
                                      </p:cBhvr>
                                    </p:animEffect>
                                  </p:childTnLst>
                                </p:cTn>
                              </p:par>
                            </p:childTnLst>
                          </p:cTn>
                        </p:par>
                        <p:par>
                          <p:cTn id="63" fill="hold">
                            <p:stCondLst>
                              <p:cond delay="86753"/>
                            </p:stCondLst>
                            <p:childTnLst>
                              <p:par>
                                <p:cTn id="64" presetID="10" presetClass="entr" presetSubtype="0" fill="hold" grpId="0" nodeType="afterEffect">
                                  <p:stCondLst>
                                    <p:cond delay="0"/>
                                  </p:stCondLst>
                                  <p:iterate type="lt">
                                    <p:tmPct val="7000"/>
                                  </p:iterate>
                                  <p:childTnLst>
                                    <p:set>
                                      <p:cBhvr>
                                        <p:cTn id="65" dur="1" fill="hold">
                                          <p:stCondLst>
                                            <p:cond delay="0"/>
                                          </p:stCondLst>
                                        </p:cTn>
                                        <p:tgtEl>
                                          <p:spTgt spid="7">
                                            <p:txEl>
                                              <p:pRg st="5" end="5"/>
                                            </p:txEl>
                                          </p:spTgt>
                                        </p:tgtEl>
                                        <p:attrNameLst>
                                          <p:attrName>style.visibility</p:attrName>
                                        </p:attrNameLst>
                                      </p:cBhvr>
                                      <p:to>
                                        <p:strVal val="visible"/>
                                      </p:to>
                                    </p:set>
                                    <p:animEffect transition="in" filter="fade">
                                      <p:cBhvr>
                                        <p:cTn id="66" dur="1500"/>
                                        <p:tgtEl>
                                          <p:spTgt spid="7">
                                            <p:txEl>
                                              <p:pRg st="5" end="5"/>
                                            </p:txEl>
                                          </p:spTgt>
                                        </p:tgtEl>
                                      </p:cBhvr>
                                    </p:animEffect>
                                  </p:childTnLst>
                                </p:cTn>
                              </p:par>
                            </p:childTnLst>
                          </p:cTn>
                        </p:par>
                        <p:par>
                          <p:cTn id="67" fill="hold">
                            <p:stCondLst>
                              <p:cond delay="90983"/>
                            </p:stCondLst>
                            <p:childTnLst>
                              <p:par>
                                <p:cTn id="68" presetID="1" presetClass="entr" presetSubtype="0" fill="hold" grpId="0" nodeType="afterEffect">
                                  <p:stCondLst>
                                    <p:cond delay="1500"/>
                                  </p:stCondLst>
                                  <p:childTnLst>
                                    <p:set>
                                      <p:cBhvr>
                                        <p:cTn id="69"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70" fill="hold" display="0">
                  <p:stCondLst>
                    <p:cond delay="indefinite"/>
                  </p:stCondLst>
                  <p:endCondLst>
                    <p:cond evt="onStopAudio" delay="0">
                      <p:tgtEl>
                        <p:sldTgt/>
                      </p:tgtEl>
                    </p:cond>
                  </p:endCondLst>
                </p:cTn>
                <p:tgtEl>
                  <p:spTgt spid="2"/>
                </p:tgtEl>
              </p:cMediaNode>
            </p:audio>
          </p:childTnLst>
        </p:cTn>
      </p:par>
    </p:tnLst>
    <p:bldLst>
      <p:bldP spid="4" grpId="0"/>
      <p:bldP spid="7" grpId="0" build="p"/>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3923928" y="2987381"/>
            <a:ext cx="5220072" cy="2031325"/>
          </a:xfrm>
          <a:prstGeom prst="rect">
            <a:avLst/>
          </a:prstGeom>
        </p:spPr>
        <p:txBody>
          <a:bodyPr wrap="square">
            <a:spAutoFit/>
          </a:bodyPr>
          <a:lstStyle/>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Consumir diariamente un aguacate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de </a:t>
            </a:r>
            <a:r>
              <a:rPr lang="es-MX" dirty="0">
                <a:solidFill>
                  <a:schemeClr val="accent6">
                    <a:lumMod val="75000"/>
                  </a:schemeClr>
                </a:solidFill>
                <a:latin typeface="Berlin Sans FB Demi" panose="020E0802020502020306" pitchFamily="34" charset="0"/>
                <a:ea typeface="Times New Roman" panose="02020603050405020304" pitchFamily="18" charset="0"/>
              </a:rPr>
              <a:t>tamaño medio resulta sumamente beneficioso para las personas diabéticas.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Puedes </a:t>
            </a:r>
            <a:r>
              <a:rPr lang="es-MX" dirty="0">
                <a:solidFill>
                  <a:schemeClr val="accent6">
                    <a:lumMod val="75000"/>
                  </a:schemeClr>
                </a:solidFill>
                <a:latin typeface="Berlin Sans FB Demi" panose="020E0802020502020306" pitchFamily="34" charset="0"/>
                <a:ea typeface="Times New Roman" panose="02020603050405020304" pitchFamily="18" charset="0"/>
              </a:rPr>
              <a:t>incluir aguacates en tus ensaladas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y </a:t>
            </a:r>
            <a:r>
              <a:rPr lang="es-MX" dirty="0">
                <a:solidFill>
                  <a:schemeClr val="accent6">
                    <a:lumMod val="75000"/>
                  </a:schemeClr>
                </a:solidFill>
                <a:latin typeface="Berlin Sans FB Demi" panose="020E0802020502020306" pitchFamily="34" charset="0"/>
                <a:ea typeface="Times New Roman" panose="02020603050405020304" pitchFamily="18" charset="0"/>
              </a:rPr>
              <a:t>sándwiches, o preparar un aderezo de su puré, agregando un poco de jugo de limón,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ajo </a:t>
            </a:r>
            <a:r>
              <a:rPr lang="es-MX" dirty="0">
                <a:solidFill>
                  <a:schemeClr val="accent6">
                    <a:lumMod val="75000"/>
                  </a:schemeClr>
                </a:solidFill>
                <a:latin typeface="Berlin Sans FB Demi" panose="020E0802020502020306" pitchFamily="34" charset="0"/>
                <a:ea typeface="Times New Roman" panose="02020603050405020304" pitchFamily="18" charset="0"/>
              </a:rPr>
              <a:t>y aceite de oliva.</a:t>
            </a:r>
          </a:p>
        </p:txBody>
      </p:sp>
      <p:sp>
        <p:nvSpPr>
          <p:cNvPr id="4" name="Rectángulo 3"/>
          <p:cNvSpPr/>
          <p:nvPr/>
        </p:nvSpPr>
        <p:spPr>
          <a:xfrm>
            <a:off x="63302" y="479450"/>
            <a:ext cx="5228778" cy="2308324"/>
          </a:xfrm>
          <a:prstGeom prst="rect">
            <a:avLst/>
          </a:prstGeom>
        </p:spPr>
        <p:txBody>
          <a:bodyPr wrap="square">
            <a:spAutoFit/>
          </a:bodyPr>
          <a:lstStyle/>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Un aguacate contiene alrededor de 160 calorías, así como grasas Omega-9</a:t>
            </a:r>
            <a:r>
              <a:rPr lang="es-MX" dirty="0" smtClean="0">
                <a:solidFill>
                  <a:schemeClr val="accent6">
                    <a:lumMod val="75000"/>
                  </a:schemeClr>
                </a:solidFill>
                <a:latin typeface="Berlin Sans FB Demi" panose="020E0802020502020306" pitchFamily="34" charset="0"/>
                <a:ea typeface="Times New Roman" panose="02020603050405020304" pitchFamily="18" charset="0"/>
              </a:rPr>
              <a:t>.</a:t>
            </a:r>
            <a:endParaRPr lang="es-MX" dirty="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A </a:t>
            </a:r>
            <a:r>
              <a:rPr lang="es-MX" dirty="0">
                <a:solidFill>
                  <a:schemeClr val="accent6">
                    <a:lumMod val="75000"/>
                  </a:schemeClr>
                </a:solidFill>
                <a:latin typeface="Berlin Sans FB Demi" panose="020E0802020502020306" pitchFamily="34" charset="0"/>
                <a:ea typeface="Times New Roman" panose="02020603050405020304" pitchFamily="18" charset="0"/>
              </a:rPr>
              <a:t>ciencia cierta, esta fruta es una de las mayores fuentes de estas grasas y se realizaron estudios que comprueban que son altamente beneficios para reducir los niveles de colesterol LDL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y </a:t>
            </a:r>
            <a:r>
              <a:rPr lang="es-MX" dirty="0">
                <a:solidFill>
                  <a:schemeClr val="accent6">
                    <a:lumMod val="75000"/>
                  </a:schemeClr>
                </a:solidFill>
                <a:latin typeface="Berlin Sans FB Demi" panose="020E0802020502020306" pitchFamily="34" charset="0"/>
                <a:ea typeface="Times New Roman" panose="02020603050405020304" pitchFamily="18" charset="0"/>
              </a:rPr>
              <a:t>al mismo tiempo, aumentar el nivel de HDL,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el </a:t>
            </a:r>
            <a:r>
              <a:rPr lang="es-MX" dirty="0">
                <a:solidFill>
                  <a:schemeClr val="accent6">
                    <a:lumMod val="75000"/>
                  </a:schemeClr>
                </a:solidFill>
                <a:latin typeface="Berlin Sans FB Demi" panose="020E0802020502020306" pitchFamily="34" charset="0"/>
                <a:ea typeface="Times New Roman" panose="02020603050405020304" pitchFamily="18" charset="0"/>
              </a:rPr>
              <a:t>colesterol bueno.</a:t>
            </a:r>
          </a:p>
        </p:txBody>
      </p:sp>
      <p:sp>
        <p:nvSpPr>
          <p:cNvPr id="8" name="CuadroTexto 7"/>
          <p:cNvSpPr txBox="1"/>
          <p:nvPr/>
        </p:nvSpPr>
        <p:spPr>
          <a:xfrm>
            <a:off x="-4254" y="-10236"/>
            <a:ext cx="160882" cy="300082"/>
          </a:xfrm>
          <a:prstGeom prst="rect">
            <a:avLst/>
          </a:prstGeom>
          <a:noFill/>
        </p:spPr>
        <p:txBody>
          <a:bodyPr wrap="square" rtlCol="0">
            <a:spAutoFit/>
          </a:bodyPr>
          <a:lstStyle/>
          <a:p>
            <a:pPr defTabSz="685800" fontAlgn="auto">
              <a:spcBef>
                <a:spcPts val="0"/>
              </a:spcBef>
              <a:spcAft>
                <a:spcPts val="0"/>
              </a:spcAft>
            </a:pPr>
            <a:r>
              <a:rPr lang="es-ES" sz="1350" dirty="0">
                <a:solidFill>
                  <a:prstClr val="black"/>
                </a:solidFill>
                <a:latin typeface="Calibri" panose="020F0502020204030204"/>
              </a:rPr>
              <a:t> </a:t>
            </a:r>
            <a:endParaRPr lang="es-MX" sz="1350" dirty="0">
              <a:solidFill>
                <a:prstClr val="black"/>
              </a:solidFill>
              <a:latin typeface="Calibri" panose="020F0502020204030204"/>
            </a:endParaRPr>
          </a:p>
        </p:txBody>
      </p:sp>
      <p:pic>
        <p:nvPicPr>
          <p:cNvPr id="2" name="Eagle  4 colesterrol-%artist%-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411216" y="5274518"/>
            <a:ext cx="304800" cy="304800"/>
          </a:xfrm>
          <a:prstGeom prst="rect">
            <a:avLst/>
          </a:prstGeom>
        </p:spPr>
      </p:pic>
      <p:pic>
        <p:nvPicPr>
          <p:cNvPr id="6" name="Imagen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2200" y="51470"/>
            <a:ext cx="3531728" cy="2451652"/>
          </a:xfrm>
          <a:prstGeom prst="rect">
            <a:avLst/>
          </a:prstGeom>
          <a:ln>
            <a:noFill/>
          </a:ln>
          <a:effectLst>
            <a:outerShdw blurRad="292100" dist="139700" dir="2700000" algn="tl" rotWithShape="0">
              <a:srgbClr val="333333">
                <a:alpha val="65000"/>
              </a:srgbClr>
            </a:outerShdw>
          </a:effectLst>
        </p:spPr>
      </p:pic>
      <p:pic>
        <p:nvPicPr>
          <p:cNvPr id="13" name="Imagen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18704" y="2571750"/>
            <a:ext cx="3285744" cy="2462784"/>
          </a:xfrm>
          <a:prstGeom prst="rect">
            <a:avLst/>
          </a:prstGeom>
          <a:ln>
            <a:noFill/>
          </a:ln>
          <a:effectLst>
            <a:outerShdw blurRad="292100" dist="139700" dir="2700000" algn="tl" rotWithShape="0">
              <a:srgbClr val="333333">
                <a:alpha val="65000"/>
              </a:srgbClr>
            </a:outerShdw>
          </a:effectLst>
        </p:spPr>
      </p:pic>
      <p:pic>
        <p:nvPicPr>
          <p:cNvPr id="14" name="Imagen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8704" y="483518"/>
            <a:ext cx="3279698" cy="1984031"/>
          </a:xfrm>
          <a:prstGeom prst="rect">
            <a:avLst/>
          </a:prstGeom>
          <a:ln>
            <a:noFill/>
          </a:ln>
          <a:effectLst>
            <a:outerShdw blurRad="292100" dist="139700" dir="2700000" algn="tl" rotWithShape="0">
              <a:srgbClr val="333333">
                <a:alpha val="65000"/>
              </a:srgbClr>
            </a:outerShdw>
          </a:effectLst>
        </p:spPr>
      </p:pic>
      <p:pic>
        <p:nvPicPr>
          <p:cNvPr id="15" name="Imagen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1520" y="2787774"/>
            <a:ext cx="3667727" cy="2232248"/>
          </a:xfrm>
          <a:prstGeom prst="rect">
            <a:avLst/>
          </a:prstGeom>
          <a:ln>
            <a:noFill/>
          </a:ln>
          <a:effectLst>
            <a:outerShdw blurRad="292100" dist="139700" dir="2700000" algn="tl" rotWithShape="0">
              <a:srgbClr val="333333">
                <a:alpha val="65000"/>
              </a:srgbClr>
            </a:outerShdw>
          </a:effectLst>
        </p:spPr>
      </p:pic>
      <p:sp>
        <p:nvSpPr>
          <p:cNvPr id="9" name="Rectángulo 8"/>
          <p:cNvSpPr/>
          <p:nvPr/>
        </p:nvSpPr>
        <p:spPr>
          <a:xfrm>
            <a:off x="1775915" y="21853"/>
            <a:ext cx="5532389" cy="461665"/>
          </a:xfrm>
          <a:prstGeom prst="rect">
            <a:avLst/>
          </a:prstGeom>
        </p:spPr>
        <p:txBody>
          <a:bodyPr wrap="square">
            <a:spAutoFit/>
          </a:bodyPr>
          <a:lstStyle/>
          <a:p>
            <a:pPr algn="ctr"/>
            <a:r>
              <a:rPr lang="es-MX" sz="2400" b="1" dirty="0" smtClean="0">
                <a:ln w="22225">
                  <a:solidFill>
                    <a:schemeClr val="accent2"/>
                  </a:solidFill>
                  <a:prstDash val="solid"/>
                </a:ln>
                <a:solidFill>
                  <a:schemeClr val="accent2">
                    <a:lumMod val="40000"/>
                    <a:lumOff val="60000"/>
                  </a:schemeClr>
                </a:solidFill>
                <a:ea typeface="Times New Roman" panose="02020603050405020304" pitchFamily="18" charset="0"/>
              </a:rPr>
              <a:t>Recibes los </a:t>
            </a:r>
            <a:r>
              <a:rPr lang="es-MX" sz="2400" b="1" dirty="0">
                <a:ln w="22225">
                  <a:solidFill>
                    <a:schemeClr val="accent2"/>
                  </a:solidFill>
                  <a:prstDash val="solid"/>
                </a:ln>
                <a:solidFill>
                  <a:schemeClr val="accent2">
                    <a:lumMod val="40000"/>
                    <a:lumOff val="60000"/>
                  </a:schemeClr>
                </a:solidFill>
                <a:ea typeface="Times New Roman" panose="02020603050405020304" pitchFamily="18" charset="0"/>
              </a:rPr>
              <a:t>ácidos </a:t>
            </a:r>
            <a:r>
              <a:rPr lang="es-MX" sz="2400" b="1" dirty="0" smtClean="0">
                <a:ln w="22225">
                  <a:solidFill>
                    <a:schemeClr val="accent2"/>
                  </a:solidFill>
                  <a:prstDash val="solid"/>
                </a:ln>
                <a:solidFill>
                  <a:schemeClr val="accent2">
                    <a:lumMod val="40000"/>
                    <a:lumOff val="60000"/>
                  </a:schemeClr>
                </a:solidFill>
                <a:ea typeface="Times New Roman" panose="02020603050405020304" pitchFamily="18" charset="0"/>
              </a:rPr>
              <a:t>grasos Omega-9</a:t>
            </a:r>
            <a:endParaRPr lang="es-MX" sz="2400" b="1" dirty="0">
              <a:ln w="22225">
                <a:solidFill>
                  <a:schemeClr val="accent2"/>
                </a:solidFill>
                <a:prstDash val="solid"/>
              </a:ln>
              <a:solidFill>
                <a:schemeClr val="accent2">
                  <a:lumMod val="40000"/>
                  <a:lumOff val="60000"/>
                </a:schemeClr>
              </a:solidFill>
              <a:ea typeface="Times New Roman" panose="02020603050405020304" pitchFamily="18" charset="0"/>
            </a:endParaRPr>
          </a:p>
        </p:txBody>
      </p:sp>
      <p:pic>
        <p:nvPicPr>
          <p:cNvPr id="12" name="Imagen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3516" y="-10236"/>
            <a:ext cx="9162197" cy="5153736"/>
          </a:xfrm>
          <a:prstGeom prst="rect">
            <a:avLst/>
          </a:prstGeom>
        </p:spPr>
      </p:pic>
    </p:spTree>
    <p:extLst>
      <p:ext uri="{BB962C8B-B14F-4D97-AF65-F5344CB8AC3E}">
        <p14:creationId xmlns:p14="http://schemas.microsoft.com/office/powerpoint/2010/main" val="12895416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0">
        <p15:prstTrans prst="fractur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afterEffect">
                                  <p:stCondLst>
                                    <p:cond delay="0"/>
                                  </p:stCondLst>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31439" fill="hold"/>
                                        <p:tgtEl>
                                          <p:spTgt spid="2"/>
                                        </p:tgtEl>
                                      </p:cBhvr>
                                    </p:cmd>
                                  </p:childTnLst>
                                </p:cTn>
                              </p:par>
                              <p:par>
                                <p:cTn id="10" presetID="2" presetClass="entr" presetSubtype="12"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6000" fill="hold"/>
                                        <p:tgtEl>
                                          <p:spTgt spid="6"/>
                                        </p:tgtEl>
                                        <p:attrNameLst>
                                          <p:attrName>ppt_x</p:attrName>
                                        </p:attrNameLst>
                                      </p:cBhvr>
                                      <p:tavLst>
                                        <p:tav tm="0">
                                          <p:val>
                                            <p:strVal val="0-#ppt_w/2"/>
                                          </p:val>
                                        </p:tav>
                                        <p:tav tm="100000">
                                          <p:val>
                                            <p:strVal val="#ppt_x"/>
                                          </p:val>
                                        </p:tav>
                                      </p:tavLst>
                                    </p:anim>
                                    <p:anim calcmode="lin" valueType="num">
                                      <p:cBhvr additive="base">
                                        <p:cTn id="13" dur="160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12"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16000" fill="hold"/>
                                        <p:tgtEl>
                                          <p:spTgt spid="13"/>
                                        </p:tgtEl>
                                        <p:attrNameLst>
                                          <p:attrName>ppt_x</p:attrName>
                                        </p:attrNameLst>
                                      </p:cBhvr>
                                      <p:tavLst>
                                        <p:tav tm="0">
                                          <p:val>
                                            <p:strVal val="0-#ppt_w/2"/>
                                          </p:val>
                                        </p:tav>
                                        <p:tav tm="100000">
                                          <p:val>
                                            <p:strVal val="#ppt_x"/>
                                          </p:val>
                                        </p:tav>
                                      </p:tavLst>
                                    </p:anim>
                                    <p:anim calcmode="lin" valueType="num">
                                      <p:cBhvr additive="base">
                                        <p:cTn id="17" dur="16000" fill="hold"/>
                                        <p:tgtEl>
                                          <p:spTgt spid="13"/>
                                        </p:tgtEl>
                                        <p:attrNameLst>
                                          <p:attrName>ppt_y</p:attrName>
                                        </p:attrNameLst>
                                      </p:cBhvr>
                                      <p:tavLst>
                                        <p:tav tm="0">
                                          <p:val>
                                            <p:strVal val="1+#ppt_h/2"/>
                                          </p:val>
                                        </p:tav>
                                        <p:tav tm="100000">
                                          <p:val>
                                            <p:strVal val="#ppt_y"/>
                                          </p:val>
                                        </p:tav>
                                      </p:tavLst>
                                    </p:anim>
                                  </p:childTnLst>
                                </p:cTn>
                              </p:par>
                              <p:par>
                                <p:cTn id="18" presetID="10" presetClass="entr" presetSubtype="0" fill="hold" grpId="0" nodeType="withEffect">
                                  <p:stCondLst>
                                    <p:cond delay="11500"/>
                                  </p:stCondLst>
                                  <p:iterate type="lt">
                                    <p:tmPct val="7000"/>
                                  </p:iterate>
                                  <p:childTnLst>
                                    <p:set>
                                      <p:cBhvr>
                                        <p:cTn id="19" dur="1" fill="hold">
                                          <p:stCondLst>
                                            <p:cond delay="0"/>
                                          </p:stCondLst>
                                        </p:cTn>
                                        <p:tgtEl>
                                          <p:spTgt spid="9"/>
                                        </p:tgtEl>
                                        <p:attrNameLst>
                                          <p:attrName>style.visibility</p:attrName>
                                        </p:attrNameLst>
                                      </p:cBhvr>
                                      <p:to>
                                        <p:strVal val="visible"/>
                                      </p:to>
                                    </p:set>
                                    <p:animEffect transition="in" filter="fade">
                                      <p:cBhvr>
                                        <p:cTn id="20" dur="1500"/>
                                        <p:tgtEl>
                                          <p:spTgt spid="9"/>
                                        </p:tgtEl>
                                      </p:cBhvr>
                                    </p:animEffect>
                                  </p:childTnLst>
                                </p:cTn>
                              </p:par>
                              <p:par>
                                <p:cTn id="21" presetID="26" presetClass="entr" presetSubtype="0" fill="hold" nodeType="withEffect">
                                  <p:stCondLst>
                                    <p:cond delay="17100"/>
                                  </p:stCondLst>
                                  <p:childTnLst>
                                    <p:set>
                                      <p:cBhvr>
                                        <p:cTn id="22" dur="1" fill="hold">
                                          <p:stCondLst>
                                            <p:cond delay="0"/>
                                          </p:stCondLst>
                                        </p:cTn>
                                        <p:tgtEl>
                                          <p:spTgt spid="14"/>
                                        </p:tgtEl>
                                        <p:attrNameLst>
                                          <p:attrName>style.visibility</p:attrName>
                                        </p:attrNameLst>
                                      </p:cBhvr>
                                      <p:to>
                                        <p:strVal val="visible"/>
                                      </p:to>
                                    </p:set>
                                    <p:animEffect transition="in" filter="wipe(down)">
                                      <p:cBhvr>
                                        <p:cTn id="23" dur="4640">
                                          <p:stCondLst>
                                            <p:cond delay="0"/>
                                          </p:stCondLst>
                                        </p:cTn>
                                        <p:tgtEl>
                                          <p:spTgt spid="14"/>
                                        </p:tgtEl>
                                      </p:cBhvr>
                                    </p:animEffect>
                                    <p:anim calcmode="lin" valueType="num">
                                      <p:cBhvr>
                                        <p:cTn id="24" dur="14576"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5" dur="531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6" dur="5312" tmFilter="0, 0; 0.125,0.2665; 0.25,0.4; 0.375,0.465; 0.5,0.5;  0.625,0.535; 0.75,0.6; 0.875,0.7335; 1,1">
                                          <p:stCondLst>
                                            <p:cond delay="5312"/>
                                          </p:stCondLst>
                                        </p:cTn>
                                        <p:tgtEl>
                                          <p:spTgt spid="14"/>
                                        </p:tgtEl>
                                        <p:attrNameLst>
                                          <p:attrName>ppt_y</p:attrName>
                                        </p:attrNameLst>
                                      </p:cBhvr>
                                      <p:tavLst>
                                        <p:tav tm="0" fmla="#ppt_y-sin(pi*$)/9">
                                          <p:val>
                                            <p:fltVal val="0"/>
                                          </p:val>
                                        </p:tav>
                                        <p:tav tm="100000">
                                          <p:val>
                                            <p:fltVal val="1"/>
                                          </p:val>
                                        </p:tav>
                                      </p:tavLst>
                                    </p:anim>
                                    <p:anim calcmode="lin" valueType="num">
                                      <p:cBhvr>
                                        <p:cTn id="27" dur="2656" tmFilter="0, 0; 0.125,0.2665; 0.25,0.4; 0.375,0.465; 0.5,0.5;  0.625,0.535; 0.75,0.6; 0.875,0.7335; 1,1">
                                          <p:stCondLst>
                                            <p:cond delay="10592"/>
                                          </p:stCondLst>
                                        </p:cTn>
                                        <p:tgtEl>
                                          <p:spTgt spid="14"/>
                                        </p:tgtEl>
                                        <p:attrNameLst>
                                          <p:attrName>ppt_y</p:attrName>
                                        </p:attrNameLst>
                                      </p:cBhvr>
                                      <p:tavLst>
                                        <p:tav tm="0" fmla="#ppt_y-sin(pi*$)/27">
                                          <p:val>
                                            <p:fltVal val="0"/>
                                          </p:val>
                                        </p:tav>
                                        <p:tav tm="100000">
                                          <p:val>
                                            <p:fltVal val="1"/>
                                          </p:val>
                                        </p:tav>
                                      </p:tavLst>
                                    </p:anim>
                                    <p:anim calcmode="lin" valueType="num">
                                      <p:cBhvr>
                                        <p:cTn id="28" dur="1312" tmFilter="0, 0; 0.125,0.2665; 0.25,0.4; 0.375,0.465; 0.5,0.5;  0.625,0.535; 0.75,0.6; 0.875,0.7335; 1,1">
                                          <p:stCondLst>
                                            <p:cond delay="13248"/>
                                          </p:stCondLst>
                                        </p:cTn>
                                        <p:tgtEl>
                                          <p:spTgt spid="14"/>
                                        </p:tgtEl>
                                        <p:attrNameLst>
                                          <p:attrName>ppt_y</p:attrName>
                                        </p:attrNameLst>
                                      </p:cBhvr>
                                      <p:tavLst>
                                        <p:tav tm="0" fmla="#ppt_y-sin(pi*$)/81">
                                          <p:val>
                                            <p:fltVal val="0"/>
                                          </p:val>
                                        </p:tav>
                                        <p:tav tm="100000">
                                          <p:val>
                                            <p:fltVal val="1"/>
                                          </p:val>
                                        </p:tav>
                                      </p:tavLst>
                                    </p:anim>
                                    <p:animScale>
                                      <p:cBhvr>
                                        <p:cTn id="29" dur="208">
                                          <p:stCondLst>
                                            <p:cond delay="5200"/>
                                          </p:stCondLst>
                                        </p:cTn>
                                        <p:tgtEl>
                                          <p:spTgt spid="14"/>
                                        </p:tgtEl>
                                      </p:cBhvr>
                                      <p:to x="100000" y="60000"/>
                                    </p:animScale>
                                    <p:animScale>
                                      <p:cBhvr>
                                        <p:cTn id="30" dur="1328" decel="50000">
                                          <p:stCondLst>
                                            <p:cond delay="5408"/>
                                          </p:stCondLst>
                                        </p:cTn>
                                        <p:tgtEl>
                                          <p:spTgt spid="14"/>
                                        </p:tgtEl>
                                      </p:cBhvr>
                                      <p:to x="100000" y="100000"/>
                                    </p:animScale>
                                    <p:animScale>
                                      <p:cBhvr>
                                        <p:cTn id="31" dur="208">
                                          <p:stCondLst>
                                            <p:cond delay="10496"/>
                                          </p:stCondLst>
                                        </p:cTn>
                                        <p:tgtEl>
                                          <p:spTgt spid="14"/>
                                        </p:tgtEl>
                                      </p:cBhvr>
                                      <p:to x="100000" y="80000"/>
                                    </p:animScale>
                                    <p:animScale>
                                      <p:cBhvr>
                                        <p:cTn id="32" dur="1328" decel="50000">
                                          <p:stCondLst>
                                            <p:cond delay="10704"/>
                                          </p:stCondLst>
                                        </p:cTn>
                                        <p:tgtEl>
                                          <p:spTgt spid="14"/>
                                        </p:tgtEl>
                                      </p:cBhvr>
                                      <p:to x="100000" y="100000"/>
                                    </p:animScale>
                                    <p:animScale>
                                      <p:cBhvr>
                                        <p:cTn id="33" dur="208">
                                          <p:stCondLst>
                                            <p:cond delay="13136"/>
                                          </p:stCondLst>
                                        </p:cTn>
                                        <p:tgtEl>
                                          <p:spTgt spid="14"/>
                                        </p:tgtEl>
                                      </p:cBhvr>
                                      <p:to x="100000" y="90000"/>
                                    </p:animScale>
                                    <p:animScale>
                                      <p:cBhvr>
                                        <p:cTn id="34" dur="1328" decel="50000">
                                          <p:stCondLst>
                                            <p:cond delay="13344"/>
                                          </p:stCondLst>
                                        </p:cTn>
                                        <p:tgtEl>
                                          <p:spTgt spid="14"/>
                                        </p:tgtEl>
                                      </p:cBhvr>
                                      <p:to x="100000" y="100000"/>
                                    </p:animScale>
                                    <p:animScale>
                                      <p:cBhvr>
                                        <p:cTn id="35" dur="208">
                                          <p:stCondLst>
                                            <p:cond delay="14464"/>
                                          </p:stCondLst>
                                        </p:cTn>
                                        <p:tgtEl>
                                          <p:spTgt spid="14"/>
                                        </p:tgtEl>
                                      </p:cBhvr>
                                      <p:to x="100000" y="95000"/>
                                    </p:animScale>
                                    <p:animScale>
                                      <p:cBhvr>
                                        <p:cTn id="36" dur="1328" decel="50000">
                                          <p:stCondLst>
                                            <p:cond delay="14672"/>
                                          </p:stCondLst>
                                        </p:cTn>
                                        <p:tgtEl>
                                          <p:spTgt spid="14"/>
                                        </p:tgtEl>
                                      </p:cBhvr>
                                      <p:to x="100000" y="100000"/>
                                    </p:animScale>
                                  </p:childTnLst>
                                </p:cTn>
                              </p:par>
                              <p:par>
                                <p:cTn id="37" presetID="26" presetClass="entr" presetSubtype="0" fill="hold" nodeType="withEffect">
                                  <p:stCondLst>
                                    <p:cond delay="17100"/>
                                  </p:stCondLst>
                                  <p:childTnLst>
                                    <p:set>
                                      <p:cBhvr>
                                        <p:cTn id="38" dur="1" fill="hold">
                                          <p:stCondLst>
                                            <p:cond delay="0"/>
                                          </p:stCondLst>
                                        </p:cTn>
                                        <p:tgtEl>
                                          <p:spTgt spid="15"/>
                                        </p:tgtEl>
                                        <p:attrNameLst>
                                          <p:attrName>style.visibility</p:attrName>
                                        </p:attrNameLst>
                                      </p:cBhvr>
                                      <p:to>
                                        <p:strVal val="visible"/>
                                      </p:to>
                                    </p:set>
                                    <p:animEffect transition="in" filter="wipe(down)">
                                      <p:cBhvr>
                                        <p:cTn id="39" dur="4640">
                                          <p:stCondLst>
                                            <p:cond delay="0"/>
                                          </p:stCondLst>
                                        </p:cTn>
                                        <p:tgtEl>
                                          <p:spTgt spid="15"/>
                                        </p:tgtEl>
                                      </p:cBhvr>
                                    </p:animEffect>
                                    <p:anim calcmode="lin" valueType="num">
                                      <p:cBhvr>
                                        <p:cTn id="40" dur="14576"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41" dur="531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42" dur="5312" tmFilter="0, 0; 0.125,0.2665; 0.25,0.4; 0.375,0.465; 0.5,0.5;  0.625,0.535; 0.75,0.6; 0.875,0.7335; 1,1">
                                          <p:stCondLst>
                                            <p:cond delay="5312"/>
                                          </p:stCondLst>
                                        </p:cTn>
                                        <p:tgtEl>
                                          <p:spTgt spid="15"/>
                                        </p:tgtEl>
                                        <p:attrNameLst>
                                          <p:attrName>ppt_y</p:attrName>
                                        </p:attrNameLst>
                                      </p:cBhvr>
                                      <p:tavLst>
                                        <p:tav tm="0" fmla="#ppt_y-sin(pi*$)/9">
                                          <p:val>
                                            <p:fltVal val="0"/>
                                          </p:val>
                                        </p:tav>
                                        <p:tav tm="100000">
                                          <p:val>
                                            <p:fltVal val="1"/>
                                          </p:val>
                                        </p:tav>
                                      </p:tavLst>
                                    </p:anim>
                                    <p:anim calcmode="lin" valueType="num">
                                      <p:cBhvr>
                                        <p:cTn id="43" dur="2656" tmFilter="0, 0; 0.125,0.2665; 0.25,0.4; 0.375,0.465; 0.5,0.5;  0.625,0.535; 0.75,0.6; 0.875,0.7335; 1,1">
                                          <p:stCondLst>
                                            <p:cond delay="10592"/>
                                          </p:stCondLst>
                                        </p:cTn>
                                        <p:tgtEl>
                                          <p:spTgt spid="15"/>
                                        </p:tgtEl>
                                        <p:attrNameLst>
                                          <p:attrName>ppt_y</p:attrName>
                                        </p:attrNameLst>
                                      </p:cBhvr>
                                      <p:tavLst>
                                        <p:tav tm="0" fmla="#ppt_y-sin(pi*$)/27">
                                          <p:val>
                                            <p:fltVal val="0"/>
                                          </p:val>
                                        </p:tav>
                                        <p:tav tm="100000">
                                          <p:val>
                                            <p:fltVal val="1"/>
                                          </p:val>
                                        </p:tav>
                                      </p:tavLst>
                                    </p:anim>
                                    <p:anim calcmode="lin" valueType="num">
                                      <p:cBhvr>
                                        <p:cTn id="44" dur="1312" tmFilter="0, 0; 0.125,0.2665; 0.25,0.4; 0.375,0.465; 0.5,0.5;  0.625,0.535; 0.75,0.6; 0.875,0.7335; 1,1">
                                          <p:stCondLst>
                                            <p:cond delay="13248"/>
                                          </p:stCondLst>
                                        </p:cTn>
                                        <p:tgtEl>
                                          <p:spTgt spid="15"/>
                                        </p:tgtEl>
                                        <p:attrNameLst>
                                          <p:attrName>ppt_y</p:attrName>
                                        </p:attrNameLst>
                                      </p:cBhvr>
                                      <p:tavLst>
                                        <p:tav tm="0" fmla="#ppt_y-sin(pi*$)/81">
                                          <p:val>
                                            <p:fltVal val="0"/>
                                          </p:val>
                                        </p:tav>
                                        <p:tav tm="100000">
                                          <p:val>
                                            <p:fltVal val="1"/>
                                          </p:val>
                                        </p:tav>
                                      </p:tavLst>
                                    </p:anim>
                                    <p:animScale>
                                      <p:cBhvr>
                                        <p:cTn id="45" dur="208">
                                          <p:stCondLst>
                                            <p:cond delay="5200"/>
                                          </p:stCondLst>
                                        </p:cTn>
                                        <p:tgtEl>
                                          <p:spTgt spid="15"/>
                                        </p:tgtEl>
                                      </p:cBhvr>
                                      <p:to x="100000" y="60000"/>
                                    </p:animScale>
                                    <p:animScale>
                                      <p:cBhvr>
                                        <p:cTn id="46" dur="1328" decel="50000">
                                          <p:stCondLst>
                                            <p:cond delay="5408"/>
                                          </p:stCondLst>
                                        </p:cTn>
                                        <p:tgtEl>
                                          <p:spTgt spid="15"/>
                                        </p:tgtEl>
                                      </p:cBhvr>
                                      <p:to x="100000" y="100000"/>
                                    </p:animScale>
                                    <p:animScale>
                                      <p:cBhvr>
                                        <p:cTn id="47" dur="208">
                                          <p:stCondLst>
                                            <p:cond delay="10496"/>
                                          </p:stCondLst>
                                        </p:cTn>
                                        <p:tgtEl>
                                          <p:spTgt spid="15"/>
                                        </p:tgtEl>
                                      </p:cBhvr>
                                      <p:to x="100000" y="80000"/>
                                    </p:animScale>
                                    <p:animScale>
                                      <p:cBhvr>
                                        <p:cTn id="48" dur="1328" decel="50000">
                                          <p:stCondLst>
                                            <p:cond delay="10704"/>
                                          </p:stCondLst>
                                        </p:cTn>
                                        <p:tgtEl>
                                          <p:spTgt spid="15"/>
                                        </p:tgtEl>
                                      </p:cBhvr>
                                      <p:to x="100000" y="100000"/>
                                    </p:animScale>
                                    <p:animScale>
                                      <p:cBhvr>
                                        <p:cTn id="49" dur="208">
                                          <p:stCondLst>
                                            <p:cond delay="13136"/>
                                          </p:stCondLst>
                                        </p:cTn>
                                        <p:tgtEl>
                                          <p:spTgt spid="15"/>
                                        </p:tgtEl>
                                      </p:cBhvr>
                                      <p:to x="100000" y="90000"/>
                                    </p:animScale>
                                    <p:animScale>
                                      <p:cBhvr>
                                        <p:cTn id="50" dur="1328" decel="50000">
                                          <p:stCondLst>
                                            <p:cond delay="13344"/>
                                          </p:stCondLst>
                                        </p:cTn>
                                        <p:tgtEl>
                                          <p:spTgt spid="15"/>
                                        </p:tgtEl>
                                      </p:cBhvr>
                                      <p:to x="100000" y="100000"/>
                                    </p:animScale>
                                    <p:animScale>
                                      <p:cBhvr>
                                        <p:cTn id="51" dur="208">
                                          <p:stCondLst>
                                            <p:cond delay="14464"/>
                                          </p:stCondLst>
                                        </p:cTn>
                                        <p:tgtEl>
                                          <p:spTgt spid="15"/>
                                        </p:tgtEl>
                                      </p:cBhvr>
                                      <p:to x="100000" y="95000"/>
                                    </p:animScale>
                                    <p:animScale>
                                      <p:cBhvr>
                                        <p:cTn id="52" dur="1328" decel="50000">
                                          <p:stCondLst>
                                            <p:cond delay="14672"/>
                                          </p:stCondLst>
                                        </p:cTn>
                                        <p:tgtEl>
                                          <p:spTgt spid="15"/>
                                        </p:tgtEl>
                                      </p:cBhvr>
                                      <p:to x="100000" y="100000"/>
                                    </p:animScale>
                                  </p:childTnLst>
                                </p:cTn>
                              </p:par>
                              <p:par>
                                <p:cTn id="53" presetID="10" presetClass="exit" presetSubtype="0" fill="hold" nodeType="withEffect">
                                  <p:stCondLst>
                                    <p:cond delay="20000"/>
                                  </p:stCondLst>
                                  <p:childTnLst>
                                    <p:animEffect transition="out" filter="fade">
                                      <p:cBhvr>
                                        <p:cTn id="54" dur="5000"/>
                                        <p:tgtEl>
                                          <p:spTgt spid="6"/>
                                        </p:tgtEl>
                                      </p:cBhvr>
                                    </p:animEffect>
                                    <p:set>
                                      <p:cBhvr>
                                        <p:cTn id="55" dur="1" fill="hold">
                                          <p:stCondLst>
                                            <p:cond delay="4999"/>
                                          </p:stCondLst>
                                        </p:cTn>
                                        <p:tgtEl>
                                          <p:spTgt spid="6"/>
                                        </p:tgtEl>
                                        <p:attrNameLst>
                                          <p:attrName>style.visibility</p:attrName>
                                        </p:attrNameLst>
                                      </p:cBhvr>
                                      <p:to>
                                        <p:strVal val="hidden"/>
                                      </p:to>
                                    </p:set>
                                  </p:childTnLst>
                                </p:cTn>
                              </p:par>
                              <p:par>
                                <p:cTn id="56" presetID="10" presetClass="exit" presetSubtype="0" fill="hold" nodeType="withEffect">
                                  <p:stCondLst>
                                    <p:cond delay="20000"/>
                                  </p:stCondLst>
                                  <p:childTnLst>
                                    <p:animEffect transition="out" filter="fade">
                                      <p:cBhvr>
                                        <p:cTn id="57" dur="5000"/>
                                        <p:tgtEl>
                                          <p:spTgt spid="13"/>
                                        </p:tgtEl>
                                      </p:cBhvr>
                                    </p:animEffect>
                                    <p:set>
                                      <p:cBhvr>
                                        <p:cTn id="58" dur="1" fill="hold">
                                          <p:stCondLst>
                                            <p:cond delay="4999"/>
                                          </p:stCondLst>
                                        </p:cTn>
                                        <p:tgtEl>
                                          <p:spTgt spid="13"/>
                                        </p:tgtEl>
                                        <p:attrNameLst>
                                          <p:attrName>style.visibility</p:attrName>
                                        </p:attrNameLst>
                                      </p:cBhvr>
                                      <p:to>
                                        <p:strVal val="hidden"/>
                                      </p:to>
                                    </p:set>
                                  </p:childTnLst>
                                </p:cTn>
                              </p:par>
                              <p:par>
                                <p:cTn id="59" presetID="10" presetClass="entr" presetSubtype="0" fill="hold" grpId="0" nodeType="withEffect">
                                  <p:stCondLst>
                                    <p:cond delay="30500"/>
                                  </p:stCondLst>
                                  <p:iterate type="lt">
                                    <p:tmPct val="7000"/>
                                  </p:iterate>
                                  <p:childTnLst>
                                    <p:set>
                                      <p:cBhvr>
                                        <p:cTn id="60" dur="1" fill="hold">
                                          <p:stCondLst>
                                            <p:cond delay="0"/>
                                          </p:stCondLst>
                                        </p:cTn>
                                        <p:tgtEl>
                                          <p:spTgt spid="4">
                                            <p:txEl>
                                              <p:pRg st="0" end="0"/>
                                            </p:txEl>
                                          </p:spTgt>
                                        </p:tgtEl>
                                        <p:attrNameLst>
                                          <p:attrName>style.visibility</p:attrName>
                                        </p:attrNameLst>
                                      </p:cBhvr>
                                      <p:to>
                                        <p:strVal val="visible"/>
                                      </p:to>
                                    </p:set>
                                    <p:animEffect transition="in" filter="fade">
                                      <p:cBhvr>
                                        <p:cTn id="61" dur="1500"/>
                                        <p:tgtEl>
                                          <p:spTgt spid="4">
                                            <p:txEl>
                                              <p:pRg st="0" end="0"/>
                                            </p:txEl>
                                          </p:spTgt>
                                        </p:tgtEl>
                                      </p:cBhvr>
                                    </p:animEffect>
                                  </p:childTnLst>
                                </p:cTn>
                              </p:par>
                            </p:childTnLst>
                          </p:cTn>
                        </p:par>
                        <p:par>
                          <p:cTn id="62" fill="hold">
                            <p:stCondLst>
                              <p:cond delay="38405"/>
                            </p:stCondLst>
                            <p:childTnLst>
                              <p:par>
                                <p:cTn id="63" presetID="10" presetClass="entr" presetSubtype="0" fill="hold" grpId="0" nodeType="afterEffect">
                                  <p:stCondLst>
                                    <p:cond delay="1000"/>
                                  </p:stCondLst>
                                  <p:iterate type="lt">
                                    <p:tmPct val="7000"/>
                                  </p:iterate>
                                  <p:childTnLst>
                                    <p:set>
                                      <p:cBhvr>
                                        <p:cTn id="64" dur="1" fill="hold">
                                          <p:stCondLst>
                                            <p:cond delay="0"/>
                                          </p:stCondLst>
                                        </p:cTn>
                                        <p:tgtEl>
                                          <p:spTgt spid="4">
                                            <p:txEl>
                                              <p:pRg st="1" end="1"/>
                                            </p:txEl>
                                          </p:spTgt>
                                        </p:tgtEl>
                                        <p:attrNameLst>
                                          <p:attrName>style.visibility</p:attrName>
                                        </p:attrNameLst>
                                      </p:cBhvr>
                                      <p:to>
                                        <p:strVal val="visible"/>
                                      </p:to>
                                    </p:set>
                                    <p:animEffect transition="in" filter="fade">
                                      <p:cBhvr>
                                        <p:cTn id="65" dur="1500"/>
                                        <p:tgtEl>
                                          <p:spTgt spid="4">
                                            <p:txEl>
                                              <p:pRg st="1" end="1"/>
                                            </p:txEl>
                                          </p:spTgt>
                                        </p:tgtEl>
                                      </p:cBhvr>
                                    </p:animEffect>
                                  </p:childTnLst>
                                </p:cTn>
                              </p:par>
                            </p:childTnLst>
                          </p:cTn>
                        </p:par>
                        <p:par>
                          <p:cTn id="66" fill="hold">
                            <p:stCondLst>
                              <p:cond delay="57180"/>
                            </p:stCondLst>
                            <p:childTnLst>
                              <p:par>
                                <p:cTn id="67" presetID="10" presetClass="entr" presetSubtype="0" fill="hold" grpId="0" nodeType="afterEffect">
                                  <p:stCondLst>
                                    <p:cond delay="0"/>
                                  </p:stCondLst>
                                  <p:iterate type="lt">
                                    <p:tmPct val="7000"/>
                                  </p:iterate>
                                  <p:childTnLst>
                                    <p:set>
                                      <p:cBhvr>
                                        <p:cTn id="68" dur="1" fill="hold">
                                          <p:stCondLst>
                                            <p:cond delay="0"/>
                                          </p:stCondLst>
                                        </p:cTn>
                                        <p:tgtEl>
                                          <p:spTgt spid="4">
                                            <p:txEl>
                                              <p:pRg st="2" end="2"/>
                                            </p:txEl>
                                          </p:spTgt>
                                        </p:tgtEl>
                                        <p:attrNameLst>
                                          <p:attrName>style.visibility</p:attrName>
                                        </p:attrNameLst>
                                      </p:cBhvr>
                                      <p:to>
                                        <p:strVal val="visible"/>
                                      </p:to>
                                    </p:set>
                                    <p:animEffect transition="in" filter="fade">
                                      <p:cBhvr>
                                        <p:cTn id="69" dur="1500"/>
                                        <p:tgtEl>
                                          <p:spTgt spid="4">
                                            <p:txEl>
                                              <p:pRg st="2" end="2"/>
                                            </p:txEl>
                                          </p:spTgt>
                                        </p:tgtEl>
                                      </p:cBhvr>
                                    </p:animEffect>
                                  </p:childTnLst>
                                </p:cTn>
                              </p:par>
                            </p:childTnLst>
                          </p:cTn>
                        </p:par>
                        <p:par>
                          <p:cTn id="70" fill="hold">
                            <p:stCondLst>
                              <p:cond delay="62355"/>
                            </p:stCondLst>
                            <p:childTnLst>
                              <p:par>
                                <p:cTn id="71" presetID="10" presetClass="entr" presetSubtype="0" fill="hold" grpId="0" nodeType="afterEffect">
                                  <p:stCondLst>
                                    <p:cond delay="0"/>
                                  </p:stCondLst>
                                  <p:iterate type="lt">
                                    <p:tmPct val="7000"/>
                                  </p:iterate>
                                  <p:childTnLst>
                                    <p:set>
                                      <p:cBhvr>
                                        <p:cTn id="72" dur="1" fill="hold">
                                          <p:stCondLst>
                                            <p:cond delay="0"/>
                                          </p:stCondLst>
                                        </p:cTn>
                                        <p:tgtEl>
                                          <p:spTgt spid="4">
                                            <p:txEl>
                                              <p:pRg st="3" end="3"/>
                                            </p:txEl>
                                          </p:spTgt>
                                        </p:tgtEl>
                                        <p:attrNameLst>
                                          <p:attrName>style.visibility</p:attrName>
                                        </p:attrNameLst>
                                      </p:cBhvr>
                                      <p:to>
                                        <p:strVal val="visible"/>
                                      </p:to>
                                    </p:set>
                                    <p:animEffect transition="in" filter="fade">
                                      <p:cBhvr>
                                        <p:cTn id="73" dur="1500"/>
                                        <p:tgtEl>
                                          <p:spTgt spid="4">
                                            <p:txEl>
                                              <p:pRg st="3" end="3"/>
                                            </p:txEl>
                                          </p:spTgt>
                                        </p:tgtEl>
                                      </p:cBhvr>
                                    </p:animEffect>
                                  </p:childTnLst>
                                </p:cTn>
                              </p:par>
                            </p:childTnLst>
                          </p:cTn>
                        </p:par>
                        <p:par>
                          <p:cTn id="74" fill="hold">
                            <p:stCondLst>
                              <p:cond delay="65640"/>
                            </p:stCondLst>
                            <p:childTnLst>
                              <p:par>
                                <p:cTn id="75" presetID="10" presetClass="entr" presetSubtype="0" fill="hold" grpId="0" nodeType="afterEffect">
                                  <p:stCondLst>
                                    <p:cond delay="0"/>
                                  </p:stCondLst>
                                  <p:iterate type="lt">
                                    <p:tmPct val="7000"/>
                                  </p:iterate>
                                  <p:childTnLst>
                                    <p:set>
                                      <p:cBhvr>
                                        <p:cTn id="76" dur="1" fill="hold">
                                          <p:stCondLst>
                                            <p:cond delay="0"/>
                                          </p:stCondLst>
                                        </p:cTn>
                                        <p:tgtEl>
                                          <p:spTgt spid="7">
                                            <p:txEl>
                                              <p:pRg st="0" end="0"/>
                                            </p:txEl>
                                          </p:spTgt>
                                        </p:tgtEl>
                                        <p:attrNameLst>
                                          <p:attrName>style.visibility</p:attrName>
                                        </p:attrNameLst>
                                      </p:cBhvr>
                                      <p:to>
                                        <p:strVal val="visible"/>
                                      </p:to>
                                    </p:set>
                                    <p:animEffect transition="in" filter="fade">
                                      <p:cBhvr>
                                        <p:cTn id="77" dur="1500"/>
                                        <p:tgtEl>
                                          <p:spTgt spid="7">
                                            <p:txEl>
                                              <p:pRg st="0" end="0"/>
                                            </p:txEl>
                                          </p:spTgt>
                                        </p:tgtEl>
                                      </p:cBhvr>
                                    </p:animEffect>
                                  </p:childTnLst>
                                </p:cTn>
                              </p:par>
                            </p:childTnLst>
                          </p:cTn>
                        </p:par>
                        <p:par>
                          <p:cTn id="78" fill="hold">
                            <p:stCondLst>
                              <p:cond delay="70080"/>
                            </p:stCondLst>
                            <p:childTnLst>
                              <p:par>
                                <p:cTn id="79" presetID="10" presetClass="entr" presetSubtype="0" fill="hold" grpId="0" nodeType="afterEffect">
                                  <p:stCondLst>
                                    <p:cond delay="0"/>
                                  </p:stCondLst>
                                  <p:iterate type="lt">
                                    <p:tmPct val="7000"/>
                                  </p:iterate>
                                  <p:childTnLst>
                                    <p:set>
                                      <p:cBhvr>
                                        <p:cTn id="80" dur="1" fill="hold">
                                          <p:stCondLst>
                                            <p:cond delay="0"/>
                                          </p:stCondLst>
                                        </p:cTn>
                                        <p:tgtEl>
                                          <p:spTgt spid="7">
                                            <p:txEl>
                                              <p:pRg st="1" end="1"/>
                                            </p:txEl>
                                          </p:spTgt>
                                        </p:tgtEl>
                                        <p:attrNameLst>
                                          <p:attrName>style.visibility</p:attrName>
                                        </p:attrNameLst>
                                      </p:cBhvr>
                                      <p:to>
                                        <p:strVal val="visible"/>
                                      </p:to>
                                    </p:set>
                                    <p:animEffect transition="in" filter="fade">
                                      <p:cBhvr>
                                        <p:cTn id="81" dur="1500"/>
                                        <p:tgtEl>
                                          <p:spTgt spid="7">
                                            <p:txEl>
                                              <p:pRg st="1" end="1"/>
                                            </p:txEl>
                                          </p:spTgt>
                                        </p:tgtEl>
                                      </p:cBhvr>
                                    </p:animEffect>
                                  </p:childTnLst>
                                </p:cTn>
                              </p:par>
                            </p:childTnLst>
                          </p:cTn>
                        </p:par>
                        <p:par>
                          <p:cTn id="82" fill="hold">
                            <p:stCondLst>
                              <p:cond delay="78405"/>
                            </p:stCondLst>
                            <p:childTnLst>
                              <p:par>
                                <p:cTn id="83" presetID="10" presetClass="entr" presetSubtype="0" fill="hold" grpId="0" nodeType="afterEffect">
                                  <p:stCondLst>
                                    <p:cond delay="1000"/>
                                  </p:stCondLst>
                                  <p:iterate type="lt">
                                    <p:tmPct val="7000"/>
                                  </p:iterate>
                                  <p:childTnLst>
                                    <p:set>
                                      <p:cBhvr>
                                        <p:cTn id="84" dur="1" fill="hold">
                                          <p:stCondLst>
                                            <p:cond delay="0"/>
                                          </p:stCondLst>
                                        </p:cTn>
                                        <p:tgtEl>
                                          <p:spTgt spid="7">
                                            <p:txEl>
                                              <p:pRg st="2" end="2"/>
                                            </p:txEl>
                                          </p:spTgt>
                                        </p:tgtEl>
                                        <p:attrNameLst>
                                          <p:attrName>style.visibility</p:attrName>
                                        </p:attrNameLst>
                                      </p:cBhvr>
                                      <p:to>
                                        <p:strVal val="visible"/>
                                      </p:to>
                                    </p:set>
                                    <p:animEffect transition="in" filter="fade">
                                      <p:cBhvr>
                                        <p:cTn id="85" dur="1500"/>
                                        <p:tgtEl>
                                          <p:spTgt spid="7">
                                            <p:txEl>
                                              <p:pRg st="2" end="2"/>
                                            </p:txEl>
                                          </p:spTgt>
                                        </p:tgtEl>
                                      </p:cBhvr>
                                    </p:animEffect>
                                  </p:childTnLst>
                                </p:cTn>
                              </p:par>
                            </p:childTnLst>
                          </p:cTn>
                        </p:par>
                        <p:par>
                          <p:cTn id="86" fill="hold">
                            <p:stCondLst>
                              <p:cond delay="84580"/>
                            </p:stCondLst>
                            <p:childTnLst>
                              <p:par>
                                <p:cTn id="87" presetID="10" presetClass="entr" presetSubtype="0" fill="hold" grpId="0" nodeType="afterEffect">
                                  <p:stCondLst>
                                    <p:cond delay="0"/>
                                  </p:stCondLst>
                                  <p:iterate type="lt">
                                    <p:tmPct val="7000"/>
                                  </p:iterate>
                                  <p:childTnLst>
                                    <p:set>
                                      <p:cBhvr>
                                        <p:cTn id="88" dur="1" fill="hold">
                                          <p:stCondLst>
                                            <p:cond delay="0"/>
                                          </p:stCondLst>
                                        </p:cTn>
                                        <p:tgtEl>
                                          <p:spTgt spid="7">
                                            <p:txEl>
                                              <p:pRg st="3" end="3"/>
                                            </p:txEl>
                                          </p:spTgt>
                                        </p:tgtEl>
                                        <p:attrNameLst>
                                          <p:attrName>style.visibility</p:attrName>
                                        </p:attrNameLst>
                                      </p:cBhvr>
                                      <p:to>
                                        <p:strVal val="visible"/>
                                      </p:to>
                                    </p:set>
                                    <p:animEffect transition="in" filter="fade">
                                      <p:cBhvr>
                                        <p:cTn id="89" dur="1500"/>
                                        <p:tgtEl>
                                          <p:spTgt spid="7">
                                            <p:txEl>
                                              <p:pRg st="3" end="3"/>
                                            </p:txEl>
                                          </p:spTgt>
                                        </p:tgtEl>
                                      </p:cBhvr>
                                    </p:animEffect>
                                  </p:childTnLst>
                                </p:cTn>
                              </p:par>
                            </p:childTnLst>
                          </p:cTn>
                        </p:par>
                        <p:par>
                          <p:cTn id="90" fill="hold">
                            <p:stCondLst>
                              <p:cond delay="93115"/>
                            </p:stCondLst>
                            <p:childTnLst>
                              <p:par>
                                <p:cTn id="91" presetID="10" presetClass="entr" presetSubtype="0" fill="hold" grpId="0" nodeType="afterEffect">
                                  <p:stCondLst>
                                    <p:cond delay="0"/>
                                  </p:stCondLst>
                                  <p:iterate type="lt">
                                    <p:tmPct val="7000"/>
                                  </p:iterate>
                                  <p:childTnLst>
                                    <p:set>
                                      <p:cBhvr>
                                        <p:cTn id="92" dur="1" fill="hold">
                                          <p:stCondLst>
                                            <p:cond delay="0"/>
                                          </p:stCondLst>
                                        </p:cTn>
                                        <p:tgtEl>
                                          <p:spTgt spid="7">
                                            <p:txEl>
                                              <p:pRg st="4" end="4"/>
                                            </p:txEl>
                                          </p:spTgt>
                                        </p:tgtEl>
                                        <p:attrNameLst>
                                          <p:attrName>style.visibility</p:attrName>
                                        </p:attrNameLst>
                                      </p:cBhvr>
                                      <p:to>
                                        <p:strVal val="visible"/>
                                      </p:to>
                                    </p:set>
                                    <p:animEffect transition="in" filter="fade">
                                      <p:cBhvr>
                                        <p:cTn id="93" dur="1500"/>
                                        <p:tgtEl>
                                          <p:spTgt spid="7">
                                            <p:txEl>
                                              <p:pRg st="4" end="4"/>
                                            </p:txEl>
                                          </p:spTgt>
                                        </p:tgtEl>
                                      </p:cBhvr>
                                    </p:animEffect>
                                  </p:childTnLst>
                                </p:cTn>
                              </p:par>
                            </p:childTnLst>
                          </p:cTn>
                        </p:par>
                        <p:par>
                          <p:cTn id="94" fill="hold">
                            <p:stCondLst>
                              <p:cond delay="96400"/>
                            </p:stCondLst>
                            <p:childTnLst>
                              <p:par>
                                <p:cTn id="95" presetID="1" presetClass="entr" presetSubtype="0" fill="hold" grpId="0" nodeType="afterEffect">
                                  <p:stCondLst>
                                    <p:cond delay="1500"/>
                                  </p:stCondLst>
                                  <p:childTnLst>
                                    <p:set>
                                      <p:cBhvr>
                                        <p:cTn id="9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97" fill="hold" display="0">
                  <p:stCondLst>
                    <p:cond delay="indefinite"/>
                  </p:stCondLst>
                  <p:endCondLst>
                    <p:cond evt="onStopAudio" delay="0">
                      <p:tgtEl>
                        <p:sldTgt/>
                      </p:tgtEl>
                    </p:cond>
                  </p:endCondLst>
                </p:cTn>
                <p:tgtEl>
                  <p:spTgt spid="2"/>
                </p:tgtEl>
              </p:cMediaNode>
            </p:audio>
          </p:childTnLst>
        </p:cTn>
      </p:par>
    </p:tnLst>
    <p:bldLst>
      <p:bldP spid="7" grpId="0" build="p"/>
      <p:bldP spid="4" grpId="0" build="p"/>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3347864" y="509647"/>
            <a:ext cx="5796136" cy="2062103"/>
          </a:xfrm>
          <a:prstGeom prst="rect">
            <a:avLst/>
          </a:prstGeom>
        </p:spPr>
        <p:txBody>
          <a:bodyPr wrap="square">
            <a:spAutoFit/>
          </a:bodyPr>
          <a:lstStyle/>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 Sabías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que el aguacate favorece a un embarazo </a:t>
            </a: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saludable ?</a:t>
            </a: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El aguacate también es rico en ácido fólico,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un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suplemento vital para el embarazo, previniendo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las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afecciones del bebé y de la mujer,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sobre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todo si existen antecedentes en la familia.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Además</a:t>
            </a:r>
            <a:r>
              <a:rPr lang="es-MX" sz="1600" dirty="0">
                <a:solidFill>
                  <a:schemeClr val="accent6">
                    <a:lumMod val="75000"/>
                  </a:schemeClr>
                </a:solidFill>
                <a:latin typeface="Berlin Sans FB Demi" panose="020E0802020502020306" pitchFamily="34" charset="0"/>
                <a:ea typeface="Times New Roman" panose="02020603050405020304" pitchFamily="18" charset="0"/>
              </a:rPr>
              <a:t>, si estás procurando quedar encinta,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el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aguacate te ayudará a preparar tu cuerpo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y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mantener tu salud en óptimas condiciones.</a:t>
            </a:r>
          </a:p>
        </p:txBody>
      </p:sp>
      <p:sp>
        <p:nvSpPr>
          <p:cNvPr id="6" name="Rectángulo 5"/>
          <p:cNvSpPr/>
          <p:nvPr/>
        </p:nvSpPr>
        <p:spPr>
          <a:xfrm>
            <a:off x="-9837" y="2859782"/>
            <a:ext cx="5301917" cy="2062103"/>
          </a:xfrm>
          <a:prstGeom prst="rect">
            <a:avLst/>
          </a:prstGeom>
        </p:spPr>
        <p:txBody>
          <a:bodyPr wrap="square">
            <a:spAutoFit/>
          </a:bodyPr>
          <a:lstStyle/>
          <a:p>
            <a:pPr algn="ctr"/>
            <a:r>
              <a:rPr lang="es-MX" sz="1600" dirty="0">
                <a:solidFill>
                  <a:schemeClr val="accent6">
                    <a:lumMod val="75000"/>
                  </a:schemeClr>
                </a:solidFill>
                <a:latin typeface="Berlin Sans FB Demi" panose="020E0802020502020306" pitchFamily="34" charset="0"/>
                <a:ea typeface="Times New Roman" panose="02020603050405020304" pitchFamily="18" charset="0"/>
              </a:rPr>
              <a:t>Uno de los principales problemas durante el embarazo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es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la anemia, y afortunadamente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el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aguacate dispone ácido fólico en grades cantidades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para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ayudar a reducir drásticamente este síntoma.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También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debemos tener presente que el aguacate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puede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aportar más del 50% de potasio que un plátano,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err="1" smtClean="0">
                <a:solidFill>
                  <a:schemeClr val="accent6">
                    <a:lumMod val="75000"/>
                  </a:schemeClr>
                </a:solidFill>
                <a:latin typeface="Berlin Sans FB Demi" panose="020E0802020502020306" pitchFamily="34" charset="0"/>
                <a:ea typeface="Times New Roman" panose="02020603050405020304" pitchFamily="18" charset="0"/>
              </a:rPr>
              <a:t>ademas</a:t>
            </a: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de minerales como el magnesio y el calcio, fundamentales durante el embarazo.</a:t>
            </a:r>
          </a:p>
        </p:txBody>
      </p:sp>
      <p:sp>
        <p:nvSpPr>
          <p:cNvPr id="7" name="CuadroTexto 6"/>
          <p:cNvSpPr txBox="1"/>
          <p:nvPr/>
        </p:nvSpPr>
        <p:spPr>
          <a:xfrm>
            <a:off x="-4254" y="-10236"/>
            <a:ext cx="160882" cy="300082"/>
          </a:xfrm>
          <a:prstGeom prst="rect">
            <a:avLst/>
          </a:prstGeom>
          <a:noFill/>
        </p:spPr>
        <p:txBody>
          <a:bodyPr wrap="square" rtlCol="0">
            <a:spAutoFit/>
          </a:bodyPr>
          <a:lstStyle/>
          <a:p>
            <a:pPr defTabSz="685800" fontAlgn="auto">
              <a:spcBef>
                <a:spcPts val="0"/>
              </a:spcBef>
              <a:spcAft>
                <a:spcPts val="0"/>
              </a:spcAft>
            </a:pPr>
            <a:r>
              <a:rPr lang="es-ES" sz="1350" dirty="0">
                <a:solidFill>
                  <a:prstClr val="black"/>
                </a:solidFill>
                <a:latin typeface="Calibri" panose="020F0502020204030204"/>
              </a:rPr>
              <a:t> </a:t>
            </a:r>
            <a:endParaRPr lang="es-MX" sz="1350" dirty="0">
              <a:solidFill>
                <a:prstClr val="black"/>
              </a:solidFill>
              <a:latin typeface="Calibri" panose="020F0502020204030204"/>
            </a:endParaRPr>
          </a:p>
        </p:txBody>
      </p:sp>
      <p:sp>
        <p:nvSpPr>
          <p:cNvPr id="8" name="Rectángulo 7"/>
          <p:cNvSpPr/>
          <p:nvPr/>
        </p:nvSpPr>
        <p:spPr>
          <a:xfrm>
            <a:off x="3563888" y="51470"/>
            <a:ext cx="4646904" cy="461665"/>
          </a:xfrm>
          <a:prstGeom prst="rect">
            <a:avLst/>
          </a:prstGeom>
        </p:spPr>
        <p:txBody>
          <a:bodyPr wrap="square">
            <a:spAutoFit/>
          </a:bodyPr>
          <a:lstStyle/>
          <a:p>
            <a:pPr algn="ctr"/>
            <a:r>
              <a:rPr lang="es-MX" sz="2400" b="1" dirty="0" smtClean="0">
                <a:ln w="22225">
                  <a:solidFill>
                    <a:schemeClr val="accent2"/>
                  </a:solidFill>
                  <a:prstDash val="solid"/>
                </a:ln>
                <a:solidFill>
                  <a:schemeClr val="accent2">
                    <a:lumMod val="40000"/>
                    <a:lumOff val="60000"/>
                  </a:schemeClr>
                </a:solidFill>
                <a:ea typeface="Times New Roman" panose="02020603050405020304" pitchFamily="18" charset="0"/>
              </a:rPr>
              <a:t>Disfruta de </a:t>
            </a:r>
            <a:r>
              <a:rPr lang="es-MX" sz="2400" b="1" dirty="0">
                <a:ln w="22225">
                  <a:solidFill>
                    <a:schemeClr val="accent2"/>
                  </a:solidFill>
                  <a:prstDash val="solid"/>
                </a:ln>
                <a:solidFill>
                  <a:schemeClr val="accent2">
                    <a:lumMod val="40000"/>
                    <a:lumOff val="60000"/>
                  </a:schemeClr>
                </a:solidFill>
                <a:ea typeface="Times New Roman" panose="02020603050405020304" pitchFamily="18" charset="0"/>
              </a:rPr>
              <a:t>un embarazo </a:t>
            </a:r>
            <a:r>
              <a:rPr lang="es-MX" sz="2400" b="1" dirty="0" smtClean="0">
                <a:ln w="22225">
                  <a:solidFill>
                    <a:schemeClr val="accent2"/>
                  </a:solidFill>
                  <a:prstDash val="solid"/>
                </a:ln>
                <a:solidFill>
                  <a:schemeClr val="accent2">
                    <a:lumMod val="40000"/>
                    <a:lumOff val="60000"/>
                  </a:schemeClr>
                </a:solidFill>
                <a:ea typeface="Times New Roman" panose="02020603050405020304" pitchFamily="18" charset="0"/>
              </a:rPr>
              <a:t>feliz</a:t>
            </a:r>
            <a:endParaRPr lang="es-MX" sz="2400" b="1" dirty="0">
              <a:ln w="22225">
                <a:solidFill>
                  <a:schemeClr val="accent2"/>
                </a:solidFill>
                <a:prstDash val="solid"/>
              </a:ln>
              <a:solidFill>
                <a:schemeClr val="accent2">
                  <a:lumMod val="40000"/>
                  <a:lumOff val="60000"/>
                </a:schemeClr>
              </a:solidFill>
              <a:ea typeface="Times New Roman" panose="02020603050405020304" pitchFamily="18" charset="0"/>
            </a:endParaRPr>
          </a:p>
        </p:txBody>
      </p:sp>
      <p:pic>
        <p:nvPicPr>
          <p:cNvPr id="2" name="Eagle  5 embarazo-%artist%-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411216" y="5274518"/>
            <a:ext cx="304800" cy="304800"/>
          </a:xfrm>
          <a:prstGeom prst="rect">
            <a:avLst/>
          </a:prstGeom>
        </p:spPr>
      </p:pic>
      <p:pic>
        <p:nvPicPr>
          <p:cNvPr id="12" name="Imagen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17598"/>
            <a:ext cx="3652254" cy="2054151"/>
          </a:xfrm>
          <a:prstGeom prst="rect">
            <a:avLst/>
          </a:prstGeom>
          <a:effectLst>
            <a:softEdge rad="317500"/>
          </a:effectLst>
        </p:spPr>
      </p:pic>
      <p:pic>
        <p:nvPicPr>
          <p:cNvPr id="13" name="Imagen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1831" y="2622448"/>
            <a:ext cx="4186153" cy="2422497"/>
          </a:xfrm>
          <a:prstGeom prst="rect">
            <a:avLst/>
          </a:prstGeom>
          <a:effectLst>
            <a:softEdge rad="317500"/>
          </a:effectLst>
        </p:spPr>
      </p:pic>
      <p:pic>
        <p:nvPicPr>
          <p:cNvPr id="14" name="Imagen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1520" y="-20538"/>
            <a:ext cx="3338495" cy="2642986"/>
          </a:xfrm>
          <a:prstGeom prst="rect">
            <a:avLst/>
          </a:prstGeom>
          <a:effectLst>
            <a:softEdge rad="317500"/>
          </a:effectLst>
        </p:spPr>
      </p:pic>
      <p:pic>
        <p:nvPicPr>
          <p:cNvPr id="15" name="Imagen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92080" y="2499741"/>
            <a:ext cx="3528392" cy="2545204"/>
          </a:xfrm>
          <a:prstGeom prst="rect">
            <a:avLst/>
          </a:prstGeom>
          <a:effectLst>
            <a:softEdge rad="127000"/>
          </a:effectLst>
        </p:spPr>
      </p:pic>
      <p:pic>
        <p:nvPicPr>
          <p:cNvPr id="11" name="Imagen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3516" y="-10236"/>
            <a:ext cx="9162197" cy="5153736"/>
          </a:xfrm>
          <a:prstGeom prst="rect">
            <a:avLst/>
          </a:prstGeom>
        </p:spPr>
      </p:pic>
    </p:spTree>
    <p:extLst>
      <p:ext uri="{BB962C8B-B14F-4D97-AF65-F5344CB8AC3E}">
        <p14:creationId xmlns:p14="http://schemas.microsoft.com/office/powerpoint/2010/main" val="38368022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after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39331" fill="hold"/>
                                        <p:tgtEl>
                                          <p:spTgt spid="2"/>
                                        </p:tgtEl>
                                      </p:cBhvr>
                                    </p:cmd>
                                  </p:childTnLst>
                                </p:cTn>
                              </p:par>
                              <p:par>
                                <p:cTn id="10" presetID="31" presetClass="entr" presetSubtype="0"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20000" fill="hold"/>
                                        <p:tgtEl>
                                          <p:spTgt spid="12"/>
                                        </p:tgtEl>
                                        <p:attrNameLst>
                                          <p:attrName>ppt_w</p:attrName>
                                        </p:attrNameLst>
                                      </p:cBhvr>
                                      <p:tavLst>
                                        <p:tav tm="0">
                                          <p:val>
                                            <p:fltVal val="0"/>
                                          </p:val>
                                        </p:tav>
                                        <p:tav tm="100000">
                                          <p:val>
                                            <p:strVal val="#ppt_w"/>
                                          </p:val>
                                        </p:tav>
                                      </p:tavLst>
                                    </p:anim>
                                    <p:anim calcmode="lin" valueType="num">
                                      <p:cBhvr>
                                        <p:cTn id="13" dur="20000" fill="hold"/>
                                        <p:tgtEl>
                                          <p:spTgt spid="12"/>
                                        </p:tgtEl>
                                        <p:attrNameLst>
                                          <p:attrName>ppt_h</p:attrName>
                                        </p:attrNameLst>
                                      </p:cBhvr>
                                      <p:tavLst>
                                        <p:tav tm="0">
                                          <p:val>
                                            <p:fltVal val="0"/>
                                          </p:val>
                                        </p:tav>
                                        <p:tav tm="100000">
                                          <p:val>
                                            <p:strVal val="#ppt_h"/>
                                          </p:val>
                                        </p:tav>
                                      </p:tavLst>
                                    </p:anim>
                                    <p:anim calcmode="lin" valueType="num">
                                      <p:cBhvr>
                                        <p:cTn id="14" dur="20000" fill="hold"/>
                                        <p:tgtEl>
                                          <p:spTgt spid="12"/>
                                        </p:tgtEl>
                                        <p:attrNameLst>
                                          <p:attrName>style.rotation</p:attrName>
                                        </p:attrNameLst>
                                      </p:cBhvr>
                                      <p:tavLst>
                                        <p:tav tm="0">
                                          <p:val>
                                            <p:fltVal val="90"/>
                                          </p:val>
                                        </p:tav>
                                        <p:tav tm="100000">
                                          <p:val>
                                            <p:fltVal val="0"/>
                                          </p:val>
                                        </p:tav>
                                      </p:tavLst>
                                    </p:anim>
                                    <p:animEffect transition="in" filter="fade">
                                      <p:cBhvr>
                                        <p:cTn id="15" dur="20000"/>
                                        <p:tgtEl>
                                          <p:spTgt spid="12"/>
                                        </p:tgtEl>
                                      </p:cBhvr>
                                    </p:animEffect>
                                  </p:childTnLst>
                                </p:cTn>
                              </p:par>
                              <p:par>
                                <p:cTn id="16" presetID="31" presetClass="entr" presetSubtype="0"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20000" fill="hold"/>
                                        <p:tgtEl>
                                          <p:spTgt spid="13"/>
                                        </p:tgtEl>
                                        <p:attrNameLst>
                                          <p:attrName>ppt_w</p:attrName>
                                        </p:attrNameLst>
                                      </p:cBhvr>
                                      <p:tavLst>
                                        <p:tav tm="0">
                                          <p:val>
                                            <p:fltVal val="0"/>
                                          </p:val>
                                        </p:tav>
                                        <p:tav tm="100000">
                                          <p:val>
                                            <p:strVal val="#ppt_w"/>
                                          </p:val>
                                        </p:tav>
                                      </p:tavLst>
                                    </p:anim>
                                    <p:anim calcmode="lin" valueType="num">
                                      <p:cBhvr>
                                        <p:cTn id="19" dur="20000" fill="hold"/>
                                        <p:tgtEl>
                                          <p:spTgt spid="13"/>
                                        </p:tgtEl>
                                        <p:attrNameLst>
                                          <p:attrName>ppt_h</p:attrName>
                                        </p:attrNameLst>
                                      </p:cBhvr>
                                      <p:tavLst>
                                        <p:tav tm="0">
                                          <p:val>
                                            <p:fltVal val="0"/>
                                          </p:val>
                                        </p:tav>
                                        <p:tav tm="100000">
                                          <p:val>
                                            <p:strVal val="#ppt_h"/>
                                          </p:val>
                                        </p:tav>
                                      </p:tavLst>
                                    </p:anim>
                                    <p:anim calcmode="lin" valueType="num">
                                      <p:cBhvr>
                                        <p:cTn id="20" dur="20000" fill="hold"/>
                                        <p:tgtEl>
                                          <p:spTgt spid="13"/>
                                        </p:tgtEl>
                                        <p:attrNameLst>
                                          <p:attrName>style.rotation</p:attrName>
                                        </p:attrNameLst>
                                      </p:cBhvr>
                                      <p:tavLst>
                                        <p:tav tm="0">
                                          <p:val>
                                            <p:fltVal val="90"/>
                                          </p:val>
                                        </p:tav>
                                        <p:tav tm="100000">
                                          <p:val>
                                            <p:fltVal val="0"/>
                                          </p:val>
                                        </p:tav>
                                      </p:tavLst>
                                    </p:anim>
                                    <p:animEffect transition="in" filter="fade">
                                      <p:cBhvr>
                                        <p:cTn id="21" dur="20000"/>
                                        <p:tgtEl>
                                          <p:spTgt spid="13"/>
                                        </p:tgtEl>
                                      </p:cBhvr>
                                    </p:animEffect>
                                  </p:childTnLst>
                                </p:cTn>
                              </p:par>
                              <p:par>
                                <p:cTn id="22" presetID="10" presetClass="entr" presetSubtype="0" fill="hold" grpId="0" nodeType="withEffect">
                                  <p:stCondLst>
                                    <p:cond delay="15000"/>
                                  </p:stCondLst>
                                  <p:iterate type="lt">
                                    <p:tmPct val="7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500"/>
                                        <p:tgtEl>
                                          <p:spTgt spid="8"/>
                                        </p:tgtEl>
                                      </p:cBhvr>
                                    </p:animEffect>
                                  </p:childTnLst>
                                </p:cTn>
                              </p:par>
                              <p:par>
                                <p:cTn id="25" presetID="21" presetClass="entr" presetSubtype="1" fill="hold" nodeType="withEffect">
                                  <p:stCondLst>
                                    <p:cond delay="19000"/>
                                  </p:stCondLst>
                                  <p:childTnLst>
                                    <p:set>
                                      <p:cBhvr>
                                        <p:cTn id="26" dur="1" fill="hold">
                                          <p:stCondLst>
                                            <p:cond delay="0"/>
                                          </p:stCondLst>
                                        </p:cTn>
                                        <p:tgtEl>
                                          <p:spTgt spid="14"/>
                                        </p:tgtEl>
                                        <p:attrNameLst>
                                          <p:attrName>style.visibility</p:attrName>
                                        </p:attrNameLst>
                                      </p:cBhvr>
                                      <p:to>
                                        <p:strVal val="visible"/>
                                      </p:to>
                                    </p:set>
                                    <p:animEffect transition="in" filter="wheel(1)">
                                      <p:cBhvr>
                                        <p:cTn id="27" dur="20000"/>
                                        <p:tgtEl>
                                          <p:spTgt spid="14"/>
                                        </p:tgtEl>
                                      </p:cBhvr>
                                    </p:animEffect>
                                  </p:childTnLst>
                                </p:cTn>
                              </p:par>
                              <p:par>
                                <p:cTn id="28" presetID="2" presetClass="entr" presetSubtype="2" fill="hold" nodeType="withEffect">
                                  <p:stCondLst>
                                    <p:cond delay="2210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0" fill="hold"/>
                                        <p:tgtEl>
                                          <p:spTgt spid="15"/>
                                        </p:tgtEl>
                                        <p:attrNameLst>
                                          <p:attrName>ppt_x</p:attrName>
                                        </p:attrNameLst>
                                      </p:cBhvr>
                                      <p:tavLst>
                                        <p:tav tm="0">
                                          <p:val>
                                            <p:strVal val="1+#ppt_w/2"/>
                                          </p:val>
                                        </p:tav>
                                        <p:tav tm="100000">
                                          <p:val>
                                            <p:strVal val="#ppt_x"/>
                                          </p:val>
                                        </p:tav>
                                      </p:tavLst>
                                    </p:anim>
                                    <p:anim calcmode="lin" valueType="num">
                                      <p:cBhvr additive="base">
                                        <p:cTn id="31" dur="20000" fill="hold"/>
                                        <p:tgtEl>
                                          <p:spTgt spid="15"/>
                                        </p:tgtEl>
                                        <p:attrNameLst>
                                          <p:attrName>ppt_y</p:attrName>
                                        </p:attrNameLst>
                                      </p:cBhvr>
                                      <p:tavLst>
                                        <p:tav tm="0">
                                          <p:val>
                                            <p:strVal val="#ppt_y"/>
                                          </p:val>
                                        </p:tav>
                                        <p:tav tm="100000">
                                          <p:val>
                                            <p:strVal val="#ppt_y"/>
                                          </p:val>
                                        </p:tav>
                                      </p:tavLst>
                                    </p:anim>
                                  </p:childTnLst>
                                </p:cTn>
                              </p:par>
                              <p:par>
                                <p:cTn id="32" presetID="10" presetClass="exit" presetSubtype="0" fill="hold" nodeType="withEffect">
                                  <p:stCondLst>
                                    <p:cond delay="25000"/>
                                  </p:stCondLst>
                                  <p:childTnLst>
                                    <p:animEffect transition="out" filter="fade">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10" presetClass="exit" presetSubtype="0" fill="hold" nodeType="withEffect">
                                  <p:stCondLst>
                                    <p:cond delay="25000"/>
                                  </p:stCondLst>
                                  <p:childTnLst>
                                    <p:animEffect transition="out" filter="fade">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10" presetClass="entr" presetSubtype="0" fill="hold" grpId="0" nodeType="withEffect">
                                  <p:stCondLst>
                                    <p:cond delay="38000"/>
                                  </p:stCondLst>
                                  <p:iterate type="lt">
                                    <p:tmPct val="7000"/>
                                  </p:iterate>
                                  <p:childTnLst>
                                    <p:set>
                                      <p:cBhvr>
                                        <p:cTn id="39" dur="1" fill="hold">
                                          <p:stCondLst>
                                            <p:cond delay="0"/>
                                          </p:stCondLst>
                                        </p:cTn>
                                        <p:tgtEl>
                                          <p:spTgt spid="4">
                                            <p:txEl>
                                              <p:pRg st="0" end="0"/>
                                            </p:txEl>
                                          </p:spTgt>
                                        </p:tgtEl>
                                        <p:attrNameLst>
                                          <p:attrName>style.visibility</p:attrName>
                                        </p:attrNameLst>
                                      </p:cBhvr>
                                      <p:to>
                                        <p:strVal val="visible"/>
                                      </p:to>
                                    </p:set>
                                    <p:animEffect transition="in" filter="fade">
                                      <p:cBhvr>
                                        <p:cTn id="40" dur="1500"/>
                                        <p:tgtEl>
                                          <p:spTgt spid="4">
                                            <p:txEl>
                                              <p:pRg st="0" end="0"/>
                                            </p:txEl>
                                          </p:spTgt>
                                        </p:tgtEl>
                                      </p:cBhvr>
                                    </p:animEffect>
                                  </p:childTnLst>
                                </p:cTn>
                              </p:par>
                            </p:childTnLst>
                          </p:cTn>
                        </p:par>
                        <p:par>
                          <p:cTn id="41" fill="hold">
                            <p:stCondLst>
                              <p:cond delay="44540"/>
                            </p:stCondLst>
                            <p:childTnLst>
                              <p:par>
                                <p:cTn id="42" presetID="10" presetClass="entr" presetSubtype="0" fill="hold" grpId="0" nodeType="afterEffect">
                                  <p:stCondLst>
                                    <p:cond delay="1000"/>
                                  </p:stCondLst>
                                  <p:iterate type="lt">
                                    <p:tmPct val="7000"/>
                                  </p:iterate>
                                  <p:childTnLst>
                                    <p:set>
                                      <p:cBhvr>
                                        <p:cTn id="43" dur="1" fill="hold">
                                          <p:stCondLst>
                                            <p:cond delay="0"/>
                                          </p:stCondLst>
                                        </p:cTn>
                                        <p:tgtEl>
                                          <p:spTgt spid="4">
                                            <p:txEl>
                                              <p:pRg st="1" end="1"/>
                                            </p:txEl>
                                          </p:spTgt>
                                        </p:tgtEl>
                                        <p:attrNameLst>
                                          <p:attrName>style.visibility</p:attrName>
                                        </p:attrNameLst>
                                      </p:cBhvr>
                                      <p:to>
                                        <p:strVal val="visible"/>
                                      </p:to>
                                    </p:set>
                                    <p:animEffect transition="in" filter="fade">
                                      <p:cBhvr>
                                        <p:cTn id="44" dur="1500"/>
                                        <p:tgtEl>
                                          <p:spTgt spid="4">
                                            <p:txEl>
                                              <p:pRg st="1" end="1"/>
                                            </p:txEl>
                                          </p:spTgt>
                                        </p:tgtEl>
                                      </p:cBhvr>
                                    </p:animEffect>
                                  </p:childTnLst>
                                </p:cTn>
                              </p:par>
                            </p:childTnLst>
                          </p:cTn>
                        </p:par>
                        <p:par>
                          <p:cTn id="45" fill="hold">
                            <p:stCondLst>
                              <p:cond delay="50820"/>
                            </p:stCondLst>
                            <p:childTnLst>
                              <p:par>
                                <p:cTn id="46" presetID="10" presetClass="entr" presetSubtype="0" fill="hold" grpId="0" nodeType="afterEffect">
                                  <p:stCondLst>
                                    <p:cond delay="0"/>
                                  </p:stCondLst>
                                  <p:iterate type="lt">
                                    <p:tmPct val="7000"/>
                                  </p:iterate>
                                  <p:childTnLst>
                                    <p:set>
                                      <p:cBhvr>
                                        <p:cTn id="47" dur="1" fill="hold">
                                          <p:stCondLst>
                                            <p:cond delay="0"/>
                                          </p:stCondLst>
                                        </p:cTn>
                                        <p:tgtEl>
                                          <p:spTgt spid="4">
                                            <p:txEl>
                                              <p:pRg st="2" end="2"/>
                                            </p:txEl>
                                          </p:spTgt>
                                        </p:tgtEl>
                                        <p:attrNameLst>
                                          <p:attrName>style.visibility</p:attrName>
                                        </p:attrNameLst>
                                      </p:cBhvr>
                                      <p:to>
                                        <p:strVal val="visible"/>
                                      </p:to>
                                    </p:set>
                                    <p:animEffect transition="in" filter="fade">
                                      <p:cBhvr>
                                        <p:cTn id="48" dur="1500"/>
                                        <p:tgtEl>
                                          <p:spTgt spid="4">
                                            <p:txEl>
                                              <p:pRg st="2" end="2"/>
                                            </p:txEl>
                                          </p:spTgt>
                                        </p:tgtEl>
                                      </p:cBhvr>
                                    </p:animEffect>
                                  </p:childTnLst>
                                </p:cTn>
                              </p:par>
                            </p:childTnLst>
                          </p:cTn>
                        </p:par>
                        <p:par>
                          <p:cTn id="49" fill="hold">
                            <p:stCondLst>
                              <p:cond delay="56730"/>
                            </p:stCondLst>
                            <p:childTnLst>
                              <p:par>
                                <p:cTn id="50" presetID="10" presetClass="entr" presetSubtype="0" fill="hold" grpId="0" nodeType="afterEffect">
                                  <p:stCondLst>
                                    <p:cond delay="0"/>
                                  </p:stCondLst>
                                  <p:iterate type="lt">
                                    <p:tmPct val="7000"/>
                                  </p:iterate>
                                  <p:childTnLst>
                                    <p:set>
                                      <p:cBhvr>
                                        <p:cTn id="51" dur="1" fill="hold">
                                          <p:stCondLst>
                                            <p:cond delay="0"/>
                                          </p:stCondLst>
                                        </p:cTn>
                                        <p:tgtEl>
                                          <p:spTgt spid="4">
                                            <p:txEl>
                                              <p:pRg st="3" end="3"/>
                                            </p:txEl>
                                          </p:spTgt>
                                        </p:tgtEl>
                                        <p:attrNameLst>
                                          <p:attrName>style.visibility</p:attrName>
                                        </p:attrNameLst>
                                      </p:cBhvr>
                                      <p:to>
                                        <p:strVal val="visible"/>
                                      </p:to>
                                    </p:set>
                                    <p:animEffect transition="in" filter="fade">
                                      <p:cBhvr>
                                        <p:cTn id="52" dur="1500"/>
                                        <p:tgtEl>
                                          <p:spTgt spid="4">
                                            <p:txEl>
                                              <p:pRg st="3" end="3"/>
                                            </p:txEl>
                                          </p:spTgt>
                                        </p:tgtEl>
                                      </p:cBhvr>
                                    </p:animEffect>
                                  </p:childTnLst>
                                </p:cTn>
                              </p:par>
                            </p:childTnLst>
                          </p:cTn>
                        </p:par>
                        <p:par>
                          <p:cTn id="53" fill="hold">
                            <p:stCondLst>
                              <p:cond delay="61380"/>
                            </p:stCondLst>
                            <p:childTnLst>
                              <p:par>
                                <p:cTn id="54" presetID="10" presetClass="entr" presetSubtype="0" fill="hold" grpId="0" nodeType="afterEffect">
                                  <p:stCondLst>
                                    <p:cond delay="0"/>
                                  </p:stCondLst>
                                  <p:iterate type="lt">
                                    <p:tmPct val="7000"/>
                                  </p:iterate>
                                  <p:childTnLst>
                                    <p:set>
                                      <p:cBhvr>
                                        <p:cTn id="55" dur="1" fill="hold">
                                          <p:stCondLst>
                                            <p:cond delay="0"/>
                                          </p:stCondLst>
                                        </p:cTn>
                                        <p:tgtEl>
                                          <p:spTgt spid="4">
                                            <p:txEl>
                                              <p:pRg st="4" end="4"/>
                                            </p:txEl>
                                          </p:spTgt>
                                        </p:tgtEl>
                                        <p:attrNameLst>
                                          <p:attrName>style.visibility</p:attrName>
                                        </p:attrNameLst>
                                      </p:cBhvr>
                                      <p:to>
                                        <p:strVal val="visible"/>
                                      </p:to>
                                    </p:set>
                                    <p:animEffect transition="in" filter="fade">
                                      <p:cBhvr>
                                        <p:cTn id="56" dur="1500"/>
                                        <p:tgtEl>
                                          <p:spTgt spid="4">
                                            <p:txEl>
                                              <p:pRg st="4" end="4"/>
                                            </p:txEl>
                                          </p:spTgt>
                                        </p:tgtEl>
                                      </p:cBhvr>
                                    </p:animEffect>
                                  </p:childTnLst>
                                </p:cTn>
                              </p:par>
                            </p:childTnLst>
                          </p:cTn>
                        </p:par>
                        <p:par>
                          <p:cTn id="57" fill="hold">
                            <p:stCondLst>
                              <p:cond delay="67185"/>
                            </p:stCondLst>
                            <p:childTnLst>
                              <p:par>
                                <p:cTn id="58" presetID="10" presetClass="entr" presetSubtype="0" fill="hold" grpId="0" nodeType="afterEffect">
                                  <p:stCondLst>
                                    <p:cond delay="1000"/>
                                  </p:stCondLst>
                                  <p:iterate type="lt">
                                    <p:tmPct val="7000"/>
                                  </p:iterate>
                                  <p:childTnLst>
                                    <p:set>
                                      <p:cBhvr>
                                        <p:cTn id="59" dur="1" fill="hold">
                                          <p:stCondLst>
                                            <p:cond delay="0"/>
                                          </p:stCondLst>
                                        </p:cTn>
                                        <p:tgtEl>
                                          <p:spTgt spid="4">
                                            <p:txEl>
                                              <p:pRg st="5" end="5"/>
                                            </p:txEl>
                                          </p:spTgt>
                                        </p:tgtEl>
                                        <p:attrNameLst>
                                          <p:attrName>style.visibility</p:attrName>
                                        </p:attrNameLst>
                                      </p:cBhvr>
                                      <p:to>
                                        <p:strVal val="visible"/>
                                      </p:to>
                                    </p:set>
                                    <p:animEffect transition="in" filter="fade">
                                      <p:cBhvr>
                                        <p:cTn id="60" dur="1500"/>
                                        <p:tgtEl>
                                          <p:spTgt spid="4">
                                            <p:txEl>
                                              <p:pRg st="5" end="5"/>
                                            </p:txEl>
                                          </p:spTgt>
                                        </p:tgtEl>
                                      </p:cBhvr>
                                    </p:animEffect>
                                  </p:childTnLst>
                                </p:cTn>
                              </p:par>
                            </p:childTnLst>
                          </p:cTn>
                        </p:par>
                        <p:par>
                          <p:cTn id="61" fill="hold">
                            <p:stCondLst>
                              <p:cond delay="73570"/>
                            </p:stCondLst>
                            <p:childTnLst>
                              <p:par>
                                <p:cTn id="62" presetID="10" presetClass="entr" presetSubtype="0" fill="hold" grpId="0" nodeType="afterEffect">
                                  <p:stCondLst>
                                    <p:cond delay="0"/>
                                  </p:stCondLst>
                                  <p:iterate type="lt">
                                    <p:tmPct val="7000"/>
                                  </p:iterate>
                                  <p:childTnLst>
                                    <p:set>
                                      <p:cBhvr>
                                        <p:cTn id="63" dur="1" fill="hold">
                                          <p:stCondLst>
                                            <p:cond delay="0"/>
                                          </p:stCondLst>
                                        </p:cTn>
                                        <p:tgtEl>
                                          <p:spTgt spid="4">
                                            <p:txEl>
                                              <p:pRg st="6" end="6"/>
                                            </p:txEl>
                                          </p:spTgt>
                                        </p:tgtEl>
                                        <p:attrNameLst>
                                          <p:attrName>style.visibility</p:attrName>
                                        </p:attrNameLst>
                                      </p:cBhvr>
                                      <p:to>
                                        <p:strVal val="visible"/>
                                      </p:to>
                                    </p:set>
                                    <p:animEffect transition="in" filter="fade">
                                      <p:cBhvr>
                                        <p:cTn id="64" dur="1500"/>
                                        <p:tgtEl>
                                          <p:spTgt spid="4">
                                            <p:txEl>
                                              <p:pRg st="6" end="6"/>
                                            </p:txEl>
                                          </p:spTgt>
                                        </p:tgtEl>
                                      </p:cBhvr>
                                    </p:animEffect>
                                  </p:childTnLst>
                                </p:cTn>
                              </p:par>
                            </p:childTnLst>
                          </p:cTn>
                        </p:par>
                        <p:par>
                          <p:cTn id="65" fill="hold">
                            <p:stCondLst>
                              <p:cond delay="78745"/>
                            </p:stCondLst>
                            <p:childTnLst>
                              <p:par>
                                <p:cTn id="66" presetID="10" presetClass="entr" presetSubtype="0" fill="hold" grpId="0" nodeType="afterEffect">
                                  <p:stCondLst>
                                    <p:cond delay="0"/>
                                  </p:stCondLst>
                                  <p:iterate type="lt">
                                    <p:tmPct val="7000"/>
                                  </p:iterate>
                                  <p:childTnLst>
                                    <p:set>
                                      <p:cBhvr>
                                        <p:cTn id="67" dur="1" fill="hold">
                                          <p:stCondLst>
                                            <p:cond delay="0"/>
                                          </p:stCondLst>
                                        </p:cTn>
                                        <p:tgtEl>
                                          <p:spTgt spid="4">
                                            <p:txEl>
                                              <p:pRg st="7" end="7"/>
                                            </p:txEl>
                                          </p:spTgt>
                                        </p:tgtEl>
                                        <p:attrNameLst>
                                          <p:attrName>style.visibility</p:attrName>
                                        </p:attrNameLst>
                                      </p:cBhvr>
                                      <p:to>
                                        <p:strVal val="visible"/>
                                      </p:to>
                                    </p:set>
                                    <p:animEffect transition="in" filter="fade">
                                      <p:cBhvr>
                                        <p:cTn id="68" dur="1500"/>
                                        <p:tgtEl>
                                          <p:spTgt spid="4">
                                            <p:txEl>
                                              <p:pRg st="7" end="7"/>
                                            </p:txEl>
                                          </p:spTgt>
                                        </p:tgtEl>
                                      </p:cBhvr>
                                    </p:animEffect>
                                  </p:childTnLst>
                                </p:cTn>
                              </p:par>
                            </p:childTnLst>
                          </p:cTn>
                        </p:par>
                        <p:par>
                          <p:cTn id="69" fill="hold">
                            <p:stCondLst>
                              <p:cond delay="84025"/>
                            </p:stCondLst>
                            <p:childTnLst>
                              <p:par>
                                <p:cTn id="70" presetID="10" presetClass="entr" presetSubtype="0" fill="hold" grpId="0" nodeType="afterEffect">
                                  <p:stCondLst>
                                    <p:cond delay="0"/>
                                  </p:stCondLst>
                                  <p:iterate type="lt">
                                    <p:tmPct val="7000"/>
                                  </p:iterate>
                                  <p:childTnLst>
                                    <p:set>
                                      <p:cBhvr>
                                        <p:cTn id="71" dur="1" fill="hold">
                                          <p:stCondLst>
                                            <p:cond delay="0"/>
                                          </p:stCondLst>
                                        </p:cTn>
                                        <p:tgtEl>
                                          <p:spTgt spid="6">
                                            <p:txEl>
                                              <p:pRg st="0" end="0"/>
                                            </p:txEl>
                                          </p:spTgt>
                                        </p:tgtEl>
                                        <p:attrNameLst>
                                          <p:attrName>style.visibility</p:attrName>
                                        </p:attrNameLst>
                                      </p:cBhvr>
                                      <p:to>
                                        <p:strVal val="visible"/>
                                      </p:to>
                                    </p:set>
                                    <p:animEffect transition="in" filter="fade">
                                      <p:cBhvr>
                                        <p:cTn id="72" dur="1500"/>
                                        <p:tgtEl>
                                          <p:spTgt spid="6">
                                            <p:txEl>
                                              <p:pRg st="0" end="0"/>
                                            </p:txEl>
                                          </p:spTgt>
                                        </p:tgtEl>
                                      </p:cBhvr>
                                    </p:animEffect>
                                  </p:childTnLst>
                                </p:cTn>
                              </p:par>
                            </p:childTnLst>
                          </p:cTn>
                        </p:par>
                        <p:par>
                          <p:cTn id="73" fill="hold">
                            <p:stCondLst>
                              <p:cond delay="90145"/>
                            </p:stCondLst>
                            <p:childTnLst>
                              <p:par>
                                <p:cTn id="74" presetID="10" presetClass="entr" presetSubtype="0" fill="hold" grpId="0" nodeType="afterEffect">
                                  <p:stCondLst>
                                    <p:cond delay="0"/>
                                  </p:stCondLst>
                                  <p:iterate type="lt">
                                    <p:tmPct val="7000"/>
                                  </p:iterate>
                                  <p:childTnLst>
                                    <p:set>
                                      <p:cBhvr>
                                        <p:cTn id="75" dur="1" fill="hold">
                                          <p:stCondLst>
                                            <p:cond delay="0"/>
                                          </p:stCondLst>
                                        </p:cTn>
                                        <p:tgtEl>
                                          <p:spTgt spid="6">
                                            <p:txEl>
                                              <p:pRg st="1" end="1"/>
                                            </p:txEl>
                                          </p:spTgt>
                                        </p:tgtEl>
                                        <p:attrNameLst>
                                          <p:attrName>style.visibility</p:attrName>
                                        </p:attrNameLst>
                                      </p:cBhvr>
                                      <p:to>
                                        <p:strVal val="visible"/>
                                      </p:to>
                                    </p:set>
                                    <p:animEffect transition="in" filter="fade">
                                      <p:cBhvr>
                                        <p:cTn id="76" dur="1500"/>
                                        <p:tgtEl>
                                          <p:spTgt spid="6">
                                            <p:txEl>
                                              <p:pRg st="1" end="1"/>
                                            </p:txEl>
                                          </p:spTgt>
                                        </p:tgtEl>
                                      </p:cBhvr>
                                    </p:animEffect>
                                  </p:childTnLst>
                                </p:cTn>
                              </p:par>
                            </p:childTnLst>
                          </p:cTn>
                        </p:par>
                        <p:par>
                          <p:cTn id="77" fill="hold">
                            <p:stCondLst>
                              <p:cond delay="94375"/>
                            </p:stCondLst>
                            <p:childTnLst>
                              <p:par>
                                <p:cTn id="78" presetID="10" presetClass="entr" presetSubtype="0" fill="hold" grpId="0" nodeType="afterEffect">
                                  <p:stCondLst>
                                    <p:cond delay="0"/>
                                  </p:stCondLst>
                                  <p:iterate type="lt">
                                    <p:tmPct val="7000"/>
                                  </p:iterate>
                                  <p:childTnLst>
                                    <p:set>
                                      <p:cBhvr>
                                        <p:cTn id="79" dur="1" fill="hold">
                                          <p:stCondLst>
                                            <p:cond delay="0"/>
                                          </p:stCondLst>
                                        </p:cTn>
                                        <p:tgtEl>
                                          <p:spTgt spid="6">
                                            <p:txEl>
                                              <p:pRg st="2" end="2"/>
                                            </p:txEl>
                                          </p:spTgt>
                                        </p:tgtEl>
                                        <p:attrNameLst>
                                          <p:attrName>style.visibility</p:attrName>
                                        </p:attrNameLst>
                                      </p:cBhvr>
                                      <p:to>
                                        <p:strVal val="visible"/>
                                      </p:to>
                                    </p:set>
                                    <p:animEffect transition="in" filter="fade">
                                      <p:cBhvr>
                                        <p:cTn id="80" dur="1500"/>
                                        <p:tgtEl>
                                          <p:spTgt spid="6">
                                            <p:txEl>
                                              <p:pRg st="2" end="2"/>
                                            </p:txEl>
                                          </p:spTgt>
                                        </p:tgtEl>
                                      </p:cBhvr>
                                    </p:animEffect>
                                  </p:childTnLst>
                                </p:cTn>
                              </p:par>
                            </p:childTnLst>
                          </p:cTn>
                        </p:par>
                        <p:par>
                          <p:cTn id="81" fill="hold">
                            <p:stCondLst>
                              <p:cond delay="100600"/>
                            </p:stCondLst>
                            <p:childTnLst>
                              <p:par>
                                <p:cTn id="82" presetID="10" presetClass="entr" presetSubtype="0" fill="hold" grpId="0" nodeType="afterEffect">
                                  <p:stCondLst>
                                    <p:cond delay="0"/>
                                  </p:stCondLst>
                                  <p:iterate type="lt">
                                    <p:tmPct val="7000"/>
                                  </p:iterate>
                                  <p:childTnLst>
                                    <p:set>
                                      <p:cBhvr>
                                        <p:cTn id="83" dur="1" fill="hold">
                                          <p:stCondLst>
                                            <p:cond delay="0"/>
                                          </p:stCondLst>
                                        </p:cTn>
                                        <p:tgtEl>
                                          <p:spTgt spid="6">
                                            <p:txEl>
                                              <p:pRg st="3" end="3"/>
                                            </p:txEl>
                                          </p:spTgt>
                                        </p:tgtEl>
                                        <p:attrNameLst>
                                          <p:attrName>style.visibility</p:attrName>
                                        </p:attrNameLst>
                                      </p:cBhvr>
                                      <p:to>
                                        <p:strVal val="visible"/>
                                      </p:to>
                                    </p:set>
                                    <p:animEffect transition="in" filter="fade">
                                      <p:cBhvr>
                                        <p:cTn id="84" dur="1500"/>
                                        <p:tgtEl>
                                          <p:spTgt spid="6">
                                            <p:txEl>
                                              <p:pRg st="3" end="3"/>
                                            </p:txEl>
                                          </p:spTgt>
                                        </p:tgtEl>
                                      </p:cBhvr>
                                    </p:animEffect>
                                  </p:childTnLst>
                                </p:cTn>
                              </p:par>
                            </p:childTnLst>
                          </p:cTn>
                        </p:par>
                        <p:par>
                          <p:cTn id="85" fill="hold">
                            <p:stCondLst>
                              <p:cond delay="106510"/>
                            </p:stCondLst>
                            <p:childTnLst>
                              <p:par>
                                <p:cTn id="86" presetID="10" presetClass="entr" presetSubtype="0" fill="hold" grpId="0" nodeType="afterEffect">
                                  <p:stCondLst>
                                    <p:cond delay="1000"/>
                                  </p:stCondLst>
                                  <p:iterate type="lt">
                                    <p:tmPct val="7000"/>
                                  </p:iterate>
                                  <p:childTnLst>
                                    <p:set>
                                      <p:cBhvr>
                                        <p:cTn id="87" dur="1" fill="hold">
                                          <p:stCondLst>
                                            <p:cond delay="0"/>
                                          </p:stCondLst>
                                        </p:cTn>
                                        <p:tgtEl>
                                          <p:spTgt spid="6">
                                            <p:txEl>
                                              <p:pRg st="4" end="4"/>
                                            </p:txEl>
                                          </p:spTgt>
                                        </p:tgtEl>
                                        <p:attrNameLst>
                                          <p:attrName>style.visibility</p:attrName>
                                        </p:attrNameLst>
                                      </p:cBhvr>
                                      <p:to>
                                        <p:strVal val="visible"/>
                                      </p:to>
                                    </p:set>
                                    <p:animEffect transition="in" filter="fade">
                                      <p:cBhvr>
                                        <p:cTn id="88" dur="1500"/>
                                        <p:tgtEl>
                                          <p:spTgt spid="6">
                                            <p:txEl>
                                              <p:pRg st="4" end="4"/>
                                            </p:txEl>
                                          </p:spTgt>
                                        </p:tgtEl>
                                      </p:cBhvr>
                                    </p:animEffect>
                                  </p:childTnLst>
                                </p:cTn>
                              </p:par>
                            </p:childTnLst>
                          </p:cTn>
                        </p:par>
                        <p:par>
                          <p:cTn id="89" fill="hold">
                            <p:stCondLst>
                              <p:cond delay="113105"/>
                            </p:stCondLst>
                            <p:childTnLst>
                              <p:par>
                                <p:cTn id="90" presetID="10" presetClass="entr" presetSubtype="0" fill="hold" grpId="0" nodeType="afterEffect">
                                  <p:stCondLst>
                                    <p:cond delay="0"/>
                                  </p:stCondLst>
                                  <p:iterate type="lt">
                                    <p:tmPct val="7000"/>
                                  </p:iterate>
                                  <p:childTnLst>
                                    <p:set>
                                      <p:cBhvr>
                                        <p:cTn id="91" dur="1" fill="hold">
                                          <p:stCondLst>
                                            <p:cond delay="0"/>
                                          </p:stCondLst>
                                        </p:cTn>
                                        <p:tgtEl>
                                          <p:spTgt spid="6">
                                            <p:txEl>
                                              <p:pRg st="5" end="5"/>
                                            </p:txEl>
                                          </p:spTgt>
                                        </p:tgtEl>
                                        <p:attrNameLst>
                                          <p:attrName>style.visibility</p:attrName>
                                        </p:attrNameLst>
                                      </p:cBhvr>
                                      <p:to>
                                        <p:strVal val="visible"/>
                                      </p:to>
                                    </p:set>
                                    <p:animEffect transition="in" filter="fade">
                                      <p:cBhvr>
                                        <p:cTn id="92" dur="1500"/>
                                        <p:tgtEl>
                                          <p:spTgt spid="6">
                                            <p:txEl>
                                              <p:pRg st="5" end="5"/>
                                            </p:txEl>
                                          </p:spTgt>
                                        </p:tgtEl>
                                      </p:cBhvr>
                                    </p:animEffect>
                                  </p:childTnLst>
                                </p:cTn>
                              </p:par>
                            </p:childTnLst>
                          </p:cTn>
                        </p:par>
                        <p:par>
                          <p:cTn id="93" fill="hold">
                            <p:stCondLst>
                              <p:cond delay="119015"/>
                            </p:stCondLst>
                            <p:childTnLst>
                              <p:par>
                                <p:cTn id="94" presetID="10" presetClass="entr" presetSubtype="0" fill="hold" grpId="0" nodeType="afterEffect">
                                  <p:stCondLst>
                                    <p:cond delay="0"/>
                                  </p:stCondLst>
                                  <p:iterate type="lt">
                                    <p:tmPct val="7000"/>
                                  </p:iterate>
                                  <p:childTnLst>
                                    <p:set>
                                      <p:cBhvr>
                                        <p:cTn id="95" dur="1" fill="hold">
                                          <p:stCondLst>
                                            <p:cond delay="0"/>
                                          </p:stCondLst>
                                        </p:cTn>
                                        <p:tgtEl>
                                          <p:spTgt spid="6">
                                            <p:txEl>
                                              <p:pRg st="6" end="6"/>
                                            </p:txEl>
                                          </p:spTgt>
                                        </p:tgtEl>
                                        <p:attrNameLst>
                                          <p:attrName>style.visibility</p:attrName>
                                        </p:attrNameLst>
                                      </p:cBhvr>
                                      <p:to>
                                        <p:strVal val="visible"/>
                                      </p:to>
                                    </p:set>
                                    <p:animEffect transition="in" filter="fade">
                                      <p:cBhvr>
                                        <p:cTn id="96" dur="1500"/>
                                        <p:tgtEl>
                                          <p:spTgt spid="6">
                                            <p:txEl>
                                              <p:pRg st="6" end="6"/>
                                            </p:txEl>
                                          </p:spTgt>
                                        </p:tgtEl>
                                      </p:cBhvr>
                                    </p:animEffect>
                                  </p:childTnLst>
                                </p:cTn>
                              </p:par>
                            </p:childTnLst>
                          </p:cTn>
                        </p:par>
                        <p:par>
                          <p:cTn id="97" fill="hold">
                            <p:stCondLst>
                              <p:cond delay="127970"/>
                            </p:stCondLst>
                            <p:childTnLst>
                              <p:par>
                                <p:cTn id="98" presetID="1" presetClass="entr" presetSubtype="0" fill="hold" grpId="0" nodeType="afterEffect">
                                  <p:stCondLst>
                                    <p:cond delay="1500"/>
                                  </p:stCondLst>
                                  <p:childTnLst>
                                    <p:set>
                                      <p:cBhvr>
                                        <p:cTn id="99"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00" fill="hold" display="0">
                  <p:stCondLst>
                    <p:cond delay="indefinite"/>
                  </p:stCondLst>
                  <p:endCondLst>
                    <p:cond evt="onStopAudio" delay="0">
                      <p:tgtEl>
                        <p:sldTgt/>
                      </p:tgtEl>
                    </p:cond>
                  </p:endCondLst>
                </p:cTn>
                <p:tgtEl>
                  <p:spTgt spid="2"/>
                </p:tgtEl>
              </p:cMediaNode>
            </p:audio>
          </p:childTnLst>
        </p:cTn>
      </p:par>
    </p:tnLst>
    <p:bldLst>
      <p:bldP spid="4" grpId="0" build="p"/>
      <p:bldP spid="6" grpId="0" build="p"/>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3995936" y="2283718"/>
            <a:ext cx="5148064" cy="2800767"/>
          </a:xfrm>
          <a:prstGeom prst="rect">
            <a:avLst/>
          </a:prstGeom>
        </p:spPr>
        <p:txBody>
          <a:bodyPr wrap="square">
            <a:spAutoFit/>
          </a:bodyPr>
          <a:lstStyle/>
          <a:p>
            <a:pPr algn="ctr"/>
            <a:r>
              <a:rPr lang="es-MX" sz="1600" dirty="0">
                <a:solidFill>
                  <a:schemeClr val="accent6">
                    <a:lumMod val="75000"/>
                  </a:schemeClr>
                </a:solidFill>
                <a:latin typeface="Berlin Sans FB Demi" panose="020E0802020502020306" pitchFamily="34" charset="0"/>
                <a:ea typeface="Times New Roman" panose="02020603050405020304" pitchFamily="18" charset="0"/>
              </a:rPr>
              <a:t>Sin embargo, nuestro hígado puede almacenar alrededor de 100gr de glucosa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y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cualquier carbohidrato que sobrepase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la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capacidad de nuestro órgano,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es convertido y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depositados como grasa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con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la ayuda </a:t>
            </a: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de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la insulina.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Este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almacenamiento puede derivar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en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diabetes, o esos antojos de carbohidratos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que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resultan en desastre.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Pero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para evitarlo,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tenemos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a nuestro amigo el aguacate.</a:t>
            </a:r>
          </a:p>
        </p:txBody>
      </p:sp>
      <p:sp>
        <p:nvSpPr>
          <p:cNvPr id="4" name="Rectángulo 3"/>
          <p:cNvSpPr/>
          <p:nvPr/>
        </p:nvSpPr>
        <p:spPr>
          <a:xfrm>
            <a:off x="0" y="498034"/>
            <a:ext cx="5364088" cy="1569660"/>
          </a:xfrm>
          <a:prstGeom prst="rect">
            <a:avLst/>
          </a:prstGeom>
        </p:spPr>
        <p:txBody>
          <a:bodyPr wrap="square">
            <a:spAutoFit/>
          </a:bodyPr>
          <a:lstStyle/>
          <a:p>
            <a:pPr algn="ctr"/>
            <a:r>
              <a:rPr lang="es-MX" sz="1600" dirty="0">
                <a:solidFill>
                  <a:schemeClr val="accent6">
                    <a:lumMod val="75000"/>
                  </a:schemeClr>
                </a:solidFill>
                <a:latin typeface="Berlin Sans FB Demi" panose="020E0802020502020306" pitchFamily="34" charset="0"/>
                <a:ea typeface="Times New Roman" panose="02020603050405020304" pitchFamily="18" charset="0"/>
              </a:rPr>
              <a:t>El nivel de azúcar en la sangre es de sabida importancia. La insulina, una hormona muy potente, es la encargada de regular el nivel de glucosa en nuestra sangre, protegiendo nuestro cuerpo de las enfermedades.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El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exceso de azúcar se deposita en el hígado </a:t>
            </a:r>
            <a:endParaRPr lang="es-MX" sz="1600"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sz="1600" dirty="0" smtClean="0">
                <a:solidFill>
                  <a:schemeClr val="accent6">
                    <a:lumMod val="75000"/>
                  </a:schemeClr>
                </a:solidFill>
                <a:latin typeface="Berlin Sans FB Demi" panose="020E0802020502020306" pitchFamily="34" charset="0"/>
                <a:ea typeface="Times New Roman" panose="02020603050405020304" pitchFamily="18" charset="0"/>
              </a:rPr>
              <a:t>y </a:t>
            </a:r>
            <a:r>
              <a:rPr lang="es-MX" sz="1600" dirty="0">
                <a:solidFill>
                  <a:schemeClr val="accent6">
                    <a:lumMod val="75000"/>
                  </a:schemeClr>
                </a:solidFill>
                <a:latin typeface="Berlin Sans FB Demi" panose="020E0802020502020306" pitchFamily="34" charset="0"/>
                <a:ea typeface="Times New Roman" panose="02020603050405020304" pitchFamily="18" charset="0"/>
              </a:rPr>
              <a:t>en los músculos.</a:t>
            </a:r>
          </a:p>
        </p:txBody>
      </p:sp>
      <p:sp>
        <p:nvSpPr>
          <p:cNvPr id="7" name="CuadroTexto 6"/>
          <p:cNvSpPr txBox="1"/>
          <p:nvPr/>
        </p:nvSpPr>
        <p:spPr>
          <a:xfrm>
            <a:off x="-4254" y="-10236"/>
            <a:ext cx="160882" cy="300082"/>
          </a:xfrm>
          <a:prstGeom prst="rect">
            <a:avLst/>
          </a:prstGeom>
          <a:noFill/>
        </p:spPr>
        <p:txBody>
          <a:bodyPr wrap="square" rtlCol="0">
            <a:spAutoFit/>
          </a:bodyPr>
          <a:lstStyle/>
          <a:p>
            <a:pPr defTabSz="685800" fontAlgn="auto">
              <a:spcBef>
                <a:spcPts val="0"/>
              </a:spcBef>
              <a:spcAft>
                <a:spcPts val="0"/>
              </a:spcAft>
            </a:pPr>
            <a:r>
              <a:rPr lang="es-ES" sz="1350" dirty="0">
                <a:solidFill>
                  <a:prstClr val="black"/>
                </a:solidFill>
                <a:latin typeface="Calibri" panose="020F0502020204030204"/>
              </a:rPr>
              <a:t> </a:t>
            </a:r>
            <a:endParaRPr lang="es-MX" sz="1350" dirty="0">
              <a:solidFill>
                <a:prstClr val="black"/>
              </a:solidFill>
              <a:latin typeface="Calibri" panose="020F0502020204030204"/>
            </a:endParaRPr>
          </a:p>
        </p:txBody>
      </p:sp>
      <p:sp>
        <p:nvSpPr>
          <p:cNvPr id="2" name="Rectángulo 1"/>
          <p:cNvSpPr/>
          <p:nvPr/>
        </p:nvSpPr>
        <p:spPr>
          <a:xfrm>
            <a:off x="2123728" y="-20538"/>
            <a:ext cx="4815742" cy="461665"/>
          </a:xfrm>
          <a:prstGeom prst="rect">
            <a:avLst/>
          </a:prstGeom>
        </p:spPr>
        <p:txBody>
          <a:bodyPr wrap="none">
            <a:spAutoFit/>
          </a:bodyPr>
          <a:lstStyle/>
          <a:p>
            <a:r>
              <a:rPr lang="es-MX" sz="2400" b="1" dirty="0" smtClean="0">
                <a:ln w="22225">
                  <a:solidFill>
                    <a:schemeClr val="accent2"/>
                  </a:solidFill>
                  <a:prstDash val="solid"/>
                </a:ln>
                <a:solidFill>
                  <a:schemeClr val="accent2">
                    <a:lumMod val="40000"/>
                    <a:lumOff val="60000"/>
                  </a:schemeClr>
                </a:solidFill>
                <a:ea typeface="Times New Roman" panose="02020603050405020304" pitchFamily="18" charset="0"/>
              </a:rPr>
              <a:t>Excelente </a:t>
            </a:r>
            <a:r>
              <a:rPr lang="es-MX" sz="2400" b="1" dirty="0">
                <a:ln w="22225">
                  <a:solidFill>
                    <a:schemeClr val="accent2"/>
                  </a:solidFill>
                  <a:prstDash val="solid"/>
                </a:ln>
                <a:solidFill>
                  <a:schemeClr val="accent2">
                    <a:lumMod val="40000"/>
                    <a:lumOff val="60000"/>
                  </a:schemeClr>
                </a:solidFill>
                <a:ea typeface="Times New Roman" panose="02020603050405020304" pitchFamily="18" charset="0"/>
              </a:rPr>
              <a:t>regulador de insulina</a:t>
            </a:r>
          </a:p>
        </p:txBody>
      </p:sp>
      <p:pic>
        <p:nvPicPr>
          <p:cNvPr id="14" name="Eagle  6 cancer-%artist%-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411216" y="5346526"/>
            <a:ext cx="304800" cy="304800"/>
          </a:xfrm>
          <a:prstGeom prst="rect">
            <a:avLst/>
          </a:prstGeom>
        </p:spPr>
      </p:pic>
      <p:pic>
        <p:nvPicPr>
          <p:cNvPr id="9" name="Imagen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9592" y="451428"/>
            <a:ext cx="3024336" cy="19763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Imagen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60379" y="441126"/>
            <a:ext cx="3028045" cy="17835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Imagen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4172" y="2643758"/>
            <a:ext cx="3289353" cy="230437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Imagen 1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320897" y="2649935"/>
            <a:ext cx="3067527" cy="229808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Imagen 1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60379" y="498033"/>
            <a:ext cx="3028045" cy="170841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Imagen 1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14172" y="2732962"/>
            <a:ext cx="3289353" cy="221505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Imagen 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3516" y="-10236"/>
            <a:ext cx="9162197" cy="5153736"/>
          </a:xfrm>
          <a:prstGeom prst="rect">
            <a:avLst/>
          </a:prstGeom>
        </p:spPr>
      </p:pic>
    </p:spTree>
    <p:extLst>
      <p:ext uri="{BB962C8B-B14F-4D97-AF65-F5344CB8AC3E}">
        <p14:creationId xmlns:p14="http://schemas.microsoft.com/office/powerpoint/2010/main" val="15637027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after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31439" fill="hold"/>
                                        <p:tgtEl>
                                          <p:spTgt spid="14"/>
                                        </p:tgtEl>
                                      </p:cBhvr>
                                    </p:cmd>
                                  </p:childTnLst>
                                </p:cTn>
                              </p:par>
                              <p:par>
                                <p:cTn id="10" presetID="13" presetClass="entr" presetSubtype="32" fill="hold" nodeType="withEffect">
                                  <p:stCondLst>
                                    <p:cond delay="2500"/>
                                  </p:stCondLst>
                                  <p:childTnLst>
                                    <p:set>
                                      <p:cBhvr>
                                        <p:cTn id="11" dur="1" fill="hold">
                                          <p:stCondLst>
                                            <p:cond delay="0"/>
                                          </p:stCondLst>
                                        </p:cTn>
                                        <p:tgtEl>
                                          <p:spTgt spid="9"/>
                                        </p:tgtEl>
                                        <p:attrNameLst>
                                          <p:attrName>style.visibility</p:attrName>
                                        </p:attrNameLst>
                                      </p:cBhvr>
                                      <p:to>
                                        <p:strVal val="visible"/>
                                      </p:to>
                                    </p:set>
                                    <p:animEffect transition="in" filter="plus(out)">
                                      <p:cBhvr>
                                        <p:cTn id="12" dur="6000"/>
                                        <p:tgtEl>
                                          <p:spTgt spid="9"/>
                                        </p:tgtEl>
                                      </p:cBhvr>
                                    </p:animEffect>
                                  </p:childTnLst>
                                </p:cTn>
                              </p:par>
                              <p:par>
                                <p:cTn id="13" presetID="13" presetClass="entr" presetSubtype="32" fill="hold" nodeType="withEffect">
                                  <p:stCondLst>
                                    <p:cond delay="5000"/>
                                  </p:stCondLst>
                                  <p:childTnLst>
                                    <p:set>
                                      <p:cBhvr>
                                        <p:cTn id="14" dur="1" fill="hold">
                                          <p:stCondLst>
                                            <p:cond delay="0"/>
                                          </p:stCondLst>
                                        </p:cTn>
                                        <p:tgtEl>
                                          <p:spTgt spid="18"/>
                                        </p:tgtEl>
                                        <p:attrNameLst>
                                          <p:attrName>style.visibility</p:attrName>
                                        </p:attrNameLst>
                                      </p:cBhvr>
                                      <p:to>
                                        <p:strVal val="visible"/>
                                      </p:to>
                                    </p:set>
                                    <p:animEffect transition="in" filter="plus(out)">
                                      <p:cBhvr>
                                        <p:cTn id="15" dur="6000"/>
                                        <p:tgtEl>
                                          <p:spTgt spid="18"/>
                                        </p:tgtEl>
                                      </p:cBhvr>
                                    </p:animEffect>
                                  </p:childTnLst>
                                </p:cTn>
                              </p:par>
                              <p:par>
                                <p:cTn id="16" presetID="13" presetClass="entr" presetSubtype="32" fill="hold" nodeType="withEffect">
                                  <p:stCondLst>
                                    <p:cond delay="10000"/>
                                  </p:stCondLst>
                                  <p:childTnLst>
                                    <p:set>
                                      <p:cBhvr>
                                        <p:cTn id="17" dur="1" fill="hold">
                                          <p:stCondLst>
                                            <p:cond delay="0"/>
                                          </p:stCondLst>
                                        </p:cTn>
                                        <p:tgtEl>
                                          <p:spTgt spid="13"/>
                                        </p:tgtEl>
                                        <p:attrNameLst>
                                          <p:attrName>style.visibility</p:attrName>
                                        </p:attrNameLst>
                                      </p:cBhvr>
                                      <p:to>
                                        <p:strVal val="visible"/>
                                      </p:to>
                                    </p:set>
                                    <p:animEffect transition="in" filter="plus(out)">
                                      <p:cBhvr>
                                        <p:cTn id="18" dur="6000"/>
                                        <p:tgtEl>
                                          <p:spTgt spid="13"/>
                                        </p:tgtEl>
                                      </p:cBhvr>
                                    </p:animEffect>
                                  </p:childTnLst>
                                </p:cTn>
                              </p:par>
                              <p:par>
                                <p:cTn id="19" presetID="13" presetClass="entr" presetSubtype="32" fill="hold" nodeType="withEffect">
                                  <p:stCondLst>
                                    <p:cond delay="15000"/>
                                  </p:stCondLst>
                                  <p:childTnLst>
                                    <p:set>
                                      <p:cBhvr>
                                        <p:cTn id="20" dur="1" fill="hold">
                                          <p:stCondLst>
                                            <p:cond delay="0"/>
                                          </p:stCondLst>
                                        </p:cTn>
                                        <p:tgtEl>
                                          <p:spTgt spid="17"/>
                                        </p:tgtEl>
                                        <p:attrNameLst>
                                          <p:attrName>style.visibility</p:attrName>
                                        </p:attrNameLst>
                                      </p:cBhvr>
                                      <p:to>
                                        <p:strVal val="visible"/>
                                      </p:to>
                                    </p:set>
                                    <p:animEffect transition="in" filter="plus(out)">
                                      <p:cBhvr>
                                        <p:cTn id="21" dur="6000"/>
                                        <p:tgtEl>
                                          <p:spTgt spid="17"/>
                                        </p:tgtEl>
                                      </p:cBhvr>
                                    </p:animEffect>
                                  </p:childTnLst>
                                </p:cTn>
                              </p:par>
                              <p:par>
                                <p:cTn id="22" presetID="18" presetClass="entr" presetSubtype="12" fill="hold" nodeType="withEffect">
                                  <p:stCondLst>
                                    <p:cond delay="24000"/>
                                  </p:stCondLst>
                                  <p:childTnLst>
                                    <p:set>
                                      <p:cBhvr>
                                        <p:cTn id="23" dur="1" fill="hold">
                                          <p:stCondLst>
                                            <p:cond delay="0"/>
                                          </p:stCondLst>
                                        </p:cTn>
                                        <p:tgtEl>
                                          <p:spTgt spid="12"/>
                                        </p:tgtEl>
                                        <p:attrNameLst>
                                          <p:attrName>style.visibility</p:attrName>
                                        </p:attrNameLst>
                                      </p:cBhvr>
                                      <p:to>
                                        <p:strVal val="visible"/>
                                      </p:to>
                                    </p:set>
                                    <p:animEffect transition="in" filter="strips(downLeft)">
                                      <p:cBhvr>
                                        <p:cTn id="24" dur="6000"/>
                                        <p:tgtEl>
                                          <p:spTgt spid="12"/>
                                        </p:tgtEl>
                                      </p:cBhvr>
                                    </p:animEffect>
                                  </p:childTnLst>
                                </p:cTn>
                              </p:par>
                              <p:par>
                                <p:cTn id="25" presetID="18" presetClass="entr" presetSubtype="3" fill="hold" nodeType="withEffect">
                                  <p:stCondLst>
                                    <p:cond delay="24000"/>
                                  </p:stCondLst>
                                  <p:childTnLst>
                                    <p:set>
                                      <p:cBhvr>
                                        <p:cTn id="26" dur="1" fill="hold">
                                          <p:stCondLst>
                                            <p:cond delay="0"/>
                                          </p:stCondLst>
                                        </p:cTn>
                                        <p:tgtEl>
                                          <p:spTgt spid="19"/>
                                        </p:tgtEl>
                                        <p:attrNameLst>
                                          <p:attrName>style.visibility</p:attrName>
                                        </p:attrNameLst>
                                      </p:cBhvr>
                                      <p:to>
                                        <p:strVal val="visible"/>
                                      </p:to>
                                    </p:set>
                                    <p:animEffect transition="in" filter="strips(upRight)">
                                      <p:cBhvr>
                                        <p:cTn id="27" dur="6000"/>
                                        <p:tgtEl>
                                          <p:spTgt spid="19"/>
                                        </p:tgtEl>
                                      </p:cBhvr>
                                    </p:animEffect>
                                  </p:childTnLst>
                                </p:cTn>
                              </p:par>
                              <p:par>
                                <p:cTn id="28" presetID="10" presetClass="exit" presetSubtype="0" fill="hold" nodeType="withEffect">
                                  <p:stCondLst>
                                    <p:cond delay="27000"/>
                                  </p:stCondLst>
                                  <p:childTnLst>
                                    <p:animEffect transition="out" filter="fade">
                                      <p:cBhvr>
                                        <p:cTn id="29" dur="6000"/>
                                        <p:tgtEl>
                                          <p:spTgt spid="9"/>
                                        </p:tgtEl>
                                      </p:cBhvr>
                                    </p:animEffect>
                                    <p:set>
                                      <p:cBhvr>
                                        <p:cTn id="30" dur="1" fill="hold">
                                          <p:stCondLst>
                                            <p:cond delay="5999"/>
                                          </p:stCondLst>
                                        </p:cTn>
                                        <p:tgtEl>
                                          <p:spTgt spid="9"/>
                                        </p:tgtEl>
                                        <p:attrNameLst>
                                          <p:attrName>style.visibility</p:attrName>
                                        </p:attrNameLst>
                                      </p:cBhvr>
                                      <p:to>
                                        <p:strVal val="hidden"/>
                                      </p:to>
                                    </p:set>
                                  </p:childTnLst>
                                </p:cTn>
                              </p:par>
                              <p:par>
                                <p:cTn id="31" presetID="10" presetClass="exit" presetSubtype="0" fill="hold" nodeType="withEffect">
                                  <p:stCondLst>
                                    <p:cond delay="27000"/>
                                  </p:stCondLst>
                                  <p:childTnLst>
                                    <p:animEffect transition="out" filter="fade">
                                      <p:cBhvr>
                                        <p:cTn id="32" dur="6000"/>
                                        <p:tgtEl>
                                          <p:spTgt spid="18"/>
                                        </p:tgtEl>
                                      </p:cBhvr>
                                    </p:animEffect>
                                    <p:set>
                                      <p:cBhvr>
                                        <p:cTn id="33" dur="1" fill="hold">
                                          <p:stCondLst>
                                            <p:cond delay="5999"/>
                                          </p:stCondLst>
                                        </p:cTn>
                                        <p:tgtEl>
                                          <p:spTgt spid="18"/>
                                        </p:tgtEl>
                                        <p:attrNameLst>
                                          <p:attrName>style.visibility</p:attrName>
                                        </p:attrNameLst>
                                      </p:cBhvr>
                                      <p:to>
                                        <p:strVal val="hidden"/>
                                      </p:to>
                                    </p:set>
                                  </p:childTnLst>
                                </p:cTn>
                              </p:par>
                              <p:par>
                                <p:cTn id="34" presetID="10" presetClass="exit" presetSubtype="0" fill="hold" nodeType="withEffect">
                                  <p:stCondLst>
                                    <p:cond delay="44000"/>
                                  </p:stCondLst>
                                  <p:childTnLst>
                                    <p:animEffect transition="out" filter="fade">
                                      <p:cBhvr>
                                        <p:cTn id="35" dur="6000"/>
                                        <p:tgtEl>
                                          <p:spTgt spid="13"/>
                                        </p:tgtEl>
                                      </p:cBhvr>
                                    </p:animEffect>
                                    <p:set>
                                      <p:cBhvr>
                                        <p:cTn id="36" dur="1" fill="hold">
                                          <p:stCondLst>
                                            <p:cond delay="5999"/>
                                          </p:stCondLst>
                                        </p:cTn>
                                        <p:tgtEl>
                                          <p:spTgt spid="13"/>
                                        </p:tgtEl>
                                        <p:attrNameLst>
                                          <p:attrName>style.visibility</p:attrName>
                                        </p:attrNameLst>
                                      </p:cBhvr>
                                      <p:to>
                                        <p:strVal val="hidden"/>
                                      </p:to>
                                    </p:set>
                                  </p:childTnLst>
                                </p:cTn>
                              </p:par>
                              <p:par>
                                <p:cTn id="37" presetID="10" presetClass="exit" presetSubtype="0" fill="hold" nodeType="withEffect">
                                  <p:stCondLst>
                                    <p:cond delay="27000"/>
                                  </p:stCondLst>
                                  <p:childTnLst>
                                    <p:animEffect transition="out" filter="fade">
                                      <p:cBhvr>
                                        <p:cTn id="38" dur="6000"/>
                                        <p:tgtEl>
                                          <p:spTgt spid="17"/>
                                        </p:tgtEl>
                                      </p:cBhvr>
                                    </p:animEffect>
                                    <p:set>
                                      <p:cBhvr>
                                        <p:cTn id="39" dur="1" fill="hold">
                                          <p:stCondLst>
                                            <p:cond delay="5999"/>
                                          </p:stCondLst>
                                        </p:cTn>
                                        <p:tgtEl>
                                          <p:spTgt spid="17"/>
                                        </p:tgtEl>
                                        <p:attrNameLst>
                                          <p:attrName>style.visibility</p:attrName>
                                        </p:attrNameLst>
                                      </p:cBhvr>
                                      <p:to>
                                        <p:strVal val="hidden"/>
                                      </p:to>
                                    </p:set>
                                  </p:childTnLst>
                                </p:cTn>
                              </p:par>
                              <p:par>
                                <p:cTn id="40" presetID="10" presetClass="entr" presetSubtype="0" fill="hold" grpId="0" nodeType="withEffect">
                                  <p:stCondLst>
                                    <p:cond delay="27000"/>
                                  </p:stCondLst>
                                  <p:iterate type="lt">
                                    <p:tmPct val="7000"/>
                                  </p:iterate>
                                  <p:childTnLst>
                                    <p:set>
                                      <p:cBhvr>
                                        <p:cTn id="41" dur="1" fill="hold">
                                          <p:stCondLst>
                                            <p:cond delay="0"/>
                                          </p:stCondLst>
                                        </p:cTn>
                                        <p:tgtEl>
                                          <p:spTgt spid="2"/>
                                        </p:tgtEl>
                                        <p:attrNameLst>
                                          <p:attrName>style.visibility</p:attrName>
                                        </p:attrNameLst>
                                      </p:cBhvr>
                                      <p:to>
                                        <p:strVal val="visible"/>
                                      </p:to>
                                    </p:set>
                                    <p:animEffect transition="in" filter="fade">
                                      <p:cBhvr>
                                        <p:cTn id="42" dur="1500"/>
                                        <p:tgtEl>
                                          <p:spTgt spid="2"/>
                                        </p:tgtEl>
                                      </p:cBhvr>
                                    </p:animEffect>
                                  </p:childTnLst>
                                </p:cTn>
                              </p:par>
                              <p:par>
                                <p:cTn id="43" presetID="10" presetClass="entr" presetSubtype="0" fill="hold" grpId="0" nodeType="withEffect">
                                  <p:stCondLst>
                                    <p:cond delay="32250"/>
                                  </p:stCondLst>
                                  <p:iterate type="lt">
                                    <p:tmPct val="7000"/>
                                  </p:iterate>
                                  <p:childTnLst>
                                    <p:set>
                                      <p:cBhvr>
                                        <p:cTn id="44" dur="1" fill="hold">
                                          <p:stCondLst>
                                            <p:cond delay="0"/>
                                          </p:stCondLst>
                                        </p:cTn>
                                        <p:tgtEl>
                                          <p:spTgt spid="4">
                                            <p:txEl>
                                              <p:pRg st="0" end="0"/>
                                            </p:txEl>
                                          </p:spTgt>
                                        </p:tgtEl>
                                        <p:attrNameLst>
                                          <p:attrName>style.visibility</p:attrName>
                                        </p:attrNameLst>
                                      </p:cBhvr>
                                      <p:to>
                                        <p:strVal val="visible"/>
                                      </p:to>
                                    </p:set>
                                    <p:animEffect transition="in" filter="fade">
                                      <p:cBhvr>
                                        <p:cTn id="45" dur="1000"/>
                                        <p:tgtEl>
                                          <p:spTgt spid="4">
                                            <p:txEl>
                                              <p:pRg st="0" end="0"/>
                                            </p:txEl>
                                          </p:spTgt>
                                        </p:tgtEl>
                                      </p:cBhvr>
                                    </p:animEffect>
                                  </p:childTnLst>
                                </p:cTn>
                              </p:par>
                              <p:par>
                                <p:cTn id="46" presetID="10" presetClass="entr" presetSubtype="0" fill="hold" grpId="0" nodeType="withEffect">
                                  <p:stCondLst>
                                    <p:cond delay="44000"/>
                                  </p:stCondLst>
                                  <p:iterate type="lt">
                                    <p:tmPct val="7000"/>
                                  </p:iterate>
                                  <p:childTnLst>
                                    <p:set>
                                      <p:cBhvr>
                                        <p:cTn id="47" dur="1" fill="hold">
                                          <p:stCondLst>
                                            <p:cond delay="0"/>
                                          </p:stCondLst>
                                        </p:cTn>
                                        <p:tgtEl>
                                          <p:spTgt spid="4">
                                            <p:txEl>
                                              <p:pRg st="1" end="1"/>
                                            </p:txEl>
                                          </p:spTgt>
                                        </p:tgtEl>
                                        <p:attrNameLst>
                                          <p:attrName>style.visibility</p:attrName>
                                        </p:attrNameLst>
                                      </p:cBhvr>
                                      <p:to>
                                        <p:strVal val="visible"/>
                                      </p:to>
                                    </p:set>
                                    <p:animEffect transition="in" filter="fade">
                                      <p:cBhvr>
                                        <p:cTn id="48" dur="1000"/>
                                        <p:tgtEl>
                                          <p:spTgt spid="4">
                                            <p:txEl>
                                              <p:pRg st="1" end="1"/>
                                            </p:txEl>
                                          </p:spTgt>
                                        </p:tgtEl>
                                      </p:cBhvr>
                                    </p:animEffect>
                                  </p:childTnLst>
                                </p:cTn>
                              </p:par>
                            </p:childTnLst>
                          </p:cTn>
                        </p:par>
                        <p:par>
                          <p:cTn id="49" fill="hold">
                            <p:stCondLst>
                              <p:cond delay="50000"/>
                            </p:stCondLst>
                            <p:childTnLst>
                              <p:par>
                                <p:cTn id="50" presetID="10" presetClass="entr" presetSubtype="0" fill="hold" grpId="0" nodeType="afterEffect">
                                  <p:stCondLst>
                                    <p:cond delay="0"/>
                                  </p:stCondLst>
                                  <p:iterate type="lt">
                                    <p:tmPct val="7000"/>
                                  </p:iterate>
                                  <p:childTnLst>
                                    <p:set>
                                      <p:cBhvr>
                                        <p:cTn id="51" dur="1" fill="hold">
                                          <p:stCondLst>
                                            <p:cond delay="0"/>
                                          </p:stCondLst>
                                        </p:cTn>
                                        <p:tgtEl>
                                          <p:spTgt spid="4">
                                            <p:txEl>
                                              <p:pRg st="2" end="2"/>
                                            </p:txEl>
                                          </p:spTgt>
                                        </p:tgtEl>
                                        <p:attrNameLst>
                                          <p:attrName>style.visibility</p:attrName>
                                        </p:attrNameLst>
                                      </p:cBhvr>
                                      <p:to>
                                        <p:strVal val="visible"/>
                                      </p:to>
                                    </p:set>
                                    <p:animEffect transition="in" filter="fade">
                                      <p:cBhvr>
                                        <p:cTn id="52" dur="1000"/>
                                        <p:tgtEl>
                                          <p:spTgt spid="4">
                                            <p:txEl>
                                              <p:pRg st="2" end="2"/>
                                            </p:txEl>
                                          </p:spTgt>
                                        </p:tgtEl>
                                      </p:cBhvr>
                                    </p:animEffect>
                                  </p:childTnLst>
                                </p:cTn>
                              </p:par>
                            </p:childTnLst>
                          </p:cTn>
                        </p:par>
                        <p:par>
                          <p:cTn id="53" fill="hold">
                            <p:stCondLst>
                              <p:cond delay="51980"/>
                            </p:stCondLst>
                            <p:childTnLst>
                              <p:par>
                                <p:cTn id="54" presetID="10" presetClass="entr" presetSubtype="0" fill="hold" grpId="0" nodeType="afterEffect">
                                  <p:stCondLst>
                                    <p:cond delay="0"/>
                                  </p:stCondLst>
                                  <p:iterate type="lt">
                                    <p:tmPct val="7000"/>
                                  </p:iterate>
                                  <p:childTnLst>
                                    <p:set>
                                      <p:cBhvr>
                                        <p:cTn id="55" dur="1" fill="hold">
                                          <p:stCondLst>
                                            <p:cond delay="0"/>
                                          </p:stCondLst>
                                        </p:cTn>
                                        <p:tgtEl>
                                          <p:spTgt spid="6">
                                            <p:txEl>
                                              <p:pRg st="0" end="0"/>
                                            </p:txEl>
                                          </p:spTgt>
                                        </p:tgtEl>
                                        <p:attrNameLst>
                                          <p:attrName>style.visibility</p:attrName>
                                        </p:attrNameLst>
                                      </p:cBhvr>
                                      <p:to>
                                        <p:strVal val="visible"/>
                                      </p:to>
                                    </p:set>
                                    <p:animEffect transition="in" filter="fade">
                                      <p:cBhvr>
                                        <p:cTn id="56" dur="1000"/>
                                        <p:tgtEl>
                                          <p:spTgt spid="6">
                                            <p:txEl>
                                              <p:pRg st="0" end="0"/>
                                            </p:txEl>
                                          </p:spTgt>
                                        </p:tgtEl>
                                      </p:cBhvr>
                                    </p:animEffect>
                                  </p:childTnLst>
                                </p:cTn>
                              </p:par>
                            </p:childTnLst>
                          </p:cTn>
                        </p:par>
                        <p:par>
                          <p:cTn id="57" fill="hold">
                            <p:stCondLst>
                              <p:cond delay="57320"/>
                            </p:stCondLst>
                            <p:childTnLst>
                              <p:par>
                                <p:cTn id="58" presetID="10" presetClass="entr" presetSubtype="0" fill="hold" grpId="0" nodeType="afterEffect">
                                  <p:stCondLst>
                                    <p:cond delay="0"/>
                                  </p:stCondLst>
                                  <p:iterate type="lt">
                                    <p:tmPct val="7000"/>
                                  </p:iterate>
                                  <p:childTnLst>
                                    <p:set>
                                      <p:cBhvr>
                                        <p:cTn id="59" dur="1" fill="hold">
                                          <p:stCondLst>
                                            <p:cond delay="0"/>
                                          </p:stCondLst>
                                        </p:cTn>
                                        <p:tgtEl>
                                          <p:spTgt spid="6">
                                            <p:txEl>
                                              <p:pRg st="1" end="1"/>
                                            </p:txEl>
                                          </p:spTgt>
                                        </p:tgtEl>
                                        <p:attrNameLst>
                                          <p:attrName>style.visibility</p:attrName>
                                        </p:attrNameLst>
                                      </p:cBhvr>
                                      <p:to>
                                        <p:strVal val="visible"/>
                                      </p:to>
                                    </p:set>
                                    <p:animEffect transition="in" filter="fade">
                                      <p:cBhvr>
                                        <p:cTn id="60" dur="1000"/>
                                        <p:tgtEl>
                                          <p:spTgt spid="6">
                                            <p:txEl>
                                              <p:pRg st="1" end="1"/>
                                            </p:txEl>
                                          </p:spTgt>
                                        </p:tgtEl>
                                      </p:cBhvr>
                                    </p:animEffect>
                                  </p:childTnLst>
                                </p:cTn>
                              </p:par>
                            </p:childTnLst>
                          </p:cTn>
                        </p:par>
                        <p:par>
                          <p:cTn id="61" fill="hold">
                            <p:stCondLst>
                              <p:cond delay="60630"/>
                            </p:stCondLst>
                            <p:childTnLst>
                              <p:par>
                                <p:cTn id="62" presetID="10" presetClass="entr" presetSubtype="0" fill="hold" grpId="0" nodeType="afterEffect">
                                  <p:stCondLst>
                                    <p:cond delay="0"/>
                                  </p:stCondLst>
                                  <p:iterate type="lt">
                                    <p:tmPct val="7000"/>
                                  </p:iterate>
                                  <p:childTnLst>
                                    <p:set>
                                      <p:cBhvr>
                                        <p:cTn id="63" dur="1" fill="hold">
                                          <p:stCondLst>
                                            <p:cond delay="0"/>
                                          </p:stCondLst>
                                        </p:cTn>
                                        <p:tgtEl>
                                          <p:spTgt spid="6">
                                            <p:txEl>
                                              <p:pRg st="2" end="2"/>
                                            </p:txEl>
                                          </p:spTgt>
                                        </p:tgtEl>
                                        <p:attrNameLst>
                                          <p:attrName>style.visibility</p:attrName>
                                        </p:attrNameLst>
                                      </p:cBhvr>
                                      <p:to>
                                        <p:strVal val="visible"/>
                                      </p:to>
                                    </p:set>
                                    <p:animEffect transition="in" filter="fade">
                                      <p:cBhvr>
                                        <p:cTn id="64" dur="1000"/>
                                        <p:tgtEl>
                                          <p:spTgt spid="6">
                                            <p:txEl>
                                              <p:pRg st="2" end="2"/>
                                            </p:txEl>
                                          </p:spTgt>
                                        </p:tgtEl>
                                      </p:cBhvr>
                                    </p:animEffect>
                                  </p:childTnLst>
                                </p:cTn>
                              </p:par>
                            </p:childTnLst>
                          </p:cTn>
                        </p:par>
                        <p:par>
                          <p:cTn id="65" fill="hold">
                            <p:stCondLst>
                              <p:cond delay="63450"/>
                            </p:stCondLst>
                            <p:childTnLst>
                              <p:par>
                                <p:cTn id="66" presetID="10" presetClass="entr" presetSubtype="0" fill="hold" grpId="0" nodeType="afterEffect">
                                  <p:stCondLst>
                                    <p:cond delay="0"/>
                                  </p:stCondLst>
                                  <p:iterate type="lt">
                                    <p:tmPct val="7000"/>
                                  </p:iterate>
                                  <p:childTnLst>
                                    <p:set>
                                      <p:cBhvr>
                                        <p:cTn id="67" dur="1" fill="hold">
                                          <p:stCondLst>
                                            <p:cond delay="0"/>
                                          </p:stCondLst>
                                        </p:cTn>
                                        <p:tgtEl>
                                          <p:spTgt spid="6">
                                            <p:txEl>
                                              <p:pRg st="3" end="3"/>
                                            </p:txEl>
                                          </p:spTgt>
                                        </p:tgtEl>
                                        <p:attrNameLst>
                                          <p:attrName>style.visibility</p:attrName>
                                        </p:attrNameLst>
                                      </p:cBhvr>
                                      <p:to>
                                        <p:strVal val="visible"/>
                                      </p:to>
                                    </p:set>
                                    <p:animEffect transition="in" filter="fade">
                                      <p:cBhvr>
                                        <p:cTn id="68" dur="1000"/>
                                        <p:tgtEl>
                                          <p:spTgt spid="6">
                                            <p:txEl>
                                              <p:pRg st="3" end="3"/>
                                            </p:txEl>
                                          </p:spTgt>
                                        </p:tgtEl>
                                      </p:cBhvr>
                                    </p:animEffect>
                                  </p:childTnLst>
                                </p:cTn>
                              </p:par>
                            </p:childTnLst>
                          </p:cTn>
                        </p:par>
                        <p:par>
                          <p:cTn id="69" fill="hold">
                            <p:stCondLst>
                              <p:cond delay="66690"/>
                            </p:stCondLst>
                            <p:childTnLst>
                              <p:par>
                                <p:cTn id="70" presetID="10" presetClass="entr" presetSubtype="0" fill="hold" grpId="0" nodeType="afterEffect">
                                  <p:stCondLst>
                                    <p:cond delay="0"/>
                                  </p:stCondLst>
                                  <p:iterate type="lt">
                                    <p:tmPct val="7000"/>
                                  </p:iterate>
                                  <p:childTnLst>
                                    <p:set>
                                      <p:cBhvr>
                                        <p:cTn id="71" dur="1" fill="hold">
                                          <p:stCondLst>
                                            <p:cond delay="0"/>
                                          </p:stCondLst>
                                        </p:cTn>
                                        <p:tgtEl>
                                          <p:spTgt spid="6">
                                            <p:txEl>
                                              <p:pRg st="4" end="4"/>
                                            </p:txEl>
                                          </p:spTgt>
                                        </p:tgtEl>
                                        <p:attrNameLst>
                                          <p:attrName>style.visibility</p:attrName>
                                        </p:attrNameLst>
                                      </p:cBhvr>
                                      <p:to>
                                        <p:strVal val="visible"/>
                                      </p:to>
                                    </p:set>
                                    <p:animEffect transition="in" filter="fade">
                                      <p:cBhvr>
                                        <p:cTn id="72" dur="1000"/>
                                        <p:tgtEl>
                                          <p:spTgt spid="6">
                                            <p:txEl>
                                              <p:pRg st="4" end="4"/>
                                            </p:txEl>
                                          </p:spTgt>
                                        </p:tgtEl>
                                      </p:cBhvr>
                                    </p:animEffect>
                                  </p:childTnLst>
                                </p:cTn>
                              </p:par>
                            </p:childTnLst>
                          </p:cTn>
                        </p:par>
                        <p:par>
                          <p:cTn id="73" fill="hold">
                            <p:stCondLst>
                              <p:cond delay="69230"/>
                            </p:stCondLst>
                            <p:childTnLst>
                              <p:par>
                                <p:cTn id="74" presetID="10" presetClass="entr" presetSubtype="0" fill="hold" grpId="0" nodeType="afterEffect">
                                  <p:stCondLst>
                                    <p:cond delay="1000"/>
                                  </p:stCondLst>
                                  <p:iterate type="lt">
                                    <p:tmPct val="7000"/>
                                  </p:iterate>
                                  <p:childTnLst>
                                    <p:set>
                                      <p:cBhvr>
                                        <p:cTn id="75" dur="1" fill="hold">
                                          <p:stCondLst>
                                            <p:cond delay="0"/>
                                          </p:stCondLst>
                                        </p:cTn>
                                        <p:tgtEl>
                                          <p:spTgt spid="6">
                                            <p:txEl>
                                              <p:pRg st="5" end="5"/>
                                            </p:txEl>
                                          </p:spTgt>
                                        </p:tgtEl>
                                        <p:attrNameLst>
                                          <p:attrName>style.visibility</p:attrName>
                                        </p:attrNameLst>
                                      </p:cBhvr>
                                      <p:to>
                                        <p:strVal val="visible"/>
                                      </p:to>
                                    </p:set>
                                    <p:animEffect transition="in" filter="fade">
                                      <p:cBhvr>
                                        <p:cTn id="76" dur="1000"/>
                                        <p:tgtEl>
                                          <p:spTgt spid="6">
                                            <p:txEl>
                                              <p:pRg st="5" end="5"/>
                                            </p:txEl>
                                          </p:spTgt>
                                        </p:tgtEl>
                                      </p:cBhvr>
                                    </p:animEffect>
                                  </p:childTnLst>
                                </p:cTn>
                              </p:par>
                            </p:childTnLst>
                          </p:cTn>
                        </p:par>
                        <p:par>
                          <p:cTn id="77" fill="hold">
                            <p:stCondLst>
                              <p:cond delay="73260"/>
                            </p:stCondLst>
                            <p:childTnLst>
                              <p:par>
                                <p:cTn id="78" presetID="10" presetClass="entr" presetSubtype="0" fill="hold" grpId="0" nodeType="afterEffect">
                                  <p:stCondLst>
                                    <p:cond delay="0"/>
                                  </p:stCondLst>
                                  <p:iterate type="lt">
                                    <p:tmPct val="7000"/>
                                  </p:iterate>
                                  <p:childTnLst>
                                    <p:set>
                                      <p:cBhvr>
                                        <p:cTn id="79" dur="1" fill="hold">
                                          <p:stCondLst>
                                            <p:cond delay="0"/>
                                          </p:stCondLst>
                                        </p:cTn>
                                        <p:tgtEl>
                                          <p:spTgt spid="6">
                                            <p:txEl>
                                              <p:pRg st="6" end="6"/>
                                            </p:txEl>
                                          </p:spTgt>
                                        </p:tgtEl>
                                        <p:attrNameLst>
                                          <p:attrName>style.visibility</p:attrName>
                                        </p:attrNameLst>
                                      </p:cBhvr>
                                      <p:to>
                                        <p:strVal val="visible"/>
                                      </p:to>
                                    </p:set>
                                    <p:animEffect transition="in" filter="fade">
                                      <p:cBhvr>
                                        <p:cTn id="80" dur="1000"/>
                                        <p:tgtEl>
                                          <p:spTgt spid="6">
                                            <p:txEl>
                                              <p:pRg st="6" end="6"/>
                                            </p:txEl>
                                          </p:spTgt>
                                        </p:tgtEl>
                                      </p:cBhvr>
                                    </p:animEffect>
                                  </p:childTnLst>
                                </p:cTn>
                              </p:par>
                            </p:childTnLst>
                          </p:cTn>
                        </p:par>
                        <p:par>
                          <p:cTn id="81" fill="hold">
                            <p:stCondLst>
                              <p:cond delay="76850"/>
                            </p:stCondLst>
                            <p:childTnLst>
                              <p:par>
                                <p:cTn id="82" presetID="10" presetClass="entr" presetSubtype="0" fill="hold" grpId="0" nodeType="afterEffect">
                                  <p:stCondLst>
                                    <p:cond delay="0"/>
                                  </p:stCondLst>
                                  <p:iterate type="lt">
                                    <p:tmPct val="7000"/>
                                  </p:iterate>
                                  <p:childTnLst>
                                    <p:set>
                                      <p:cBhvr>
                                        <p:cTn id="83" dur="1" fill="hold">
                                          <p:stCondLst>
                                            <p:cond delay="0"/>
                                          </p:stCondLst>
                                        </p:cTn>
                                        <p:tgtEl>
                                          <p:spTgt spid="6">
                                            <p:txEl>
                                              <p:pRg st="7" end="7"/>
                                            </p:txEl>
                                          </p:spTgt>
                                        </p:tgtEl>
                                        <p:attrNameLst>
                                          <p:attrName>style.visibility</p:attrName>
                                        </p:attrNameLst>
                                      </p:cBhvr>
                                      <p:to>
                                        <p:strVal val="visible"/>
                                      </p:to>
                                    </p:set>
                                    <p:animEffect transition="in" filter="fade">
                                      <p:cBhvr>
                                        <p:cTn id="84" dur="1000"/>
                                        <p:tgtEl>
                                          <p:spTgt spid="6">
                                            <p:txEl>
                                              <p:pRg st="7" end="7"/>
                                            </p:txEl>
                                          </p:spTgt>
                                        </p:tgtEl>
                                      </p:cBhvr>
                                    </p:animEffect>
                                  </p:childTnLst>
                                </p:cTn>
                              </p:par>
                            </p:childTnLst>
                          </p:cTn>
                        </p:par>
                        <p:par>
                          <p:cTn id="85" fill="hold">
                            <p:stCondLst>
                              <p:cond delay="79320"/>
                            </p:stCondLst>
                            <p:childTnLst>
                              <p:par>
                                <p:cTn id="86" presetID="10" presetClass="entr" presetSubtype="0" fill="hold" grpId="0" nodeType="afterEffect">
                                  <p:stCondLst>
                                    <p:cond delay="1000"/>
                                  </p:stCondLst>
                                  <p:iterate type="lt">
                                    <p:tmPct val="7000"/>
                                  </p:iterate>
                                  <p:childTnLst>
                                    <p:set>
                                      <p:cBhvr>
                                        <p:cTn id="87" dur="1" fill="hold">
                                          <p:stCondLst>
                                            <p:cond delay="0"/>
                                          </p:stCondLst>
                                        </p:cTn>
                                        <p:tgtEl>
                                          <p:spTgt spid="6">
                                            <p:txEl>
                                              <p:pRg st="8" end="8"/>
                                            </p:txEl>
                                          </p:spTgt>
                                        </p:tgtEl>
                                        <p:attrNameLst>
                                          <p:attrName>style.visibility</p:attrName>
                                        </p:attrNameLst>
                                      </p:cBhvr>
                                      <p:to>
                                        <p:strVal val="visible"/>
                                      </p:to>
                                    </p:set>
                                    <p:animEffect transition="in" filter="fade">
                                      <p:cBhvr>
                                        <p:cTn id="88" dur="1000"/>
                                        <p:tgtEl>
                                          <p:spTgt spid="6">
                                            <p:txEl>
                                              <p:pRg st="8" end="8"/>
                                            </p:txEl>
                                          </p:spTgt>
                                        </p:tgtEl>
                                      </p:cBhvr>
                                    </p:animEffect>
                                  </p:childTnLst>
                                </p:cTn>
                              </p:par>
                            </p:childTnLst>
                          </p:cTn>
                        </p:par>
                        <p:par>
                          <p:cTn id="89" fill="hold">
                            <p:stCondLst>
                              <p:cond delay="82440"/>
                            </p:stCondLst>
                            <p:childTnLst>
                              <p:par>
                                <p:cTn id="90" presetID="10" presetClass="entr" presetSubtype="0" fill="hold" grpId="0" nodeType="afterEffect">
                                  <p:stCondLst>
                                    <p:cond delay="0"/>
                                  </p:stCondLst>
                                  <p:iterate type="lt">
                                    <p:tmPct val="7000"/>
                                  </p:iterate>
                                  <p:childTnLst>
                                    <p:set>
                                      <p:cBhvr>
                                        <p:cTn id="91" dur="1" fill="hold">
                                          <p:stCondLst>
                                            <p:cond delay="0"/>
                                          </p:stCondLst>
                                        </p:cTn>
                                        <p:tgtEl>
                                          <p:spTgt spid="6">
                                            <p:txEl>
                                              <p:pRg st="9" end="9"/>
                                            </p:txEl>
                                          </p:spTgt>
                                        </p:tgtEl>
                                        <p:attrNameLst>
                                          <p:attrName>style.visibility</p:attrName>
                                        </p:attrNameLst>
                                      </p:cBhvr>
                                      <p:to>
                                        <p:strVal val="visible"/>
                                      </p:to>
                                    </p:set>
                                    <p:animEffect transition="in" filter="fade">
                                      <p:cBhvr>
                                        <p:cTn id="92" dur="1000"/>
                                        <p:tgtEl>
                                          <p:spTgt spid="6">
                                            <p:txEl>
                                              <p:pRg st="9" end="9"/>
                                            </p:txEl>
                                          </p:spTgt>
                                        </p:tgtEl>
                                      </p:cBhvr>
                                    </p:animEffect>
                                  </p:childTnLst>
                                </p:cTn>
                              </p:par>
                            </p:childTnLst>
                          </p:cTn>
                        </p:par>
                        <p:par>
                          <p:cTn id="93" fill="hold">
                            <p:stCondLst>
                              <p:cond delay="85540"/>
                            </p:stCondLst>
                            <p:childTnLst>
                              <p:par>
                                <p:cTn id="94" presetID="1" presetClass="entr" presetSubtype="0" fill="hold" grpId="0" nodeType="afterEffect">
                                  <p:stCondLst>
                                    <p:cond delay="1500"/>
                                  </p:stCondLst>
                                  <p:childTnLst>
                                    <p:set>
                                      <p:cBhvr>
                                        <p:cTn id="9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96" fill="hold" display="0">
                  <p:stCondLst>
                    <p:cond delay="indefinite"/>
                  </p:stCondLst>
                  <p:endCondLst>
                    <p:cond evt="onStopAudio" delay="0">
                      <p:tgtEl>
                        <p:sldTgt/>
                      </p:tgtEl>
                    </p:cond>
                  </p:endCondLst>
                </p:cTn>
                <p:tgtEl>
                  <p:spTgt spid="14"/>
                </p:tgtEl>
              </p:cMediaNode>
            </p:audio>
          </p:childTnLst>
        </p:cTn>
      </p:par>
    </p:tnLst>
    <p:bldLst>
      <p:bldP spid="6" grpId="0" build="p"/>
      <p:bldP spid="4" grpId="0" build="p"/>
      <p:bldP spid="7" grpId="0"/>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685071"/>
            <a:ext cx="6084168" cy="1754326"/>
          </a:xfrm>
          <a:prstGeom prst="rect">
            <a:avLst/>
          </a:prstGeom>
        </p:spPr>
        <p:txBody>
          <a:bodyPr wrap="square">
            <a:spAutoFit/>
          </a:bodyPr>
          <a:lstStyle/>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El aguacate es muy poderosamente rico en carotenoides, factor que beneficia gratamente </a:t>
            </a:r>
          </a:p>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a tu sistema inmunológico, </a:t>
            </a:r>
          </a:p>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manteniéndote aislado de las reacciones alérgicas </a:t>
            </a:r>
          </a:p>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a consecuencia de inclemencias climáticas </a:t>
            </a:r>
          </a:p>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y otras afecciones.</a:t>
            </a:r>
          </a:p>
        </p:txBody>
      </p:sp>
      <p:sp>
        <p:nvSpPr>
          <p:cNvPr id="6" name="Rectangle 2"/>
          <p:cNvSpPr>
            <a:spLocks noChangeArrowheads="1"/>
          </p:cNvSpPr>
          <p:nvPr/>
        </p:nvSpPr>
        <p:spPr bwMode="auto">
          <a:xfrm>
            <a:off x="4162719" y="2916689"/>
            <a:ext cx="4945785" cy="2031325"/>
          </a:xfrm>
          <a:prstGeom prst="rect">
            <a:avLst/>
          </a:prstGeom>
        </p:spPr>
        <p:txBody>
          <a:bodyPr wrap="square">
            <a:spAutoFit/>
          </a:bodyPr>
          <a:lstStyle/>
          <a:p>
            <a:pPr algn="ctr"/>
            <a:r>
              <a:rPr lang="es-MX" altLang="es-MX" dirty="0">
                <a:solidFill>
                  <a:schemeClr val="accent6">
                    <a:lumMod val="75000"/>
                  </a:schemeClr>
                </a:solidFill>
                <a:latin typeface="Berlin Sans FB Demi" panose="020E0802020502020306" pitchFamily="34" charset="0"/>
                <a:ea typeface="Times New Roman" panose="02020603050405020304" pitchFamily="18" charset="0"/>
              </a:rPr>
              <a:t>Si algún excedente tiene el aguacate, </a:t>
            </a:r>
            <a:endParaRPr lang="es-MX" alt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altLang="es-MX" dirty="0" smtClean="0">
                <a:solidFill>
                  <a:schemeClr val="accent6">
                    <a:lumMod val="75000"/>
                  </a:schemeClr>
                </a:solidFill>
                <a:latin typeface="Berlin Sans FB Demi" panose="020E0802020502020306" pitchFamily="34" charset="0"/>
                <a:ea typeface="Times New Roman" panose="02020603050405020304" pitchFamily="18" charset="0"/>
              </a:rPr>
              <a:t>son </a:t>
            </a:r>
            <a:r>
              <a:rPr lang="es-MX" altLang="es-MX" dirty="0">
                <a:solidFill>
                  <a:schemeClr val="accent6">
                    <a:lumMod val="75000"/>
                  </a:schemeClr>
                </a:solidFill>
                <a:latin typeface="Berlin Sans FB Demi" panose="020E0802020502020306" pitchFamily="34" charset="0"/>
                <a:ea typeface="Times New Roman" panose="02020603050405020304" pitchFamily="18" charset="0"/>
              </a:rPr>
              <a:t>las vitaminas. </a:t>
            </a:r>
            <a:endParaRPr lang="es-MX" alt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altLang="es-MX" dirty="0" smtClean="0">
                <a:solidFill>
                  <a:schemeClr val="accent6">
                    <a:lumMod val="75000"/>
                  </a:schemeClr>
                </a:solidFill>
                <a:latin typeface="Berlin Sans FB Demi" panose="020E0802020502020306" pitchFamily="34" charset="0"/>
                <a:ea typeface="Times New Roman" panose="02020603050405020304" pitchFamily="18" charset="0"/>
              </a:rPr>
              <a:t>Posee </a:t>
            </a:r>
            <a:r>
              <a:rPr lang="es-MX" altLang="es-MX" dirty="0">
                <a:solidFill>
                  <a:schemeClr val="accent6">
                    <a:lumMod val="75000"/>
                  </a:schemeClr>
                </a:solidFill>
                <a:latin typeface="Berlin Sans FB Demi" panose="020E0802020502020306" pitchFamily="34" charset="0"/>
                <a:ea typeface="Times New Roman" panose="02020603050405020304" pitchFamily="18" charset="0"/>
              </a:rPr>
              <a:t>grandes cantidades de vitaminas </a:t>
            </a:r>
            <a:endParaRPr lang="es-MX" alt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altLang="es-MX" dirty="0" smtClean="0">
                <a:solidFill>
                  <a:schemeClr val="accent6">
                    <a:lumMod val="75000"/>
                  </a:schemeClr>
                </a:solidFill>
                <a:latin typeface="Berlin Sans FB Demi" panose="020E0802020502020306" pitchFamily="34" charset="0"/>
                <a:ea typeface="Times New Roman" panose="02020603050405020304" pitchFamily="18" charset="0"/>
              </a:rPr>
              <a:t>A</a:t>
            </a:r>
            <a:r>
              <a:rPr lang="es-MX" altLang="es-MX" dirty="0">
                <a:solidFill>
                  <a:schemeClr val="accent6">
                    <a:lumMod val="75000"/>
                  </a:schemeClr>
                </a:solidFill>
                <a:latin typeface="Berlin Sans FB Demi" panose="020E0802020502020306" pitchFamily="34" charset="0"/>
                <a:ea typeface="Times New Roman" panose="02020603050405020304" pitchFamily="18" charset="0"/>
              </a:rPr>
              <a:t>, C, D, E, B-6, B-12 y K; </a:t>
            </a:r>
            <a:endParaRPr lang="es-MX" alt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altLang="es-MX" dirty="0" smtClean="0">
                <a:solidFill>
                  <a:schemeClr val="accent6">
                    <a:lumMod val="75000"/>
                  </a:schemeClr>
                </a:solidFill>
                <a:latin typeface="Berlin Sans FB Demi" panose="020E0802020502020306" pitchFamily="34" charset="0"/>
                <a:ea typeface="Times New Roman" panose="02020603050405020304" pitchFamily="18" charset="0"/>
              </a:rPr>
              <a:t>riquísimas </a:t>
            </a:r>
            <a:r>
              <a:rPr lang="es-MX" altLang="es-MX" dirty="0">
                <a:solidFill>
                  <a:schemeClr val="accent6">
                    <a:lumMod val="75000"/>
                  </a:schemeClr>
                </a:solidFill>
                <a:latin typeface="Berlin Sans FB Demi" panose="020E0802020502020306" pitchFamily="34" charset="0"/>
                <a:ea typeface="Times New Roman" panose="02020603050405020304" pitchFamily="18" charset="0"/>
              </a:rPr>
              <a:t>propiedades que ayudan </a:t>
            </a:r>
            <a:endParaRPr lang="es-MX" alt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altLang="es-MX" dirty="0" smtClean="0">
                <a:solidFill>
                  <a:schemeClr val="accent6">
                    <a:lumMod val="75000"/>
                  </a:schemeClr>
                </a:solidFill>
                <a:latin typeface="Berlin Sans FB Demi" panose="020E0802020502020306" pitchFamily="34" charset="0"/>
                <a:ea typeface="Times New Roman" panose="02020603050405020304" pitchFamily="18" charset="0"/>
              </a:rPr>
              <a:t>a </a:t>
            </a:r>
            <a:r>
              <a:rPr lang="es-MX" altLang="es-MX" dirty="0">
                <a:solidFill>
                  <a:schemeClr val="accent6">
                    <a:lumMod val="75000"/>
                  </a:schemeClr>
                </a:solidFill>
                <a:latin typeface="Berlin Sans FB Demi" panose="020E0802020502020306" pitchFamily="34" charset="0"/>
                <a:ea typeface="Times New Roman" panose="02020603050405020304" pitchFamily="18" charset="0"/>
              </a:rPr>
              <a:t>tu sistema </a:t>
            </a:r>
            <a:r>
              <a:rPr lang="es-MX" altLang="es-MX" dirty="0" err="1">
                <a:solidFill>
                  <a:schemeClr val="accent6">
                    <a:lumMod val="75000"/>
                  </a:schemeClr>
                </a:solidFill>
                <a:latin typeface="Berlin Sans FB Demi" panose="020E0802020502020306" pitchFamily="34" charset="0"/>
                <a:ea typeface="Times New Roman" panose="02020603050405020304" pitchFamily="18" charset="0"/>
              </a:rPr>
              <a:t>inmonológico</a:t>
            </a:r>
            <a:r>
              <a:rPr lang="es-MX" altLang="es-MX" dirty="0">
                <a:solidFill>
                  <a:schemeClr val="accent6">
                    <a:lumMod val="75000"/>
                  </a:schemeClr>
                </a:solidFill>
                <a:latin typeface="Berlin Sans FB Demi" panose="020E0802020502020306" pitchFamily="34" charset="0"/>
                <a:ea typeface="Times New Roman" panose="02020603050405020304" pitchFamily="18" charset="0"/>
              </a:rPr>
              <a:t> y a la vez mejora </a:t>
            </a:r>
            <a:endParaRPr lang="es-MX" alt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altLang="es-MX" dirty="0" smtClean="0">
                <a:solidFill>
                  <a:schemeClr val="accent6">
                    <a:lumMod val="75000"/>
                  </a:schemeClr>
                </a:solidFill>
                <a:latin typeface="Berlin Sans FB Demi" panose="020E0802020502020306" pitchFamily="34" charset="0"/>
                <a:ea typeface="Times New Roman" panose="02020603050405020304" pitchFamily="18" charset="0"/>
              </a:rPr>
              <a:t>tu </a:t>
            </a:r>
            <a:r>
              <a:rPr lang="es-MX" altLang="es-MX" dirty="0">
                <a:solidFill>
                  <a:schemeClr val="accent6">
                    <a:lumMod val="75000"/>
                  </a:schemeClr>
                </a:solidFill>
                <a:latin typeface="Berlin Sans FB Demi" panose="020E0802020502020306" pitchFamily="34" charset="0"/>
                <a:ea typeface="Times New Roman" panose="02020603050405020304" pitchFamily="18" charset="0"/>
              </a:rPr>
              <a:t>sistema cognitivo y nervioso</a:t>
            </a:r>
            <a:r>
              <a:rPr lang="es-MX" altLang="es-MX" dirty="0" smtClean="0">
                <a:solidFill>
                  <a:schemeClr val="accent6">
                    <a:lumMod val="75000"/>
                  </a:schemeClr>
                </a:solidFill>
                <a:latin typeface="Berlin Sans FB Demi" panose="020E0802020502020306" pitchFamily="34" charset="0"/>
                <a:ea typeface="Times New Roman" panose="02020603050405020304" pitchFamily="18" charset="0"/>
              </a:rPr>
              <a:t>.</a:t>
            </a:r>
            <a:endParaRPr lang="es-MX" altLang="es-MX" dirty="0">
              <a:solidFill>
                <a:schemeClr val="accent6">
                  <a:lumMod val="75000"/>
                </a:schemeClr>
              </a:solidFill>
              <a:latin typeface="Berlin Sans FB Demi" panose="020E0802020502020306" pitchFamily="34" charset="0"/>
              <a:ea typeface="Times New Roman" panose="02020603050405020304" pitchFamily="18" charset="0"/>
            </a:endParaRPr>
          </a:p>
        </p:txBody>
      </p:sp>
      <p:sp>
        <p:nvSpPr>
          <p:cNvPr id="8" name="CuadroTexto 7"/>
          <p:cNvSpPr txBox="1"/>
          <p:nvPr/>
        </p:nvSpPr>
        <p:spPr>
          <a:xfrm>
            <a:off x="-4254" y="-10236"/>
            <a:ext cx="160882" cy="300082"/>
          </a:xfrm>
          <a:prstGeom prst="rect">
            <a:avLst/>
          </a:prstGeom>
          <a:noFill/>
        </p:spPr>
        <p:txBody>
          <a:bodyPr wrap="square" rtlCol="0">
            <a:spAutoFit/>
          </a:bodyPr>
          <a:lstStyle/>
          <a:p>
            <a:pPr defTabSz="685800" fontAlgn="auto">
              <a:spcBef>
                <a:spcPts val="0"/>
              </a:spcBef>
              <a:spcAft>
                <a:spcPts val="0"/>
              </a:spcAft>
            </a:pPr>
            <a:r>
              <a:rPr lang="es-ES" sz="1350" dirty="0">
                <a:solidFill>
                  <a:prstClr val="black"/>
                </a:solidFill>
                <a:latin typeface="Calibri" panose="020F0502020204030204"/>
              </a:rPr>
              <a:t> </a:t>
            </a:r>
            <a:endParaRPr lang="es-MX" sz="1350" dirty="0">
              <a:solidFill>
                <a:prstClr val="black"/>
              </a:solidFill>
              <a:latin typeface="Calibri" panose="020F0502020204030204"/>
            </a:endParaRPr>
          </a:p>
        </p:txBody>
      </p:sp>
      <p:pic>
        <p:nvPicPr>
          <p:cNvPr id="7" name="7 vitaminas">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312027" y="5315991"/>
            <a:ext cx="304800" cy="304800"/>
          </a:xfrm>
          <a:prstGeom prst="rect">
            <a:avLst/>
          </a:prstGeom>
        </p:spPr>
      </p:pic>
      <p:pic>
        <p:nvPicPr>
          <p:cNvPr id="3" name="Imagen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64088" y="2571750"/>
            <a:ext cx="3432048" cy="2566416"/>
          </a:xfrm>
          <a:prstGeom prst="rect">
            <a:avLst/>
          </a:prstGeom>
          <a:effectLst>
            <a:softEdge rad="317500"/>
          </a:effectLst>
        </p:spPr>
      </p:pic>
      <p:pic>
        <p:nvPicPr>
          <p:cNvPr id="9" name="Imagen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655" y="2567421"/>
            <a:ext cx="4390631" cy="2596617"/>
          </a:xfrm>
          <a:prstGeom prst="rect">
            <a:avLst/>
          </a:prstGeom>
          <a:effectLst>
            <a:softEdge rad="317500"/>
          </a:effectLst>
        </p:spPr>
      </p:pic>
      <p:pic>
        <p:nvPicPr>
          <p:cNvPr id="14" name="Imagen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5773" y="-762"/>
            <a:ext cx="3432048" cy="2572512"/>
          </a:xfrm>
          <a:prstGeom prst="rect">
            <a:avLst/>
          </a:prstGeom>
          <a:effectLst>
            <a:softEdge rad="317500"/>
          </a:effectLst>
        </p:spPr>
      </p:pic>
      <p:pic>
        <p:nvPicPr>
          <p:cNvPr id="15" name="Imagen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06629" y="-92546"/>
            <a:ext cx="3440243" cy="2646947"/>
          </a:xfrm>
          <a:prstGeom prst="rect">
            <a:avLst/>
          </a:prstGeom>
          <a:effectLst>
            <a:softEdge rad="317500"/>
          </a:effectLst>
        </p:spPr>
      </p:pic>
      <p:sp>
        <p:nvSpPr>
          <p:cNvPr id="2" name="Rectángulo 1"/>
          <p:cNvSpPr/>
          <p:nvPr/>
        </p:nvSpPr>
        <p:spPr>
          <a:xfrm>
            <a:off x="1115616" y="165869"/>
            <a:ext cx="5259773" cy="461665"/>
          </a:xfrm>
          <a:prstGeom prst="rect">
            <a:avLst/>
          </a:prstGeom>
        </p:spPr>
        <p:txBody>
          <a:bodyPr wrap="none">
            <a:spAutoFit/>
          </a:bodyPr>
          <a:lstStyle/>
          <a:p>
            <a:r>
              <a:rPr lang="es-MX" sz="2400" b="1" dirty="0" smtClean="0">
                <a:ln w="22225">
                  <a:solidFill>
                    <a:schemeClr val="accent2"/>
                  </a:solidFill>
                  <a:prstDash val="solid"/>
                </a:ln>
                <a:solidFill>
                  <a:schemeClr val="accent2">
                    <a:lumMod val="40000"/>
                    <a:lumOff val="60000"/>
                  </a:schemeClr>
                </a:solidFill>
                <a:ea typeface="Times New Roman" panose="02020603050405020304" pitchFamily="18" charset="0"/>
              </a:rPr>
              <a:t>Fortalece </a:t>
            </a:r>
            <a:r>
              <a:rPr lang="es-MX" sz="2400" b="1" dirty="0">
                <a:ln w="22225">
                  <a:solidFill>
                    <a:schemeClr val="accent2"/>
                  </a:solidFill>
                  <a:prstDash val="solid"/>
                </a:ln>
                <a:solidFill>
                  <a:schemeClr val="accent2">
                    <a:lumMod val="40000"/>
                    <a:lumOff val="60000"/>
                  </a:schemeClr>
                </a:solidFill>
                <a:ea typeface="Times New Roman" panose="02020603050405020304" pitchFamily="18" charset="0"/>
              </a:rPr>
              <a:t>tu sistema inmunológico</a:t>
            </a:r>
          </a:p>
        </p:txBody>
      </p:sp>
      <p:pic>
        <p:nvPicPr>
          <p:cNvPr id="13" name="Imagen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3516" y="-10236"/>
            <a:ext cx="9162197" cy="5153736"/>
          </a:xfrm>
          <a:prstGeom prst="rect">
            <a:avLst/>
          </a:prstGeom>
        </p:spPr>
      </p:pic>
    </p:spTree>
    <p:extLst>
      <p:ext uri="{BB962C8B-B14F-4D97-AF65-F5344CB8AC3E}">
        <p14:creationId xmlns:p14="http://schemas.microsoft.com/office/powerpoint/2010/main" val="30017358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afterEffect">
                                  <p:stCondLst>
                                    <p:cond delay="0"/>
                                  </p:stCondLst>
                                  <p:childTnLst>
                                    <p:set>
                                      <p:cBhvr>
                                        <p:cTn id="6" dur="1" fill="hold">
                                          <p:stCondLst>
                                            <p:cond delay="0"/>
                                          </p:stCondLst>
                                        </p:cTn>
                                        <p:tgtEl>
                                          <p:spTgt spid="13"/>
                                        </p:tgtEl>
                                        <p:attrNameLst>
                                          <p:attrName>style.visibility</p:attrName>
                                        </p:attrNameLst>
                                      </p:cBhvr>
                                      <p:to>
                                        <p:strVal val="hidden"/>
                                      </p:to>
                                    </p:set>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26903" fill="hold"/>
                                        <p:tgtEl>
                                          <p:spTgt spid="7"/>
                                        </p:tgtEl>
                                      </p:cBhvr>
                                    </p:cmd>
                                  </p:childTnLst>
                                </p:cTn>
                              </p:par>
                              <p:par>
                                <p:cTn id="10" presetID="53" presetClass="entr" presetSubtype="528"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3000" fill="hold"/>
                                        <p:tgtEl>
                                          <p:spTgt spid="3"/>
                                        </p:tgtEl>
                                        <p:attrNameLst>
                                          <p:attrName>ppt_w</p:attrName>
                                        </p:attrNameLst>
                                      </p:cBhvr>
                                      <p:tavLst>
                                        <p:tav tm="0">
                                          <p:val>
                                            <p:fltVal val="0"/>
                                          </p:val>
                                        </p:tav>
                                        <p:tav tm="100000">
                                          <p:val>
                                            <p:strVal val="#ppt_w"/>
                                          </p:val>
                                        </p:tav>
                                      </p:tavLst>
                                    </p:anim>
                                    <p:anim calcmode="lin" valueType="num">
                                      <p:cBhvr>
                                        <p:cTn id="13" dur="13000" fill="hold"/>
                                        <p:tgtEl>
                                          <p:spTgt spid="3"/>
                                        </p:tgtEl>
                                        <p:attrNameLst>
                                          <p:attrName>ppt_h</p:attrName>
                                        </p:attrNameLst>
                                      </p:cBhvr>
                                      <p:tavLst>
                                        <p:tav tm="0">
                                          <p:val>
                                            <p:fltVal val="0"/>
                                          </p:val>
                                        </p:tav>
                                        <p:tav tm="100000">
                                          <p:val>
                                            <p:strVal val="#ppt_h"/>
                                          </p:val>
                                        </p:tav>
                                      </p:tavLst>
                                    </p:anim>
                                    <p:animEffect transition="in" filter="fade">
                                      <p:cBhvr>
                                        <p:cTn id="14" dur="13000"/>
                                        <p:tgtEl>
                                          <p:spTgt spid="3"/>
                                        </p:tgtEl>
                                      </p:cBhvr>
                                    </p:animEffect>
                                    <p:anim calcmode="lin" valueType="num">
                                      <p:cBhvr>
                                        <p:cTn id="15" dur="13000" fill="hold"/>
                                        <p:tgtEl>
                                          <p:spTgt spid="3"/>
                                        </p:tgtEl>
                                        <p:attrNameLst>
                                          <p:attrName>ppt_x</p:attrName>
                                        </p:attrNameLst>
                                      </p:cBhvr>
                                      <p:tavLst>
                                        <p:tav tm="0">
                                          <p:val>
                                            <p:fltVal val="0.5"/>
                                          </p:val>
                                        </p:tav>
                                        <p:tav tm="100000">
                                          <p:val>
                                            <p:strVal val="#ppt_x"/>
                                          </p:val>
                                        </p:tav>
                                      </p:tavLst>
                                    </p:anim>
                                    <p:anim calcmode="lin" valueType="num">
                                      <p:cBhvr>
                                        <p:cTn id="16" dur="13000" fill="hold"/>
                                        <p:tgtEl>
                                          <p:spTgt spid="3"/>
                                        </p:tgtEl>
                                        <p:attrNameLst>
                                          <p:attrName>ppt_y</p:attrName>
                                        </p:attrNameLst>
                                      </p:cBhvr>
                                      <p:tavLst>
                                        <p:tav tm="0">
                                          <p:val>
                                            <p:fltVal val="0.5"/>
                                          </p:val>
                                        </p:tav>
                                        <p:tav tm="100000">
                                          <p:val>
                                            <p:strVal val="#ppt_y"/>
                                          </p:val>
                                        </p:tav>
                                      </p:tavLst>
                                    </p:anim>
                                  </p:childTnLst>
                                </p:cTn>
                              </p:par>
                              <p:par>
                                <p:cTn id="17" presetID="8" presetClass="emph" presetSubtype="0" fill="hold" nodeType="withEffect">
                                  <p:stCondLst>
                                    <p:cond delay="0"/>
                                  </p:stCondLst>
                                  <p:childTnLst>
                                    <p:animRot by="21600000">
                                      <p:cBhvr>
                                        <p:cTn id="18" dur="13000" fill="hold"/>
                                        <p:tgtEl>
                                          <p:spTgt spid="3"/>
                                        </p:tgtEl>
                                        <p:attrNameLst>
                                          <p:attrName>r</p:attrName>
                                        </p:attrNameLst>
                                      </p:cBhvr>
                                    </p:animRot>
                                  </p:childTnLst>
                                </p:cTn>
                              </p:par>
                              <p:par>
                                <p:cTn id="19" presetID="53" presetClass="entr" presetSubtype="528"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13000" fill="hold"/>
                                        <p:tgtEl>
                                          <p:spTgt spid="14"/>
                                        </p:tgtEl>
                                        <p:attrNameLst>
                                          <p:attrName>ppt_w</p:attrName>
                                        </p:attrNameLst>
                                      </p:cBhvr>
                                      <p:tavLst>
                                        <p:tav tm="0">
                                          <p:val>
                                            <p:fltVal val="0"/>
                                          </p:val>
                                        </p:tav>
                                        <p:tav tm="100000">
                                          <p:val>
                                            <p:strVal val="#ppt_w"/>
                                          </p:val>
                                        </p:tav>
                                      </p:tavLst>
                                    </p:anim>
                                    <p:anim calcmode="lin" valueType="num">
                                      <p:cBhvr>
                                        <p:cTn id="22" dur="13000" fill="hold"/>
                                        <p:tgtEl>
                                          <p:spTgt spid="14"/>
                                        </p:tgtEl>
                                        <p:attrNameLst>
                                          <p:attrName>ppt_h</p:attrName>
                                        </p:attrNameLst>
                                      </p:cBhvr>
                                      <p:tavLst>
                                        <p:tav tm="0">
                                          <p:val>
                                            <p:fltVal val="0"/>
                                          </p:val>
                                        </p:tav>
                                        <p:tav tm="100000">
                                          <p:val>
                                            <p:strVal val="#ppt_h"/>
                                          </p:val>
                                        </p:tav>
                                      </p:tavLst>
                                    </p:anim>
                                    <p:animEffect transition="in" filter="fade">
                                      <p:cBhvr>
                                        <p:cTn id="23" dur="13000"/>
                                        <p:tgtEl>
                                          <p:spTgt spid="14"/>
                                        </p:tgtEl>
                                      </p:cBhvr>
                                    </p:animEffect>
                                    <p:anim calcmode="lin" valueType="num">
                                      <p:cBhvr>
                                        <p:cTn id="24" dur="13000" fill="hold"/>
                                        <p:tgtEl>
                                          <p:spTgt spid="14"/>
                                        </p:tgtEl>
                                        <p:attrNameLst>
                                          <p:attrName>ppt_x</p:attrName>
                                        </p:attrNameLst>
                                      </p:cBhvr>
                                      <p:tavLst>
                                        <p:tav tm="0">
                                          <p:val>
                                            <p:fltVal val="0.5"/>
                                          </p:val>
                                        </p:tav>
                                        <p:tav tm="100000">
                                          <p:val>
                                            <p:strVal val="#ppt_x"/>
                                          </p:val>
                                        </p:tav>
                                      </p:tavLst>
                                    </p:anim>
                                    <p:anim calcmode="lin" valueType="num">
                                      <p:cBhvr>
                                        <p:cTn id="25" dur="13000" fill="hold"/>
                                        <p:tgtEl>
                                          <p:spTgt spid="14"/>
                                        </p:tgtEl>
                                        <p:attrNameLst>
                                          <p:attrName>ppt_y</p:attrName>
                                        </p:attrNameLst>
                                      </p:cBhvr>
                                      <p:tavLst>
                                        <p:tav tm="0">
                                          <p:val>
                                            <p:fltVal val="0.5"/>
                                          </p:val>
                                        </p:tav>
                                        <p:tav tm="100000">
                                          <p:val>
                                            <p:strVal val="#ppt_y"/>
                                          </p:val>
                                        </p:tav>
                                      </p:tavLst>
                                    </p:anim>
                                  </p:childTnLst>
                                </p:cTn>
                              </p:par>
                              <p:par>
                                <p:cTn id="26" presetID="8" presetClass="emph" presetSubtype="0" fill="hold" nodeType="withEffect">
                                  <p:stCondLst>
                                    <p:cond delay="0"/>
                                  </p:stCondLst>
                                  <p:childTnLst>
                                    <p:animRot by="21600000">
                                      <p:cBhvr>
                                        <p:cTn id="27" dur="13000" fill="hold"/>
                                        <p:tgtEl>
                                          <p:spTgt spid="14"/>
                                        </p:tgtEl>
                                        <p:attrNameLst>
                                          <p:attrName>r</p:attrName>
                                        </p:attrNameLst>
                                      </p:cBhvr>
                                    </p:animRot>
                                  </p:childTnLst>
                                </p:cTn>
                              </p:par>
                              <p:par>
                                <p:cTn id="28" presetID="10" presetClass="entr" presetSubtype="0" fill="hold" grpId="0" nodeType="withEffect">
                                  <p:stCondLst>
                                    <p:cond delay="10000"/>
                                  </p:stCondLst>
                                  <p:iterate type="lt">
                                    <p:tmPct val="7000"/>
                                  </p:iterate>
                                  <p:childTnLst>
                                    <p:set>
                                      <p:cBhvr>
                                        <p:cTn id="29" dur="1" fill="hold">
                                          <p:stCondLst>
                                            <p:cond delay="0"/>
                                          </p:stCondLst>
                                        </p:cTn>
                                        <p:tgtEl>
                                          <p:spTgt spid="2"/>
                                        </p:tgtEl>
                                        <p:attrNameLst>
                                          <p:attrName>style.visibility</p:attrName>
                                        </p:attrNameLst>
                                      </p:cBhvr>
                                      <p:to>
                                        <p:strVal val="visible"/>
                                      </p:to>
                                    </p:set>
                                    <p:animEffect transition="in" filter="fade">
                                      <p:cBhvr>
                                        <p:cTn id="30" dur="1500"/>
                                        <p:tgtEl>
                                          <p:spTgt spid="2"/>
                                        </p:tgtEl>
                                      </p:cBhvr>
                                    </p:animEffect>
                                  </p:childTnLst>
                                </p:cTn>
                              </p:par>
                              <p:par>
                                <p:cTn id="31" presetID="10" presetClass="entr" presetSubtype="0" fill="hold" nodeType="withEffect">
                                  <p:stCondLst>
                                    <p:cond delay="1250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13000"/>
                                        <p:tgtEl>
                                          <p:spTgt spid="15"/>
                                        </p:tgtEl>
                                      </p:cBhvr>
                                    </p:animEffect>
                                  </p:childTnLst>
                                </p:cTn>
                              </p:par>
                              <p:par>
                                <p:cTn id="34" presetID="2" presetClass="entr" presetSubtype="4" fill="hold" nodeType="withEffect">
                                  <p:stCondLst>
                                    <p:cond delay="1250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13000" fill="hold"/>
                                        <p:tgtEl>
                                          <p:spTgt spid="9"/>
                                        </p:tgtEl>
                                        <p:attrNameLst>
                                          <p:attrName>ppt_x</p:attrName>
                                        </p:attrNameLst>
                                      </p:cBhvr>
                                      <p:tavLst>
                                        <p:tav tm="0">
                                          <p:val>
                                            <p:strVal val="#ppt_x"/>
                                          </p:val>
                                        </p:tav>
                                        <p:tav tm="100000">
                                          <p:val>
                                            <p:strVal val="#ppt_x"/>
                                          </p:val>
                                        </p:tav>
                                      </p:tavLst>
                                    </p:anim>
                                    <p:anim calcmode="lin" valueType="num">
                                      <p:cBhvr additive="base">
                                        <p:cTn id="37" dur="13000" fill="hold"/>
                                        <p:tgtEl>
                                          <p:spTgt spid="9"/>
                                        </p:tgtEl>
                                        <p:attrNameLst>
                                          <p:attrName>ppt_y</p:attrName>
                                        </p:attrNameLst>
                                      </p:cBhvr>
                                      <p:tavLst>
                                        <p:tav tm="0">
                                          <p:val>
                                            <p:strVal val="1+#ppt_h/2"/>
                                          </p:val>
                                        </p:tav>
                                        <p:tav tm="100000">
                                          <p:val>
                                            <p:strVal val="#ppt_y"/>
                                          </p:val>
                                        </p:tav>
                                      </p:tavLst>
                                    </p:anim>
                                  </p:childTnLst>
                                </p:cTn>
                              </p:par>
                              <p:par>
                                <p:cTn id="38" presetID="10" presetClass="exit" presetSubtype="0" fill="hold" nodeType="withEffect">
                                  <p:stCondLst>
                                    <p:cond delay="17000"/>
                                  </p:stCondLst>
                                  <p:childTnLst>
                                    <p:animEffect transition="out" filter="fade">
                                      <p:cBhvr>
                                        <p:cTn id="39" dur="5000"/>
                                        <p:tgtEl>
                                          <p:spTgt spid="3"/>
                                        </p:tgtEl>
                                      </p:cBhvr>
                                    </p:animEffect>
                                    <p:set>
                                      <p:cBhvr>
                                        <p:cTn id="40" dur="1" fill="hold">
                                          <p:stCondLst>
                                            <p:cond delay="4999"/>
                                          </p:stCondLst>
                                        </p:cTn>
                                        <p:tgtEl>
                                          <p:spTgt spid="3"/>
                                        </p:tgtEl>
                                        <p:attrNameLst>
                                          <p:attrName>style.visibility</p:attrName>
                                        </p:attrNameLst>
                                      </p:cBhvr>
                                      <p:to>
                                        <p:strVal val="hidden"/>
                                      </p:to>
                                    </p:set>
                                  </p:childTnLst>
                                </p:cTn>
                              </p:par>
                              <p:par>
                                <p:cTn id="41" presetID="10" presetClass="exit" presetSubtype="0" fill="hold" nodeType="withEffect">
                                  <p:stCondLst>
                                    <p:cond delay="17000"/>
                                  </p:stCondLst>
                                  <p:childTnLst>
                                    <p:animEffect transition="out" filter="fade">
                                      <p:cBhvr>
                                        <p:cTn id="42" dur="5000"/>
                                        <p:tgtEl>
                                          <p:spTgt spid="14"/>
                                        </p:tgtEl>
                                      </p:cBhvr>
                                    </p:animEffect>
                                    <p:set>
                                      <p:cBhvr>
                                        <p:cTn id="43" dur="1" fill="hold">
                                          <p:stCondLst>
                                            <p:cond delay="4999"/>
                                          </p:stCondLst>
                                        </p:cTn>
                                        <p:tgtEl>
                                          <p:spTgt spid="14"/>
                                        </p:tgtEl>
                                        <p:attrNameLst>
                                          <p:attrName>style.visibility</p:attrName>
                                        </p:attrNameLst>
                                      </p:cBhvr>
                                      <p:to>
                                        <p:strVal val="hidden"/>
                                      </p:to>
                                    </p:set>
                                  </p:childTnLst>
                                </p:cTn>
                              </p:par>
                              <p:par>
                                <p:cTn id="44" presetID="10" presetClass="entr" presetSubtype="0" fill="hold" grpId="0" nodeType="withEffect">
                                  <p:stCondLst>
                                    <p:cond delay="25000"/>
                                  </p:stCondLst>
                                  <p:iterate type="lt">
                                    <p:tmPct val="7000"/>
                                  </p:iterate>
                                  <p:childTnLst>
                                    <p:set>
                                      <p:cBhvr>
                                        <p:cTn id="45" dur="1" fill="hold">
                                          <p:stCondLst>
                                            <p:cond delay="0"/>
                                          </p:stCondLst>
                                        </p:cTn>
                                        <p:tgtEl>
                                          <p:spTgt spid="4"/>
                                        </p:tgtEl>
                                        <p:attrNameLst>
                                          <p:attrName>style.visibility</p:attrName>
                                        </p:attrNameLst>
                                      </p:cBhvr>
                                      <p:to>
                                        <p:strVal val="visible"/>
                                      </p:to>
                                    </p:set>
                                    <p:animEffect transition="in" filter="fade">
                                      <p:cBhvr>
                                        <p:cTn id="46" dur="1500"/>
                                        <p:tgtEl>
                                          <p:spTgt spid="4"/>
                                        </p:tgtEl>
                                      </p:cBhvr>
                                    </p:animEffect>
                                  </p:childTnLst>
                                </p:cTn>
                              </p:par>
                            </p:childTnLst>
                          </p:cTn>
                        </p:par>
                        <p:par>
                          <p:cTn id="47" fill="hold">
                            <p:stCondLst>
                              <p:cond delay="46975"/>
                            </p:stCondLst>
                            <p:childTnLst>
                              <p:par>
                                <p:cTn id="48" presetID="10" presetClass="entr" presetSubtype="0" fill="hold" grpId="0" nodeType="afterEffect">
                                  <p:stCondLst>
                                    <p:cond delay="0"/>
                                  </p:stCondLst>
                                  <p:iterate type="lt">
                                    <p:tmPct val="7000"/>
                                  </p:iterate>
                                  <p:childTnLst>
                                    <p:set>
                                      <p:cBhvr>
                                        <p:cTn id="49" dur="1" fill="hold">
                                          <p:stCondLst>
                                            <p:cond delay="0"/>
                                          </p:stCondLst>
                                        </p:cTn>
                                        <p:tgtEl>
                                          <p:spTgt spid="6">
                                            <p:txEl>
                                              <p:pRg st="0" end="0"/>
                                            </p:txEl>
                                          </p:spTgt>
                                        </p:tgtEl>
                                        <p:attrNameLst>
                                          <p:attrName>style.visibility</p:attrName>
                                        </p:attrNameLst>
                                      </p:cBhvr>
                                      <p:to>
                                        <p:strVal val="visible"/>
                                      </p:to>
                                    </p:set>
                                    <p:animEffect transition="in" filter="fade">
                                      <p:cBhvr>
                                        <p:cTn id="50" dur="1000"/>
                                        <p:tgtEl>
                                          <p:spTgt spid="6">
                                            <p:txEl>
                                              <p:pRg st="0" end="0"/>
                                            </p:txEl>
                                          </p:spTgt>
                                        </p:tgtEl>
                                      </p:cBhvr>
                                    </p:animEffect>
                                  </p:childTnLst>
                                </p:cTn>
                              </p:par>
                            </p:childTnLst>
                          </p:cTn>
                        </p:par>
                        <p:par>
                          <p:cTn id="51" fill="hold">
                            <p:stCondLst>
                              <p:cond delay="50145"/>
                            </p:stCondLst>
                            <p:childTnLst>
                              <p:par>
                                <p:cTn id="52" presetID="10" presetClass="entr" presetSubtype="0" fill="hold" grpId="0" nodeType="afterEffect">
                                  <p:stCondLst>
                                    <p:cond delay="0"/>
                                  </p:stCondLst>
                                  <p:iterate type="lt">
                                    <p:tmPct val="7000"/>
                                  </p:iterate>
                                  <p:childTnLst>
                                    <p:set>
                                      <p:cBhvr>
                                        <p:cTn id="53" dur="1" fill="hold">
                                          <p:stCondLst>
                                            <p:cond delay="0"/>
                                          </p:stCondLst>
                                        </p:cTn>
                                        <p:tgtEl>
                                          <p:spTgt spid="6">
                                            <p:txEl>
                                              <p:pRg st="1" end="1"/>
                                            </p:txEl>
                                          </p:spTgt>
                                        </p:tgtEl>
                                        <p:attrNameLst>
                                          <p:attrName>style.visibility</p:attrName>
                                        </p:attrNameLst>
                                      </p:cBhvr>
                                      <p:to>
                                        <p:strVal val="visible"/>
                                      </p:to>
                                    </p:set>
                                    <p:animEffect transition="in" filter="fade">
                                      <p:cBhvr>
                                        <p:cTn id="54" dur="1000"/>
                                        <p:tgtEl>
                                          <p:spTgt spid="6">
                                            <p:txEl>
                                              <p:pRg st="1" end="1"/>
                                            </p:txEl>
                                          </p:spTgt>
                                        </p:tgtEl>
                                      </p:cBhvr>
                                    </p:animEffect>
                                  </p:childTnLst>
                                </p:cTn>
                              </p:par>
                            </p:childTnLst>
                          </p:cTn>
                        </p:par>
                        <p:par>
                          <p:cTn id="55" fill="hold">
                            <p:stCondLst>
                              <p:cond delay="52195"/>
                            </p:stCondLst>
                            <p:childTnLst>
                              <p:par>
                                <p:cTn id="56" presetID="10" presetClass="entr" presetSubtype="0" fill="hold" grpId="0" nodeType="afterEffect">
                                  <p:stCondLst>
                                    <p:cond delay="0"/>
                                  </p:stCondLst>
                                  <p:iterate type="lt">
                                    <p:tmPct val="7000"/>
                                  </p:iterate>
                                  <p:childTnLst>
                                    <p:set>
                                      <p:cBhvr>
                                        <p:cTn id="57" dur="1" fill="hold">
                                          <p:stCondLst>
                                            <p:cond delay="0"/>
                                          </p:stCondLst>
                                        </p:cTn>
                                        <p:tgtEl>
                                          <p:spTgt spid="6">
                                            <p:txEl>
                                              <p:pRg st="2" end="2"/>
                                            </p:txEl>
                                          </p:spTgt>
                                        </p:tgtEl>
                                        <p:attrNameLst>
                                          <p:attrName>style.visibility</p:attrName>
                                        </p:attrNameLst>
                                      </p:cBhvr>
                                      <p:to>
                                        <p:strVal val="visible"/>
                                      </p:to>
                                    </p:set>
                                    <p:animEffect transition="in" filter="fade">
                                      <p:cBhvr>
                                        <p:cTn id="58" dur="1000"/>
                                        <p:tgtEl>
                                          <p:spTgt spid="6">
                                            <p:txEl>
                                              <p:pRg st="2" end="2"/>
                                            </p:txEl>
                                          </p:spTgt>
                                        </p:tgtEl>
                                      </p:cBhvr>
                                    </p:animEffect>
                                  </p:childTnLst>
                                </p:cTn>
                              </p:par>
                            </p:childTnLst>
                          </p:cTn>
                        </p:par>
                        <p:par>
                          <p:cTn id="59" fill="hold">
                            <p:stCondLst>
                              <p:cond delay="55435"/>
                            </p:stCondLst>
                            <p:childTnLst>
                              <p:par>
                                <p:cTn id="60" presetID="10" presetClass="entr" presetSubtype="0" fill="hold" grpId="0" nodeType="afterEffect">
                                  <p:stCondLst>
                                    <p:cond delay="0"/>
                                  </p:stCondLst>
                                  <p:iterate type="lt">
                                    <p:tmPct val="7000"/>
                                  </p:iterate>
                                  <p:childTnLst>
                                    <p:set>
                                      <p:cBhvr>
                                        <p:cTn id="61" dur="1" fill="hold">
                                          <p:stCondLst>
                                            <p:cond delay="0"/>
                                          </p:stCondLst>
                                        </p:cTn>
                                        <p:tgtEl>
                                          <p:spTgt spid="6">
                                            <p:txEl>
                                              <p:pRg st="3" end="3"/>
                                            </p:txEl>
                                          </p:spTgt>
                                        </p:tgtEl>
                                        <p:attrNameLst>
                                          <p:attrName>style.visibility</p:attrName>
                                        </p:attrNameLst>
                                      </p:cBhvr>
                                      <p:to>
                                        <p:strVal val="visible"/>
                                      </p:to>
                                    </p:set>
                                    <p:animEffect transition="in" filter="fade">
                                      <p:cBhvr>
                                        <p:cTn id="62" dur="1000"/>
                                        <p:tgtEl>
                                          <p:spTgt spid="6">
                                            <p:txEl>
                                              <p:pRg st="3" end="3"/>
                                            </p:txEl>
                                          </p:spTgt>
                                        </p:tgtEl>
                                      </p:cBhvr>
                                    </p:animEffect>
                                  </p:childTnLst>
                                </p:cTn>
                              </p:par>
                            </p:childTnLst>
                          </p:cTn>
                        </p:par>
                        <p:par>
                          <p:cTn id="63" fill="hold">
                            <p:stCondLst>
                              <p:cond delay="57695"/>
                            </p:stCondLst>
                            <p:childTnLst>
                              <p:par>
                                <p:cTn id="64" presetID="10" presetClass="entr" presetSubtype="0" fill="hold" grpId="0" nodeType="afterEffect">
                                  <p:stCondLst>
                                    <p:cond delay="0"/>
                                  </p:stCondLst>
                                  <p:iterate type="lt">
                                    <p:tmPct val="7000"/>
                                  </p:iterate>
                                  <p:childTnLst>
                                    <p:set>
                                      <p:cBhvr>
                                        <p:cTn id="65" dur="1" fill="hold">
                                          <p:stCondLst>
                                            <p:cond delay="0"/>
                                          </p:stCondLst>
                                        </p:cTn>
                                        <p:tgtEl>
                                          <p:spTgt spid="6">
                                            <p:txEl>
                                              <p:pRg st="4" end="4"/>
                                            </p:txEl>
                                          </p:spTgt>
                                        </p:tgtEl>
                                        <p:attrNameLst>
                                          <p:attrName>style.visibility</p:attrName>
                                        </p:attrNameLst>
                                      </p:cBhvr>
                                      <p:to>
                                        <p:strVal val="visible"/>
                                      </p:to>
                                    </p:set>
                                    <p:animEffect transition="in" filter="fade">
                                      <p:cBhvr>
                                        <p:cTn id="66" dur="1000"/>
                                        <p:tgtEl>
                                          <p:spTgt spid="6">
                                            <p:txEl>
                                              <p:pRg st="4" end="4"/>
                                            </p:txEl>
                                          </p:spTgt>
                                        </p:tgtEl>
                                      </p:cBhvr>
                                    </p:animEffect>
                                  </p:childTnLst>
                                </p:cTn>
                              </p:par>
                            </p:childTnLst>
                          </p:cTn>
                        </p:par>
                        <p:par>
                          <p:cTn id="67" fill="hold">
                            <p:stCondLst>
                              <p:cond delay="60725"/>
                            </p:stCondLst>
                            <p:childTnLst>
                              <p:par>
                                <p:cTn id="68" presetID="10" presetClass="entr" presetSubtype="0" fill="hold" grpId="0" nodeType="afterEffect">
                                  <p:stCondLst>
                                    <p:cond delay="0"/>
                                  </p:stCondLst>
                                  <p:iterate type="lt">
                                    <p:tmPct val="7000"/>
                                  </p:iterate>
                                  <p:childTnLst>
                                    <p:set>
                                      <p:cBhvr>
                                        <p:cTn id="69" dur="1" fill="hold">
                                          <p:stCondLst>
                                            <p:cond delay="0"/>
                                          </p:stCondLst>
                                        </p:cTn>
                                        <p:tgtEl>
                                          <p:spTgt spid="6">
                                            <p:txEl>
                                              <p:pRg st="5" end="5"/>
                                            </p:txEl>
                                          </p:spTgt>
                                        </p:tgtEl>
                                        <p:attrNameLst>
                                          <p:attrName>style.visibility</p:attrName>
                                        </p:attrNameLst>
                                      </p:cBhvr>
                                      <p:to>
                                        <p:strVal val="visible"/>
                                      </p:to>
                                    </p:set>
                                    <p:animEffect transition="in" filter="fade">
                                      <p:cBhvr>
                                        <p:cTn id="70" dur="1000"/>
                                        <p:tgtEl>
                                          <p:spTgt spid="6">
                                            <p:txEl>
                                              <p:pRg st="5" end="5"/>
                                            </p:txEl>
                                          </p:spTgt>
                                        </p:tgtEl>
                                      </p:cBhvr>
                                    </p:animEffect>
                                  </p:childTnLst>
                                </p:cTn>
                              </p:par>
                            </p:childTnLst>
                          </p:cTn>
                        </p:par>
                        <p:par>
                          <p:cTn id="71" fill="hold">
                            <p:stCondLst>
                              <p:cond delay="64105"/>
                            </p:stCondLst>
                            <p:childTnLst>
                              <p:par>
                                <p:cTn id="72" presetID="10" presetClass="entr" presetSubtype="0" fill="hold" grpId="0" nodeType="afterEffect">
                                  <p:stCondLst>
                                    <p:cond delay="0"/>
                                  </p:stCondLst>
                                  <p:iterate type="lt">
                                    <p:tmPct val="7000"/>
                                  </p:iterate>
                                  <p:childTnLst>
                                    <p:set>
                                      <p:cBhvr>
                                        <p:cTn id="73" dur="1" fill="hold">
                                          <p:stCondLst>
                                            <p:cond delay="0"/>
                                          </p:stCondLst>
                                        </p:cTn>
                                        <p:tgtEl>
                                          <p:spTgt spid="6">
                                            <p:txEl>
                                              <p:pRg st="6" end="6"/>
                                            </p:txEl>
                                          </p:spTgt>
                                        </p:tgtEl>
                                        <p:attrNameLst>
                                          <p:attrName>style.visibility</p:attrName>
                                        </p:attrNameLst>
                                      </p:cBhvr>
                                      <p:to>
                                        <p:strVal val="visible"/>
                                      </p:to>
                                    </p:set>
                                    <p:animEffect transition="in" filter="fade">
                                      <p:cBhvr>
                                        <p:cTn id="74" dur="1000"/>
                                        <p:tgtEl>
                                          <p:spTgt spid="6">
                                            <p:txEl>
                                              <p:pRg st="6" end="6"/>
                                            </p:txEl>
                                          </p:spTgt>
                                        </p:tgtEl>
                                      </p:cBhvr>
                                    </p:animEffect>
                                  </p:childTnLst>
                                </p:cTn>
                              </p:par>
                            </p:childTnLst>
                          </p:cTn>
                        </p:par>
                        <p:par>
                          <p:cTn id="75" fill="hold">
                            <p:stCondLst>
                              <p:cond delay="66995"/>
                            </p:stCondLst>
                            <p:childTnLst>
                              <p:par>
                                <p:cTn id="76" presetID="1" presetClass="entr" presetSubtype="0" fill="hold" grpId="0" nodeType="afterEffect">
                                  <p:stCondLst>
                                    <p:cond delay="500"/>
                                  </p:stCondLst>
                                  <p:childTnLst>
                                    <p:set>
                                      <p:cBhvr>
                                        <p:cTn id="77"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78" fill="hold" display="0">
                  <p:stCondLst>
                    <p:cond delay="indefinite"/>
                  </p:stCondLst>
                  <p:endCondLst>
                    <p:cond evt="onStopAudio" delay="0">
                      <p:tgtEl>
                        <p:sldTgt/>
                      </p:tgtEl>
                    </p:cond>
                  </p:endCondLst>
                </p:cTn>
                <p:tgtEl>
                  <p:spTgt spid="7"/>
                </p:tgtEl>
              </p:cMediaNode>
            </p:audio>
          </p:childTnLst>
        </p:cTn>
      </p:par>
    </p:tnLst>
    <p:bldLst>
      <p:bldP spid="4" grpId="0"/>
      <p:bldP spid="6" grpId="0" build="p"/>
      <p:bldP spid="8"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35496" y="1000348"/>
            <a:ext cx="6264696" cy="923330"/>
          </a:xfrm>
          <a:prstGeom prst="rect">
            <a:avLst/>
          </a:prstGeom>
        </p:spPr>
        <p:txBody>
          <a:bodyPr wrap="square">
            <a:spAutoFit/>
          </a:bodyPr>
          <a:lstStyle/>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El aguacate es asombrosamente </a:t>
            </a:r>
            <a:r>
              <a:rPr lang="es-MX" dirty="0" smtClean="0">
                <a:solidFill>
                  <a:schemeClr val="accent6">
                    <a:lumMod val="75000"/>
                  </a:schemeClr>
                </a:solidFill>
                <a:latin typeface="Berlin Sans FB Demi" panose="020E0802020502020306" pitchFamily="34" charset="0"/>
                <a:ea typeface="Times New Roman" panose="02020603050405020304" pitchFamily="18" charset="0"/>
              </a:rPr>
              <a:t>saludable, </a:t>
            </a: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especialmente </a:t>
            </a:r>
            <a:r>
              <a:rPr lang="es-MX" dirty="0">
                <a:solidFill>
                  <a:schemeClr val="accent6">
                    <a:lumMod val="75000"/>
                  </a:schemeClr>
                </a:solidFill>
                <a:latin typeface="Berlin Sans FB Demi" panose="020E0802020502020306" pitchFamily="34" charset="0"/>
                <a:ea typeface="Times New Roman" panose="02020603050405020304" pitchFamily="18" charset="0"/>
              </a:rPr>
              <a:t>si </a:t>
            </a:r>
            <a:r>
              <a:rPr lang="es-MX" dirty="0" smtClean="0">
                <a:solidFill>
                  <a:schemeClr val="accent6">
                    <a:lumMod val="75000"/>
                  </a:schemeClr>
                </a:solidFill>
                <a:latin typeface="Berlin Sans FB Demi" panose="020E0802020502020306" pitchFamily="34" charset="0"/>
                <a:ea typeface="Times New Roman" panose="02020603050405020304" pitchFamily="18" charset="0"/>
              </a:rPr>
              <a:t>tienes </a:t>
            </a:r>
            <a:r>
              <a:rPr lang="es-MX" dirty="0">
                <a:solidFill>
                  <a:schemeClr val="accent6">
                    <a:lumMod val="75000"/>
                  </a:schemeClr>
                </a:solidFill>
                <a:latin typeface="Berlin Sans FB Demi" panose="020E0802020502020306" pitchFamily="34" charset="0"/>
                <a:ea typeface="Times New Roman" panose="02020603050405020304" pitchFamily="18" charset="0"/>
              </a:rPr>
              <a:t>algunos problemas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para </a:t>
            </a:r>
            <a:r>
              <a:rPr lang="es-MX" dirty="0">
                <a:solidFill>
                  <a:schemeClr val="accent6">
                    <a:lumMod val="75000"/>
                  </a:schemeClr>
                </a:solidFill>
                <a:latin typeface="Berlin Sans FB Demi" panose="020E0802020502020306" pitchFamily="34" charset="0"/>
                <a:ea typeface="Times New Roman" panose="02020603050405020304" pitchFamily="18" charset="0"/>
              </a:rPr>
              <a:t>reducir tu peso, o tienes un metabolismo lento.</a:t>
            </a:r>
            <a:endParaRPr lang="es-MX" dirty="0">
              <a:solidFill>
                <a:schemeClr val="accent6">
                  <a:lumMod val="75000"/>
                </a:schemeClr>
              </a:solidFill>
              <a:latin typeface="Berlin Sans FB Demi" panose="020E0802020502020306" pitchFamily="34" charset="0"/>
            </a:endParaRPr>
          </a:p>
        </p:txBody>
      </p:sp>
      <p:sp>
        <p:nvSpPr>
          <p:cNvPr id="6" name="Rectángulo 5"/>
          <p:cNvSpPr/>
          <p:nvPr/>
        </p:nvSpPr>
        <p:spPr>
          <a:xfrm>
            <a:off x="4536504" y="2322041"/>
            <a:ext cx="4572000" cy="2769989"/>
          </a:xfrm>
          <a:prstGeom prst="rect">
            <a:avLst/>
          </a:prstGeom>
        </p:spPr>
        <p:txBody>
          <a:bodyPr wrap="square">
            <a:spAutoFit/>
          </a:bodyPr>
          <a:lstStyle/>
          <a:p>
            <a:pPr algn="ctr"/>
            <a:r>
              <a:rPr lang="es-MX" sz="2400" b="1" dirty="0" smtClean="0">
                <a:ln w="22225">
                  <a:solidFill>
                    <a:schemeClr val="accent2"/>
                  </a:solidFill>
                  <a:prstDash val="solid"/>
                </a:ln>
                <a:solidFill>
                  <a:schemeClr val="accent2">
                    <a:lumMod val="40000"/>
                    <a:lumOff val="60000"/>
                  </a:schemeClr>
                </a:solidFill>
                <a:latin typeface="Berlin Sans FB Demi" panose="020E0802020502020306" pitchFamily="34" charset="0"/>
                <a:ea typeface="Times New Roman" panose="02020603050405020304" pitchFamily="18" charset="0"/>
              </a:rPr>
              <a:t>¿ Qué </a:t>
            </a:r>
            <a:r>
              <a:rPr lang="es-MX" sz="2400" b="1" dirty="0">
                <a:ln w="22225">
                  <a:solidFill>
                    <a:schemeClr val="accent2"/>
                  </a:solidFill>
                  <a:prstDash val="solid"/>
                </a:ln>
                <a:solidFill>
                  <a:schemeClr val="accent2">
                    <a:lumMod val="40000"/>
                    <a:lumOff val="60000"/>
                  </a:schemeClr>
                </a:solidFill>
                <a:latin typeface="Berlin Sans FB Demi" panose="020E0802020502020306" pitchFamily="34" charset="0"/>
                <a:ea typeface="Times New Roman" panose="02020603050405020304" pitchFamily="18" charset="0"/>
              </a:rPr>
              <a:t>es </a:t>
            </a:r>
            <a:r>
              <a:rPr lang="es-MX" sz="2400" b="1" dirty="0" smtClean="0">
                <a:ln w="22225">
                  <a:solidFill>
                    <a:schemeClr val="accent2"/>
                  </a:solidFill>
                  <a:prstDash val="solid"/>
                </a:ln>
                <a:solidFill>
                  <a:schemeClr val="accent2">
                    <a:lumMod val="40000"/>
                    <a:lumOff val="60000"/>
                  </a:schemeClr>
                </a:solidFill>
                <a:latin typeface="Berlin Sans FB Demi" panose="020E0802020502020306" pitchFamily="34" charset="0"/>
                <a:ea typeface="Times New Roman" panose="02020603050405020304" pitchFamily="18" charset="0"/>
              </a:rPr>
              <a:t>glutatión ?</a:t>
            </a:r>
          </a:p>
          <a:p>
            <a:pPr algn="ctr"/>
            <a:r>
              <a:rPr lang="es-MX" sz="2400" b="1" dirty="0" smtClean="0">
                <a:ln w="22225">
                  <a:solidFill>
                    <a:schemeClr val="accent2"/>
                  </a:solidFill>
                  <a:prstDash val="solid"/>
                </a:ln>
                <a:solidFill>
                  <a:schemeClr val="accent2">
                    <a:lumMod val="40000"/>
                    <a:lumOff val="60000"/>
                  </a:schemeClr>
                </a:solidFill>
                <a:latin typeface="Berlin Sans FB Demi" panose="020E0802020502020306" pitchFamily="34" charset="0"/>
                <a:ea typeface="Times New Roman" panose="02020603050405020304" pitchFamily="18" charset="0"/>
              </a:rPr>
              <a:t> </a:t>
            </a:r>
            <a:endParaRPr lang="es-MX" sz="2400" b="1" dirty="0">
              <a:ln w="22225">
                <a:solidFill>
                  <a:schemeClr val="accent2"/>
                </a:solidFill>
                <a:prstDash val="solid"/>
              </a:ln>
              <a:solidFill>
                <a:schemeClr val="accent2">
                  <a:lumMod val="40000"/>
                  <a:lumOff val="60000"/>
                </a:schemeClr>
              </a:solidFill>
              <a:latin typeface="Berlin Sans FB Demi" panose="020E0802020502020306" pitchFamily="34" charset="0"/>
              <a:ea typeface="Times New Roman" panose="02020603050405020304" pitchFamily="18" charset="0"/>
            </a:endParaRPr>
          </a:p>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Es el mejor antioxidante, y lo encontramos en mayor y mejor cantidad en el aguacate.</a:t>
            </a:r>
          </a:p>
          <a:p>
            <a:pPr algn="ctr"/>
            <a:endParaRPr lang="es-MX" dirty="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 Además, consumir diariamente aguacate provee a tu organismo con magnesio, principal factor </a:t>
            </a:r>
          </a:p>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en más de 300 procesos metabólicos.</a:t>
            </a:r>
          </a:p>
        </p:txBody>
      </p:sp>
      <p:sp>
        <p:nvSpPr>
          <p:cNvPr id="7" name="CuadroTexto 6"/>
          <p:cNvSpPr txBox="1"/>
          <p:nvPr/>
        </p:nvSpPr>
        <p:spPr>
          <a:xfrm>
            <a:off x="-4254" y="-10236"/>
            <a:ext cx="160882" cy="300082"/>
          </a:xfrm>
          <a:prstGeom prst="rect">
            <a:avLst/>
          </a:prstGeom>
          <a:noFill/>
        </p:spPr>
        <p:txBody>
          <a:bodyPr wrap="square" rtlCol="0">
            <a:spAutoFit/>
          </a:bodyPr>
          <a:lstStyle/>
          <a:p>
            <a:pPr defTabSz="685800" fontAlgn="auto">
              <a:spcBef>
                <a:spcPts val="0"/>
              </a:spcBef>
              <a:spcAft>
                <a:spcPts val="0"/>
              </a:spcAft>
            </a:pPr>
            <a:r>
              <a:rPr lang="es-ES" sz="1350" dirty="0">
                <a:solidFill>
                  <a:prstClr val="black"/>
                </a:solidFill>
                <a:latin typeface="Calibri" panose="020F0502020204030204"/>
              </a:rPr>
              <a:t> </a:t>
            </a:r>
            <a:endParaRPr lang="es-MX" sz="1350" dirty="0">
              <a:solidFill>
                <a:prstClr val="black"/>
              </a:solidFill>
              <a:latin typeface="Calibri" panose="020F0502020204030204"/>
            </a:endParaRPr>
          </a:p>
        </p:txBody>
      </p:sp>
      <p:pic>
        <p:nvPicPr>
          <p:cNvPr id="3" name="Eagle  8 estreñimiento-%artist%-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411216" y="5363294"/>
            <a:ext cx="304800" cy="304800"/>
          </a:xfrm>
          <a:prstGeom prst="rect">
            <a:avLst/>
          </a:prstGeom>
        </p:spPr>
      </p:pic>
      <p:pic>
        <p:nvPicPr>
          <p:cNvPr id="9" name="Imagen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96136" y="37556"/>
            <a:ext cx="3370217" cy="2534194"/>
          </a:xfrm>
          <a:prstGeom prst="rect">
            <a:avLst/>
          </a:prstGeom>
          <a:effectLst>
            <a:softEdge rad="317500"/>
          </a:effectLst>
        </p:spPr>
      </p:pic>
      <p:pic>
        <p:nvPicPr>
          <p:cNvPr id="10" name="Imagen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19892" y="2571750"/>
            <a:ext cx="3025302" cy="2412460"/>
          </a:xfrm>
          <a:prstGeom prst="rect">
            <a:avLst/>
          </a:prstGeom>
          <a:effectLst>
            <a:softEdge rad="317500"/>
          </a:effectLst>
        </p:spPr>
      </p:pic>
      <p:pic>
        <p:nvPicPr>
          <p:cNvPr id="14" name="Imagen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168" y="2571750"/>
            <a:ext cx="4241800" cy="2456033"/>
          </a:xfrm>
          <a:prstGeom prst="rect">
            <a:avLst/>
          </a:prstGeom>
          <a:effectLst>
            <a:softEdge rad="317500"/>
          </a:effectLst>
        </p:spPr>
      </p:pic>
      <p:pic>
        <p:nvPicPr>
          <p:cNvPr id="15" name="Imagen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49408" y="513134"/>
            <a:ext cx="3243072" cy="1864719"/>
          </a:xfrm>
          <a:prstGeom prst="rect">
            <a:avLst/>
          </a:prstGeom>
          <a:effectLst>
            <a:softEdge rad="317500"/>
          </a:effectLst>
        </p:spPr>
      </p:pic>
      <p:sp>
        <p:nvSpPr>
          <p:cNvPr id="2" name="Rectángulo 1"/>
          <p:cNvSpPr/>
          <p:nvPr/>
        </p:nvSpPr>
        <p:spPr>
          <a:xfrm>
            <a:off x="2081356" y="51470"/>
            <a:ext cx="5010924" cy="461665"/>
          </a:xfrm>
          <a:prstGeom prst="rect">
            <a:avLst/>
          </a:prstGeom>
        </p:spPr>
        <p:txBody>
          <a:bodyPr wrap="none">
            <a:spAutoFit/>
          </a:bodyPr>
          <a:lstStyle/>
          <a:p>
            <a:r>
              <a:rPr lang="es-MX" sz="2400" b="1" dirty="0" smtClean="0">
                <a:ln w="22225">
                  <a:solidFill>
                    <a:schemeClr val="accent2"/>
                  </a:solidFill>
                  <a:prstDash val="solid"/>
                </a:ln>
                <a:solidFill>
                  <a:schemeClr val="accent2">
                    <a:lumMod val="40000"/>
                    <a:lumOff val="60000"/>
                  </a:schemeClr>
                </a:solidFill>
                <a:ea typeface="Times New Roman" panose="02020603050405020304" pitchFamily="18" charset="0"/>
              </a:rPr>
              <a:t>Tu </a:t>
            </a:r>
            <a:r>
              <a:rPr lang="es-MX" sz="2400" b="1" dirty="0">
                <a:ln w="22225">
                  <a:solidFill>
                    <a:schemeClr val="accent2"/>
                  </a:solidFill>
                  <a:prstDash val="solid"/>
                </a:ln>
                <a:solidFill>
                  <a:schemeClr val="accent2">
                    <a:lumMod val="40000"/>
                    <a:lumOff val="60000"/>
                  </a:schemeClr>
                </a:solidFill>
                <a:ea typeface="Times New Roman" panose="02020603050405020304" pitchFamily="18" charset="0"/>
              </a:rPr>
              <a:t>hígado produce más glutatión</a:t>
            </a:r>
            <a:endParaRPr lang="es-MX" sz="2400" b="1" dirty="0">
              <a:ln w="22225">
                <a:solidFill>
                  <a:schemeClr val="accent2"/>
                </a:solidFill>
                <a:prstDash val="solid"/>
              </a:ln>
              <a:solidFill>
                <a:schemeClr val="accent2">
                  <a:lumMod val="40000"/>
                  <a:lumOff val="60000"/>
                </a:schemeClr>
              </a:solidFill>
            </a:endParaRPr>
          </a:p>
        </p:txBody>
      </p:sp>
      <p:pic>
        <p:nvPicPr>
          <p:cNvPr id="13" name="Imagen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3516" y="-10236"/>
            <a:ext cx="9162197" cy="5153736"/>
          </a:xfrm>
          <a:prstGeom prst="rect">
            <a:avLst/>
          </a:prstGeom>
        </p:spPr>
      </p:pic>
    </p:spTree>
    <p:extLst>
      <p:ext uri="{BB962C8B-B14F-4D97-AF65-F5344CB8AC3E}">
        <p14:creationId xmlns:p14="http://schemas.microsoft.com/office/powerpoint/2010/main" val="15523651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0">
        <p15:prstTrans prst="win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afterEffect">
                                  <p:stCondLst>
                                    <p:cond delay="0"/>
                                  </p:stCondLst>
                                  <p:childTnLst>
                                    <p:set>
                                      <p:cBhvr>
                                        <p:cTn id="6" dur="1" fill="hold">
                                          <p:stCondLst>
                                            <p:cond delay="0"/>
                                          </p:stCondLst>
                                        </p:cTn>
                                        <p:tgtEl>
                                          <p:spTgt spid="13"/>
                                        </p:tgtEl>
                                        <p:attrNameLst>
                                          <p:attrName>style.visibility</p:attrName>
                                        </p:attrNameLst>
                                      </p:cBhvr>
                                      <p:to>
                                        <p:strVal val="hidden"/>
                                      </p:to>
                                    </p:set>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26326" fill="hold"/>
                                        <p:tgtEl>
                                          <p:spTgt spid="3"/>
                                        </p:tgtEl>
                                      </p:cBhvr>
                                    </p:cmd>
                                  </p:childTnLst>
                                </p:cTn>
                              </p:par>
                              <p:par>
                                <p:cTn id="10" presetID="2" presetClass="entr" presetSubtype="12"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3000" fill="hold"/>
                                        <p:tgtEl>
                                          <p:spTgt spid="10"/>
                                        </p:tgtEl>
                                        <p:attrNameLst>
                                          <p:attrName>ppt_x</p:attrName>
                                        </p:attrNameLst>
                                      </p:cBhvr>
                                      <p:tavLst>
                                        <p:tav tm="0">
                                          <p:val>
                                            <p:strVal val="0-#ppt_w/2"/>
                                          </p:val>
                                        </p:tav>
                                        <p:tav tm="100000">
                                          <p:val>
                                            <p:strVal val="#ppt_x"/>
                                          </p:val>
                                        </p:tav>
                                      </p:tavLst>
                                    </p:anim>
                                    <p:anim calcmode="lin" valueType="num">
                                      <p:cBhvr additive="base">
                                        <p:cTn id="13" dur="130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3000" fill="hold"/>
                                        <p:tgtEl>
                                          <p:spTgt spid="9"/>
                                        </p:tgtEl>
                                        <p:attrNameLst>
                                          <p:attrName>ppt_x</p:attrName>
                                        </p:attrNameLst>
                                      </p:cBhvr>
                                      <p:tavLst>
                                        <p:tav tm="0">
                                          <p:val>
                                            <p:strVal val="1+#ppt_w/2"/>
                                          </p:val>
                                        </p:tav>
                                        <p:tav tm="100000">
                                          <p:val>
                                            <p:strVal val="#ppt_x"/>
                                          </p:val>
                                        </p:tav>
                                      </p:tavLst>
                                    </p:anim>
                                    <p:anim calcmode="lin" valueType="num">
                                      <p:cBhvr additive="base">
                                        <p:cTn id="17" dur="13000" fill="hold"/>
                                        <p:tgtEl>
                                          <p:spTgt spid="9"/>
                                        </p:tgtEl>
                                        <p:attrNameLst>
                                          <p:attrName>ppt_y</p:attrName>
                                        </p:attrNameLst>
                                      </p:cBhvr>
                                      <p:tavLst>
                                        <p:tav tm="0">
                                          <p:val>
                                            <p:strVal val="1+#ppt_h/2"/>
                                          </p:val>
                                        </p:tav>
                                        <p:tav tm="100000">
                                          <p:val>
                                            <p:strVal val="#ppt_y"/>
                                          </p:val>
                                        </p:tav>
                                      </p:tavLst>
                                    </p:anim>
                                  </p:childTnLst>
                                </p:cTn>
                              </p:par>
                              <p:par>
                                <p:cTn id="18" presetID="2" presetClass="entr" presetSubtype="8" fill="hold" nodeType="withEffect">
                                  <p:stCondLst>
                                    <p:cond delay="1200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13000" fill="hold"/>
                                        <p:tgtEl>
                                          <p:spTgt spid="15"/>
                                        </p:tgtEl>
                                        <p:attrNameLst>
                                          <p:attrName>ppt_x</p:attrName>
                                        </p:attrNameLst>
                                      </p:cBhvr>
                                      <p:tavLst>
                                        <p:tav tm="0">
                                          <p:val>
                                            <p:strVal val="0-#ppt_w/2"/>
                                          </p:val>
                                        </p:tav>
                                        <p:tav tm="100000">
                                          <p:val>
                                            <p:strVal val="#ppt_x"/>
                                          </p:val>
                                        </p:tav>
                                      </p:tavLst>
                                    </p:anim>
                                    <p:anim calcmode="lin" valueType="num">
                                      <p:cBhvr additive="base">
                                        <p:cTn id="21" dur="13000" fill="hold"/>
                                        <p:tgtEl>
                                          <p:spTgt spid="15"/>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1200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13000" fill="hold"/>
                                        <p:tgtEl>
                                          <p:spTgt spid="14"/>
                                        </p:tgtEl>
                                        <p:attrNameLst>
                                          <p:attrName>ppt_x</p:attrName>
                                        </p:attrNameLst>
                                      </p:cBhvr>
                                      <p:tavLst>
                                        <p:tav tm="0">
                                          <p:val>
                                            <p:strVal val="1+#ppt_w/2"/>
                                          </p:val>
                                        </p:tav>
                                        <p:tav tm="100000">
                                          <p:val>
                                            <p:strVal val="#ppt_x"/>
                                          </p:val>
                                        </p:tav>
                                      </p:tavLst>
                                    </p:anim>
                                    <p:anim calcmode="lin" valueType="num">
                                      <p:cBhvr additive="base">
                                        <p:cTn id="25" dur="13000" fill="hold"/>
                                        <p:tgtEl>
                                          <p:spTgt spid="14"/>
                                        </p:tgtEl>
                                        <p:attrNameLst>
                                          <p:attrName>ppt_y</p:attrName>
                                        </p:attrNameLst>
                                      </p:cBhvr>
                                      <p:tavLst>
                                        <p:tav tm="0">
                                          <p:val>
                                            <p:strVal val="#ppt_y"/>
                                          </p:val>
                                        </p:tav>
                                        <p:tav tm="100000">
                                          <p:val>
                                            <p:strVal val="#ppt_y"/>
                                          </p:val>
                                        </p:tav>
                                      </p:tavLst>
                                    </p:anim>
                                  </p:childTnLst>
                                </p:cTn>
                              </p:par>
                              <p:par>
                                <p:cTn id="26" presetID="10" presetClass="entr" presetSubtype="0" fill="hold" nodeType="withEffect">
                                  <p:stCondLst>
                                    <p:cond delay="120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3000"/>
                                        <p:tgtEl>
                                          <p:spTgt spid="14"/>
                                        </p:tgtEl>
                                      </p:cBhvr>
                                    </p:animEffect>
                                  </p:childTnLst>
                                </p:cTn>
                              </p:par>
                              <p:par>
                                <p:cTn id="29" presetID="10" presetClass="exit" presetSubtype="0" fill="hold" nodeType="withEffect">
                                  <p:stCondLst>
                                    <p:cond delay="17000"/>
                                  </p:stCondLst>
                                  <p:childTnLst>
                                    <p:animEffect transition="out" filter="fade">
                                      <p:cBhvr>
                                        <p:cTn id="30" dur="5000"/>
                                        <p:tgtEl>
                                          <p:spTgt spid="10"/>
                                        </p:tgtEl>
                                      </p:cBhvr>
                                    </p:animEffect>
                                    <p:set>
                                      <p:cBhvr>
                                        <p:cTn id="31" dur="1" fill="hold">
                                          <p:stCondLst>
                                            <p:cond delay="4999"/>
                                          </p:stCondLst>
                                        </p:cTn>
                                        <p:tgtEl>
                                          <p:spTgt spid="10"/>
                                        </p:tgtEl>
                                        <p:attrNameLst>
                                          <p:attrName>style.visibility</p:attrName>
                                        </p:attrNameLst>
                                      </p:cBhvr>
                                      <p:to>
                                        <p:strVal val="hidden"/>
                                      </p:to>
                                    </p:set>
                                  </p:childTnLst>
                                </p:cTn>
                              </p:par>
                              <p:par>
                                <p:cTn id="32" presetID="10" presetClass="exit" presetSubtype="0" fill="hold" nodeType="withEffect">
                                  <p:stCondLst>
                                    <p:cond delay="17000"/>
                                  </p:stCondLst>
                                  <p:childTnLst>
                                    <p:animEffect transition="out" filter="fade">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22" presetClass="entr" presetSubtype="8" fill="hold" grpId="0" nodeType="withEffect">
                                  <p:stCondLst>
                                    <p:cond delay="2475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1500"/>
                                        <p:tgtEl>
                                          <p:spTgt spid="2"/>
                                        </p:tgtEl>
                                      </p:cBhvr>
                                    </p:animEffect>
                                  </p:childTnLst>
                                </p:cTn>
                              </p:par>
                            </p:childTnLst>
                          </p:cTn>
                        </p:par>
                        <p:par>
                          <p:cTn id="38" fill="hold">
                            <p:stCondLst>
                              <p:cond delay="26326"/>
                            </p:stCondLst>
                            <p:childTnLst>
                              <p:par>
                                <p:cTn id="39" presetID="10" presetClass="entr" presetSubtype="0" fill="hold" grpId="0" nodeType="afterEffect">
                                  <p:stCondLst>
                                    <p:cond delay="1500"/>
                                  </p:stCondLst>
                                  <p:iterate type="lt">
                                    <p:tmPct val="7000"/>
                                  </p:iterate>
                                  <p:childTnLst>
                                    <p:set>
                                      <p:cBhvr>
                                        <p:cTn id="40" dur="1" fill="hold">
                                          <p:stCondLst>
                                            <p:cond delay="0"/>
                                          </p:stCondLst>
                                        </p:cTn>
                                        <p:tgtEl>
                                          <p:spTgt spid="4"/>
                                        </p:tgtEl>
                                        <p:attrNameLst>
                                          <p:attrName>style.visibility</p:attrName>
                                        </p:attrNameLst>
                                      </p:cBhvr>
                                      <p:to>
                                        <p:strVal val="visible"/>
                                      </p:to>
                                    </p:set>
                                    <p:animEffect transition="in" filter="fade">
                                      <p:cBhvr>
                                        <p:cTn id="41" dur="1500"/>
                                        <p:tgtEl>
                                          <p:spTgt spid="4"/>
                                        </p:tgtEl>
                                      </p:cBhvr>
                                    </p:animEffect>
                                  </p:childTnLst>
                                </p:cTn>
                              </p:par>
                            </p:childTnLst>
                          </p:cTn>
                        </p:par>
                        <p:par>
                          <p:cTn id="42" fill="hold">
                            <p:stCondLst>
                              <p:cond delay="41506"/>
                            </p:stCondLst>
                            <p:childTnLst>
                              <p:par>
                                <p:cTn id="43" presetID="10" presetClass="entr" presetSubtype="0" fill="hold" grpId="0" nodeType="afterEffect">
                                  <p:stCondLst>
                                    <p:cond delay="1000"/>
                                  </p:stCondLst>
                                  <p:iterate type="lt">
                                    <p:tmPct val="10000"/>
                                  </p:iterate>
                                  <p:childTnLst>
                                    <p:set>
                                      <p:cBhvr>
                                        <p:cTn id="44" dur="1" fill="hold">
                                          <p:stCondLst>
                                            <p:cond delay="0"/>
                                          </p:stCondLst>
                                        </p:cTn>
                                        <p:tgtEl>
                                          <p:spTgt spid="6">
                                            <p:txEl>
                                              <p:pRg st="0" end="0"/>
                                            </p:txEl>
                                          </p:spTgt>
                                        </p:tgtEl>
                                        <p:attrNameLst>
                                          <p:attrName>style.visibility</p:attrName>
                                        </p:attrNameLst>
                                      </p:cBhvr>
                                      <p:to>
                                        <p:strVal val="visible"/>
                                      </p:to>
                                    </p:set>
                                    <p:animEffect transition="in" filter="fade">
                                      <p:cBhvr>
                                        <p:cTn id="45" dur="1500"/>
                                        <p:tgtEl>
                                          <p:spTgt spid="6">
                                            <p:txEl>
                                              <p:pRg st="0" end="0"/>
                                            </p:txEl>
                                          </p:spTgt>
                                        </p:tgtEl>
                                      </p:cBhvr>
                                    </p:animEffect>
                                  </p:childTnLst>
                                </p:cTn>
                              </p:par>
                            </p:childTnLst>
                          </p:cTn>
                        </p:par>
                        <p:par>
                          <p:cTn id="46" fill="hold">
                            <p:stCondLst>
                              <p:cond delay="46256"/>
                            </p:stCondLst>
                            <p:childTnLst>
                              <p:par>
                                <p:cTn id="47" presetID="10" presetClass="entr" presetSubtype="0" fill="hold" grpId="0" nodeType="afterEffect">
                                  <p:stCondLst>
                                    <p:cond delay="1000"/>
                                  </p:stCondLst>
                                  <p:iterate type="lt">
                                    <p:tmPct val="7000"/>
                                  </p:iterate>
                                  <p:childTnLst>
                                    <p:set>
                                      <p:cBhvr>
                                        <p:cTn id="48" dur="1" fill="hold">
                                          <p:stCondLst>
                                            <p:cond delay="0"/>
                                          </p:stCondLst>
                                        </p:cTn>
                                        <p:tgtEl>
                                          <p:spTgt spid="6">
                                            <p:txEl>
                                              <p:pRg st="2" end="2"/>
                                            </p:txEl>
                                          </p:spTgt>
                                        </p:tgtEl>
                                        <p:attrNameLst>
                                          <p:attrName>style.visibility</p:attrName>
                                        </p:attrNameLst>
                                      </p:cBhvr>
                                      <p:to>
                                        <p:strVal val="visible"/>
                                      </p:to>
                                    </p:set>
                                    <p:animEffect transition="in" filter="fade">
                                      <p:cBhvr>
                                        <p:cTn id="49" dur="1500"/>
                                        <p:tgtEl>
                                          <p:spTgt spid="6">
                                            <p:txEl>
                                              <p:pRg st="2" end="2"/>
                                            </p:txEl>
                                          </p:spTgt>
                                        </p:tgtEl>
                                      </p:cBhvr>
                                    </p:animEffect>
                                  </p:childTnLst>
                                </p:cTn>
                              </p:par>
                            </p:childTnLst>
                          </p:cTn>
                        </p:par>
                        <p:par>
                          <p:cTn id="50" fill="hold">
                            <p:stCondLst>
                              <p:cond delay="56001"/>
                            </p:stCondLst>
                            <p:childTnLst>
                              <p:par>
                                <p:cTn id="51" presetID="10" presetClass="entr" presetSubtype="0" fill="hold" grpId="0" nodeType="afterEffect">
                                  <p:stCondLst>
                                    <p:cond delay="1000"/>
                                  </p:stCondLst>
                                  <p:iterate type="lt">
                                    <p:tmPct val="7000"/>
                                  </p:iterate>
                                  <p:childTnLst>
                                    <p:set>
                                      <p:cBhvr>
                                        <p:cTn id="52" dur="1" fill="hold">
                                          <p:stCondLst>
                                            <p:cond delay="0"/>
                                          </p:stCondLst>
                                        </p:cTn>
                                        <p:tgtEl>
                                          <p:spTgt spid="6">
                                            <p:txEl>
                                              <p:pRg st="4" end="4"/>
                                            </p:txEl>
                                          </p:spTgt>
                                        </p:tgtEl>
                                        <p:attrNameLst>
                                          <p:attrName>style.visibility</p:attrName>
                                        </p:attrNameLst>
                                      </p:cBhvr>
                                      <p:to>
                                        <p:strVal val="visible"/>
                                      </p:to>
                                    </p:set>
                                    <p:animEffect transition="in" filter="fade">
                                      <p:cBhvr>
                                        <p:cTn id="53" dur="1500"/>
                                        <p:tgtEl>
                                          <p:spTgt spid="6">
                                            <p:txEl>
                                              <p:pRg st="4" end="4"/>
                                            </p:txEl>
                                          </p:spTgt>
                                        </p:tgtEl>
                                      </p:cBhvr>
                                    </p:animEffect>
                                  </p:childTnLst>
                                </p:cTn>
                              </p:par>
                              <p:par>
                                <p:cTn id="54" presetID="10" presetClass="entr" presetSubtype="0" fill="hold" grpId="0" nodeType="withEffect">
                                  <p:stCondLst>
                                    <p:cond delay="10000"/>
                                  </p:stCondLst>
                                  <p:iterate type="lt">
                                    <p:tmPct val="7000"/>
                                  </p:iterate>
                                  <p:childTnLst>
                                    <p:set>
                                      <p:cBhvr>
                                        <p:cTn id="55" dur="1" fill="hold">
                                          <p:stCondLst>
                                            <p:cond delay="0"/>
                                          </p:stCondLst>
                                        </p:cTn>
                                        <p:tgtEl>
                                          <p:spTgt spid="6">
                                            <p:txEl>
                                              <p:pRg st="5" end="5"/>
                                            </p:txEl>
                                          </p:spTgt>
                                        </p:tgtEl>
                                        <p:attrNameLst>
                                          <p:attrName>style.visibility</p:attrName>
                                        </p:attrNameLst>
                                      </p:cBhvr>
                                      <p:to>
                                        <p:strVal val="visible"/>
                                      </p:to>
                                    </p:set>
                                    <p:animEffect transition="in" filter="fade">
                                      <p:cBhvr>
                                        <p:cTn id="56" dur="1500"/>
                                        <p:tgtEl>
                                          <p:spTgt spid="6">
                                            <p:txEl>
                                              <p:pRg st="5" end="5"/>
                                            </p:txEl>
                                          </p:spTgt>
                                        </p:tgtEl>
                                      </p:cBhvr>
                                    </p:animEffect>
                                  </p:childTnLst>
                                </p:cTn>
                              </p:par>
                            </p:childTnLst>
                          </p:cTn>
                        </p:par>
                        <p:par>
                          <p:cTn id="57" fill="hold">
                            <p:stCondLst>
                              <p:cond delay="70546"/>
                            </p:stCondLst>
                            <p:childTnLst>
                              <p:par>
                                <p:cTn id="58" presetID="1" presetClass="entr" presetSubtype="0" fill="hold" grpId="0" nodeType="afterEffect">
                                  <p:stCondLst>
                                    <p:cond delay="1500"/>
                                  </p:stCondLst>
                                  <p:childTnLst>
                                    <p:set>
                                      <p:cBhvr>
                                        <p:cTn id="59"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0" fill="hold" display="0">
                  <p:stCondLst>
                    <p:cond delay="indefinite"/>
                  </p:stCondLst>
                  <p:endCondLst>
                    <p:cond evt="onStopAudio" delay="0">
                      <p:tgtEl>
                        <p:sldTgt/>
                      </p:tgtEl>
                    </p:cond>
                  </p:endCondLst>
                </p:cTn>
                <p:tgtEl>
                  <p:spTgt spid="3"/>
                </p:tgtEl>
              </p:cMediaNode>
            </p:audio>
          </p:childTnLst>
        </p:cTn>
      </p:par>
    </p:tnLst>
    <p:bldLst>
      <p:bldP spid="4" grpId="0"/>
      <p:bldP spid="6" grpId="0" uiExpand="1" build="p"/>
      <p:bldP spid="7" grpId="0"/>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005661" y="93861"/>
            <a:ext cx="5006499" cy="461665"/>
          </a:xfrm>
          <a:prstGeom prst="rect">
            <a:avLst/>
          </a:prstGeom>
        </p:spPr>
        <p:txBody>
          <a:bodyPr wrap="none">
            <a:spAutoFit/>
          </a:bodyPr>
          <a:lstStyle/>
          <a:p>
            <a:r>
              <a:rPr lang="es-MX" sz="2400" b="1" dirty="0" smtClean="0">
                <a:ln w="22225">
                  <a:solidFill>
                    <a:schemeClr val="accent2"/>
                  </a:solidFill>
                  <a:prstDash val="solid"/>
                </a:ln>
                <a:solidFill>
                  <a:schemeClr val="accent2">
                    <a:lumMod val="40000"/>
                    <a:lumOff val="60000"/>
                  </a:schemeClr>
                </a:solidFill>
                <a:ea typeface="Times New Roman" panose="02020603050405020304" pitchFamily="18" charset="0"/>
              </a:rPr>
              <a:t>Cabellos </a:t>
            </a:r>
            <a:r>
              <a:rPr lang="es-MX" sz="2400" b="1" dirty="0">
                <a:ln w="22225">
                  <a:solidFill>
                    <a:schemeClr val="accent2"/>
                  </a:solidFill>
                  <a:prstDash val="solid"/>
                </a:ln>
                <a:solidFill>
                  <a:schemeClr val="accent2">
                    <a:lumMod val="40000"/>
                    <a:lumOff val="60000"/>
                  </a:schemeClr>
                </a:solidFill>
                <a:ea typeface="Times New Roman" panose="02020603050405020304" pitchFamily="18" charset="0"/>
              </a:rPr>
              <a:t>y piel siempre </a:t>
            </a:r>
            <a:r>
              <a:rPr lang="es-MX" sz="2400" b="1" dirty="0" smtClean="0">
                <a:ln w="22225">
                  <a:solidFill>
                    <a:schemeClr val="accent2"/>
                  </a:solidFill>
                  <a:prstDash val="solid"/>
                </a:ln>
                <a:solidFill>
                  <a:schemeClr val="accent2">
                    <a:lumMod val="40000"/>
                    <a:lumOff val="60000"/>
                  </a:schemeClr>
                </a:solidFill>
                <a:ea typeface="Times New Roman" panose="02020603050405020304" pitchFamily="18" charset="0"/>
              </a:rPr>
              <a:t>jóvenes</a:t>
            </a:r>
            <a:endParaRPr lang="es-MX" sz="2400" b="1" dirty="0">
              <a:ln w="22225">
                <a:solidFill>
                  <a:schemeClr val="accent2"/>
                </a:solidFill>
                <a:prstDash val="solid"/>
              </a:ln>
              <a:solidFill>
                <a:schemeClr val="accent2">
                  <a:lumMod val="40000"/>
                  <a:lumOff val="60000"/>
                </a:schemeClr>
              </a:solidFill>
              <a:ea typeface="Times New Roman" panose="02020603050405020304" pitchFamily="18" charset="0"/>
            </a:endParaRPr>
          </a:p>
        </p:txBody>
      </p:sp>
      <p:sp>
        <p:nvSpPr>
          <p:cNvPr id="4" name="Rectángulo 3"/>
          <p:cNvSpPr/>
          <p:nvPr/>
        </p:nvSpPr>
        <p:spPr>
          <a:xfrm>
            <a:off x="-2" y="627534"/>
            <a:ext cx="4901265" cy="1477328"/>
          </a:xfrm>
          <a:prstGeom prst="rect">
            <a:avLst/>
          </a:prstGeom>
        </p:spPr>
        <p:txBody>
          <a:bodyPr wrap="square">
            <a:spAutoFit/>
          </a:bodyPr>
          <a:lstStyle/>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Nuestra estética también se ve beneficiada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por </a:t>
            </a:r>
            <a:r>
              <a:rPr lang="es-MX" dirty="0">
                <a:solidFill>
                  <a:schemeClr val="accent6">
                    <a:lumMod val="75000"/>
                  </a:schemeClr>
                </a:solidFill>
                <a:latin typeface="Berlin Sans FB Demi" panose="020E0802020502020306" pitchFamily="34" charset="0"/>
                <a:ea typeface="Times New Roman" panose="02020603050405020304" pitchFamily="18" charset="0"/>
              </a:rPr>
              <a:t>los atributos del aguacate,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ya </a:t>
            </a:r>
            <a:r>
              <a:rPr lang="es-MX" dirty="0">
                <a:solidFill>
                  <a:schemeClr val="accent6">
                    <a:lumMod val="75000"/>
                  </a:schemeClr>
                </a:solidFill>
                <a:latin typeface="Berlin Sans FB Demi" panose="020E0802020502020306" pitchFamily="34" charset="0"/>
                <a:ea typeface="Times New Roman" panose="02020603050405020304" pitchFamily="18" charset="0"/>
              </a:rPr>
              <a:t>que esta milagrosa fruta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previene </a:t>
            </a:r>
            <a:r>
              <a:rPr lang="es-MX" dirty="0">
                <a:solidFill>
                  <a:schemeClr val="accent6">
                    <a:lumMod val="75000"/>
                  </a:schemeClr>
                </a:solidFill>
                <a:latin typeface="Berlin Sans FB Demi" panose="020E0802020502020306" pitchFamily="34" charset="0"/>
                <a:ea typeface="Times New Roman" panose="02020603050405020304" pitchFamily="18" charset="0"/>
              </a:rPr>
              <a:t>el envejecimiento de la piel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y </a:t>
            </a:r>
            <a:r>
              <a:rPr lang="es-MX" dirty="0">
                <a:solidFill>
                  <a:schemeClr val="accent6">
                    <a:lumMod val="75000"/>
                  </a:schemeClr>
                </a:solidFill>
                <a:latin typeface="Berlin Sans FB Demi" panose="020E0802020502020306" pitchFamily="34" charset="0"/>
                <a:ea typeface="Times New Roman" panose="02020603050405020304" pitchFamily="18" charset="0"/>
              </a:rPr>
              <a:t>a su vez, protege el cabello.</a:t>
            </a:r>
          </a:p>
        </p:txBody>
      </p:sp>
      <p:sp>
        <p:nvSpPr>
          <p:cNvPr id="6" name="Rectángulo 5"/>
          <p:cNvSpPr/>
          <p:nvPr/>
        </p:nvSpPr>
        <p:spPr>
          <a:xfrm>
            <a:off x="4211960" y="2988697"/>
            <a:ext cx="4932040" cy="2031325"/>
          </a:xfrm>
          <a:prstGeom prst="rect">
            <a:avLst/>
          </a:prstGeom>
        </p:spPr>
        <p:txBody>
          <a:bodyPr wrap="square">
            <a:spAutoFit/>
          </a:bodyPr>
          <a:lstStyle/>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Así que si quieres verte mucho más joven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y </a:t>
            </a:r>
            <a:r>
              <a:rPr lang="es-MX" dirty="0">
                <a:solidFill>
                  <a:schemeClr val="accent6">
                    <a:lumMod val="75000"/>
                  </a:schemeClr>
                </a:solidFill>
                <a:latin typeface="Berlin Sans FB Demi" panose="020E0802020502020306" pitchFamily="34" charset="0"/>
                <a:ea typeface="Times New Roman" panose="02020603050405020304" pitchFamily="18" charset="0"/>
              </a:rPr>
              <a:t>bonita, puedes aplicar aguacate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como </a:t>
            </a:r>
            <a:r>
              <a:rPr lang="es-MX" dirty="0">
                <a:solidFill>
                  <a:schemeClr val="accent6">
                    <a:lumMod val="75000"/>
                  </a:schemeClr>
                </a:solidFill>
                <a:latin typeface="Berlin Sans FB Demi" panose="020E0802020502020306" pitchFamily="34" charset="0"/>
                <a:ea typeface="Times New Roman" panose="02020603050405020304" pitchFamily="18" charset="0"/>
              </a:rPr>
              <a:t>una mascarilla,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claro </a:t>
            </a:r>
            <a:r>
              <a:rPr lang="es-MX" dirty="0">
                <a:solidFill>
                  <a:schemeClr val="accent6">
                    <a:lumMod val="75000"/>
                  </a:schemeClr>
                </a:solidFill>
                <a:latin typeface="Berlin Sans FB Demi" panose="020E0802020502020306" pitchFamily="34" charset="0"/>
                <a:ea typeface="Times New Roman" panose="02020603050405020304" pitchFamily="18" charset="0"/>
              </a:rPr>
              <a:t>que antes debes hacerla cremosa.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La </a:t>
            </a:r>
            <a:r>
              <a:rPr lang="es-MX" dirty="0">
                <a:solidFill>
                  <a:schemeClr val="accent6">
                    <a:lumMod val="75000"/>
                  </a:schemeClr>
                </a:solidFill>
                <a:latin typeface="Berlin Sans FB Demi" panose="020E0802020502020306" pitchFamily="34" charset="0"/>
                <a:ea typeface="Times New Roman" panose="02020603050405020304" pitchFamily="18" charset="0"/>
              </a:rPr>
              <a:t>misma aplicación te puede ayudar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a </a:t>
            </a:r>
            <a:r>
              <a:rPr lang="es-MX" dirty="0">
                <a:solidFill>
                  <a:schemeClr val="accent6">
                    <a:lumMod val="75000"/>
                  </a:schemeClr>
                </a:solidFill>
                <a:latin typeface="Berlin Sans FB Demi" panose="020E0802020502020306" pitchFamily="34" charset="0"/>
                <a:ea typeface="Times New Roman" panose="02020603050405020304" pitchFamily="18" charset="0"/>
              </a:rPr>
              <a:t>curar las lesiones por quemadura de sol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y </a:t>
            </a:r>
            <a:r>
              <a:rPr lang="es-MX" dirty="0">
                <a:solidFill>
                  <a:schemeClr val="accent6">
                    <a:lumMod val="75000"/>
                  </a:schemeClr>
                </a:solidFill>
                <a:latin typeface="Berlin Sans FB Demi" panose="020E0802020502020306" pitchFamily="34" charset="0"/>
                <a:ea typeface="Times New Roman" panose="02020603050405020304" pitchFamily="18" charset="0"/>
              </a:rPr>
              <a:t>atenuar esas arrugas que tanto te molestan.</a:t>
            </a:r>
          </a:p>
        </p:txBody>
      </p:sp>
      <p:sp>
        <p:nvSpPr>
          <p:cNvPr id="7" name="CuadroTexto 6"/>
          <p:cNvSpPr txBox="1"/>
          <p:nvPr/>
        </p:nvSpPr>
        <p:spPr>
          <a:xfrm>
            <a:off x="-4254" y="-10236"/>
            <a:ext cx="160882" cy="300082"/>
          </a:xfrm>
          <a:prstGeom prst="rect">
            <a:avLst/>
          </a:prstGeom>
          <a:noFill/>
        </p:spPr>
        <p:txBody>
          <a:bodyPr wrap="square" rtlCol="0">
            <a:spAutoFit/>
          </a:bodyPr>
          <a:lstStyle/>
          <a:p>
            <a:pPr defTabSz="685800" fontAlgn="auto">
              <a:spcBef>
                <a:spcPts val="0"/>
              </a:spcBef>
              <a:spcAft>
                <a:spcPts val="0"/>
              </a:spcAft>
            </a:pPr>
            <a:r>
              <a:rPr lang="es-ES" sz="1350" dirty="0">
                <a:solidFill>
                  <a:prstClr val="black"/>
                </a:solidFill>
                <a:latin typeface="Calibri" panose="020F0502020204030204"/>
              </a:rPr>
              <a:t> </a:t>
            </a:r>
            <a:endParaRPr lang="es-MX" sz="1350" dirty="0">
              <a:solidFill>
                <a:prstClr val="black"/>
              </a:solidFill>
              <a:latin typeface="Calibri" panose="020F0502020204030204"/>
            </a:endParaRPr>
          </a:p>
        </p:txBody>
      </p:sp>
      <p:pic>
        <p:nvPicPr>
          <p:cNvPr id="3" name="Eagle  9 cerebro-%artist%-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411216" y="5274518"/>
            <a:ext cx="304800" cy="304800"/>
          </a:xfrm>
          <a:prstGeom prst="rect">
            <a:avLst/>
          </a:prstGeom>
        </p:spPr>
      </p:pic>
      <p:pic>
        <p:nvPicPr>
          <p:cNvPr id="5" name="Imagen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5662" y="341353"/>
            <a:ext cx="3104412" cy="215838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5" name="Imagen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004048" y="2668891"/>
            <a:ext cx="3240360" cy="24239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6" name="Imagen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86644" y="312525"/>
            <a:ext cx="4209143" cy="254725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7" name="Imagen 1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15332" y="2320886"/>
            <a:ext cx="3327895" cy="267305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8" name="Imagen 1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61036" y="2306538"/>
            <a:ext cx="3806908" cy="273075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9" name="Imagen 1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716016" y="307588"/>
            <a:ext cx="3828179" cy="255009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4" name="Imagen 1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3516" y="-10236"/>
            <a:ext cx="9162197" cy="5153736"/>
          </a:xfrm>
          <a:prstGeom prst="rect">
            <a:avLst/>
          </a:prstGeom>
        </p:spPr>
      </p:pic>
    </p:spTree>
    <p:extLst>
      <p:ext uri="{BB962C8B-B14F-4D97-AF65-F5344CB8AC3E}">
        <p14:creationId xmlns:p14="http://schemas.microsoft.com/office/powerpoint/2010/main" val="3777478823"/>
      </p:ext>
    </p:extLst>
  </p:cSld>
  <p:clrMapOvr>
    <a:masterClrMapping/>
  </p:clrMapOvr>
  <mc:AlternateContent xmlns:mc="http://schemas.openxmlformats.org/markup-compatibility/2006" xmlns:p14="http://schemas.microsoft.com/office/powerpoint/2010/main">
    <mc:Choice Requires="p14">
      <p:transition spd="slow" p14:dur="3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afterEffect">
                                  <p:stCondLst>
                                    <p:cond delay="0"/>
                                  </p:stCondLst>
                                  <p:childTnLst>
                                    <p:set>
                                      <p:cBhvr>
                                        <p:cTn id="6" dur="1" fill="hold">
                                          <p:stCondLst>
                                            <p:cond delay="0"/>
                                          </p:stCondLst>
                                        </p:cTn>
                                        <p:tgtEl>
                                          <p:spTgt spid="14"/>
                                        </p:tgtEl>
                                        <p:attrNameLst>
                                          <p:attrName>style.visibility</p:attrName>
                                        </p:attrNameLst>
                                      </p:cBhvr>
                                      <p:to>
                                        <p:strVal val="hidden"/>
                                      </p:to>
                                    </p:set>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40530" fill="hold"/>
                                        <p:tgtEl>
                                          <p:spTgt spid="3"/>
                                        </p:tgtEl>
                                      </p:cBhvr>
                                    </p:cmd>
                                  </p:childTnLst>
                                </p:cTn>
                              </p:par>
                              <p:par>
                                <p:cTn id="10" presetID="31"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7000" fill="hold"/>
                                        <p:tgtEl>
                                          <p:spTgt spid="5"/>
                                        </p:tgtEl>
                                        <p:attrNameLst>
                                          <p:attrName>ppt_w</p:attrName>
                                        </p:attrNameLst>
                                      </p:cBhvr>
                                      <p:tavLst>
                                        <p:tav tm="0">
                                          <p:val>
                                            <p:fltVal val="0"/>
                                          </p:val>
                                        </p:tav>
                                        <p:tav tm="100000">
                                          <p:val>
                                            <p:strVal val="#ppt_w"/>
                                          </p:val>
                                        </p:tav>
                                      </p:tavLst>
                                    </p:anim>
                                    <p:anim calcmode="lin" valueType="num">
                                      <p:cBhvr>
                                        <p:cTn id="13" dur="7000" fill="hold"/>
                                        <p:tgtEl>
                                          <p:spTgt spid="5"/>
                                        </p:tgtEl>
                                        <p:attrNameLst>
                                          <p:attrName>ppt_h</p:attrName>
                                        </p:attrNameLst>
                                      </p:cBhvr>
                                      <p:tavLst>
                                        <p:tav tm="0">
                                          <p:val>
                                            <p:fltVal val="0"/>
                                          </p:val>
                                        </p:tav>
                                        <p:tav tm="100000">
                                          <p:val>
                                            <p:strVal val="#ppt_h"/>
                                          </p:val>
                                        </p:tav>
                                      </p:tavLst>
                                    </p:anim>
                                    <p:anim calcmode="lin" valueType="num">
                                      <p:cBhvr>
                                        <p:cTn id="14" dur="7000" fill="hold"/>
                                        <p:tgtEl>
                                          <p:spTgt spid="5"/>
                                        </p:tgtEl>
                                        <p:attrNameLst>
                                          <p:attrName>style.rotation</p:attrName>
                                        </p:attrNameLst>
                                      </p:cBhvr>
                                      <p:tavLst>
                                        <p:tav tm="0">
                                          <p:val>
                                            <p:fltVal val="90"/>
                                          </p:val>
                                        </p:tav>
                                        <p:tav tm="100000">
                                          <p:val>
                                            <p:fltVal val="0"/>
                                          </p:val>
                                        </p:tav>
                                      </p:tavLst>
                                    </p:anim>
                                    <p:animEffect transition="in" filter="fade">
                                      <p:cBhvr>
                                        <p:cTn id="15" dur="7000"/>
                                        <p:tgtEl>
                                          <p:spTgt spid="5"/>
                                        </p:tgtEl>
                                      </p:cBhvr>
                                    </p:animEffect>
                                  </p:childTnLst>
                                </p:cTn>
                              </p:par>
                              <p:par>
                                <p:cTn id="16" presetID="31" presetClass="entr" presetSubtype="0" fill="hold" nodeType="withEffect">
                                  <p:stCondLst>
                                    <p:cond delay="6250"/>
                                  </p:stCondLst>
                                  <p:childTnLst>
                                    <p:set>
                                      <p:cBhvr>
                                        <p:cTn id="17" dur="1" fill="hold">
                                          <p:stCondLst>
                                            <p:cond delay="0"/>
                                          </p:stCondLst>
                                        </p:cTn>
                                        <p:tgtEl>
                                          <p:spTgt spid="19"/>
                                        </p:tgtEl>
                                        <p:attrNameLst>
                                          <p:attrName>style.visibility</p:attrName>
                                        </p:attrNameLst>
                                      </p:cBhvr>
                                      <p:to>
                                        <p:strVal val="visible"/>
                                      </p:to>
                                    </p:set>
                                    <p:anim calcmode="lin" valueType="num">
                                      <p:cBhvr>
                                        <p:cTn id="18" dur="7000" fill="hold"/>
                                        <p:tgtEl>
                                          <p:spTgt spid="19"/>
                                        </p:tgtEl>
                                        <p:attrNameLst>
                                          <p:attrName>ppt_w</p:attrName>
                                        </p:attrNameLst>
                                      </p:cBhvr>
                                      <p:tavLst>
                                        <p:tav tm="0">
                                          <p:val>
                                            <p:fltVal val="0"/>
                                          </p:val>
                                        </p:tav>
                                        <p:tav tm="100000">
                                          <p:val>
                                            <p:strVal val="#ppt_w"/>
                                          </p:val>
                                        </p:tav>
                                      </p:tavLst>
                                    </p:anim>
                                    <p:anim calcmode="lin" valueType="num">
                                      <p:cBhvr>
                                        <p:cTn id="19" dur="7000" fill="hold"/>
                                        <p:tgtEl>
                                          <p:spTgt spid="19"/>
                                        </p:tgtEl>
                                        <p:attrNameLst>
                                          <p:attrName>ppt_h</p:attrName>
                                        </p:attrNameLst>
                                      </p:cBhvr>
                                      <p:tavLst>
                                        <p:tav tm="0">
                                          <p:val>
                                            <p:fltVal val="0"/>
                                          </p:val>
                                        </p:tav>
                                        <p:tav tm="100000">
                                          <p:val>
                                            <p:strVal val="#ppt_h"/>
                                          </p:val>
                                        </p:tav>
                                      </p:tavLst>
                                    </p:anim>
                                    <p:anim calcmode="lin" valueType="num">
                                      <p:cBhvr>
                                        <p:cTn id="20" dur="7000" fill="hold"/>
                                        <p:tgtEl>
                                          <p:spTgt spid="19"/>
                                        </p:tgtEl>
                                        <p:attrNameLst>
                                          <p:attrName>style.rotation</p:attrName>
                                        </p:attrNameLst>
                                      </p:cBhvr>
                                      <p:tavLst>
                                        <p:tav tm="0">
                                          <p:val>
                                            <p:fltVal val="90"/>
                                          </p:val>
                                        </p:tav>
                                        <p:tav tm="100000">
                                          <p:val>
                                            <p:fltVal val="0"/>
                                          </p:val>
                                        </p:tav>
                                      </p:tavLst>
                                    </p:anim>
                                    <p:animEffect transition="in" filter="fade">
                                      <p:cBhvr>
                                        <p:cTn id="21" dur="7000"/>
                                        <p:tgtEl>
                                          <p:spTgt spid="19"/>
                                        </p:tgtEl>
                                      </p:cBhvr>
                                    </p:animEffect>
                                  </p:childTnLst>
                                </p:cTn>
                              </p:par>
                              <p:par>
                                <p:cTn id="22" presetID="2" presetClass="entr" presetSubtype="12" fill="hold" nodeType="withEffect">
                                  <p:stCondLst>
                                    <p:cond delay="1275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7000" fill="hold"/>
                                        <p:tgtEl>
                                          <p:spTgt spid="17"/>
                                        </p:tgtEl>
                                        <p:attrNameLst>
                                          <p:attrName>ppt_x</p:attrName>
                                        </p:attrNameLst>
                                      </p:cBhvr>
                                      <p:tavLst>
                                        <p:tav tm="0">
                                          <p:val>
                                            <p:strVal val="0-#ppt_w/2"/>
                                          </p:val>
                                        </p:tav>
                                        <p:tav tm="100000">
                                          <p:val>
                                            <p:strVal val="#ppt_x"/>
                                          </p:val>
                                        </p:tav>
                                      </p:tavLst>
                                    </p:anim>
                                    <p:anim calcmode="lin" valueType="num">
                                      <p:cBhvr additive="base">
                                        <p:cTn id="25" dur="7000" fill="hold"/>
                                        <p:tgtEl>
                                          <p:spTgt spid="17"/>
                                        </p:tgtEl>
                                        <p:attrNameLst>
                                          <p:attrName>ppt_y</p:attrName>
                                        </p:attrNameLst>
                                      </p:cBhvr>
                                      <p:tavLst>
                                        <p:tav tm="0">
                                          <p:val>
                                            <p:strVal val="1+#ppt_h/2"/>
                                          </p:val>
                                        </p:tav>
                                        <p:tav tm="100000">
                                          <p:val>
                                            <p:strVal val="#ppt_y"/>
                                          </p:val>
                                        </p:tav>
                                      </p:tavLst>
                                    </p:anim>
                                  </p:childTnLst>
                                </p:cTn>
                              </p:par>
                              <p:par>
                                <p:cTn id="26" presetID="2" presetClass="entr" presetSubtype="6" fill="hold" nodeType="withEffect">
                                  <p:stCondLst>
                                    <p:cond delay="1925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7000" fill="hold"/>
                                        <p:tgtEl>
                                          <p:spTgt spid="15"/>
                                        </p:tgtEl>
                                        <p:attrNameLst>
                                          <p:attrName>ppt_x</p:attrName>
                                        </p:attrNameLst>
                                      </p:cBhvr>
                                      <p:tavLst>
                                        <p:tav tm="0">
                                          <p:val>
                                            <p:strVal val="1+#ppt_w/2"/>
                                          </p:val>
                                        </p:tav>
                                        <p:tav tm="100000">
                                          <p:val>
                                            <p:strVal val="#ppt_x"/>
                                          </p:val>
                                        </p:tav>
                                      </p:tavLst>
                                    </p:anim>
                                    <p:anim calcmode="lin" valueType="num">
                                      <p:cBhvr additive="base">
                                        <p:cTn id="29" dur="7000" fill="hold"/>
                                        <p:tgtEl>
                                          <p:spTgt spid="15"/>
                                        </p:tgtEl>
                                        <p:attrNameLst>
                                          <p:attrName>ppt_y</p:attrName>
                                        </p:attrNameLst>
                                      </p:cBhvr>
                                      <p:tavLst>
                                        <p:tav tm="0">
                                          <p:val>
                                            <p:strVal val="1+#ppt_h/2"/>
                                          </p:val>
                                        </p:tav>
                                        <p:tav tm="100000">
                                          <p:val>
                                            <p:strVal val="#ppt_y"/>
                                          </p:val>
                                        </p:tav>
                                      </p:tavLst>
                                    </p:anim>
                                  </p:childTnLst>
                                </p:cTn>
                              </p:par>
                              <p:par>
                                <p:cTn id="30" presetID="17" presetClass="entr" presetSubtype="8" fill="hold" nodeType="withEffect">
                                  <p:stCondLst>
                                    <p:cond delay="26750"/>
                                  </p:stCondLst>
                                  <p:childTnLst>
                                    <p:set>
                                      <p:cBhvr>
                                        <p:cTn id="31" dur="1" fill="hold">
                                          <p:stCondLst>
                                            <p:cond delay="0"/>
                                          </p:stCondLst>
                                        </p:cTn>
                                        <p:tgtEl>
                                          <p:spTgt spid="18"/>
                                        </p:tgtEl>
                                        <p:attrNameLst>
                                          <p:attrName>style.visibility</p:attrName>
                                        </p:attrNameLst>
                                      </p:cBhvr>
                                      <p:to>
                                        <p:strVal val="visible"/>
                                      </p:to>
                                    </p:set>
                                    <p:anim calcmode="lin" valueType="num">
                                      <p:cBhvr>
                                        <p:cTn id="32" dur="7000" fill="hold"/>
                                        <p:tgtEl>
                                          <p:spTgt spid="18"/>
                                        </p:tgtEl>
                                        <p:attrNameLst>
                                          <p:attrName>ppt_x</p:attrName>
                                        </p:attrNameLst>
                                      </p:cBhvr>
                                      <p:tavLst>
                                        <p:tav tm="0">
                                          <p:val>
                                            <p:strVal val="#ppt_x-#ppt_w/2"/>
                                          </p:val>
                                        </p:tav>
                                        <p:tav tm="100000">
                                          <p:val>
                                            <p:strVal val="#ppt_x"/>
                                          </p:val>
                                        </p:tav>
                                      </p:tavLst>
                                    </p:anim>
                                    <p:anim calcmode="lin" valueType="num">
                                      <p:cBhvr>
                                        <p:cTn id="33" dur="7000" fill="hold"/>
                                        <p:tgtEl>
                                          <p:spTgt spid="18"/>
                                        </p:tgtEl>
                                        <p:attrNameLst>
                                          <p:attrName>ppt_y</p:attrName>
                                        </p:attrNameLst>
                                      </p:cBhvr>
                                      <p:tavLst>
                                        <p:tav tm="0">
                                          <p:val>
                                            <p:strVal val="#ppt_y"/>
                                          </p:val>
                                        </p:tav>
                                        <p:tav tm="100000">
                                          <p:val>
                                            <p:strVal val="#ppt_y"/>
                                          </p:val>
                                        </p:tav>
                                      </p:tavLst>
                                    </p:anim>
                                    <p:anim calcmode="lin" valueType="num">
                                      <p:cBhvr>
                                        <p:cTn id="34" dur="7000" fill="hold"/>
                                        <p:tgtEl>
                                          <p:spTgt spid="18"/>
                                        </p:tgtEl>
                                        <p:attrNameLst>
                                          <p:attrName>ppt_w</p:attrName>
                                        </p:attrNameLst>
                                      </p:cBhvr>
                                      <p:tavLst>
                                        <p:tav tm="0">
                                          <p:val>
                                            <p:fltVal val="0"/>
                                          </p:val>
                                        </p:tav>
                                        <p:tav tm="100000">
                                          <p:val>
                                            <p:strVal val="#ppt_w"/>
                                          </p:val>
                                        </p:tav>
                                      </p:tavLst>
                                    </p:anim>
                                    <p:anim calcmode="lin" valueType="num">
                                      <p:cBhvr>
                                        <p:cTn id="35" dur="7000" fill="hold"/>
                                        <p:tgtEl>
                                          <p:spTgt spid="18"/>
                                        </p:tgtEl>
                                        <p:attrNameLst>
                                          <p:attrName>ppt_h</p:attrName>
                                        </p:attrNameLst>
                                      </p:cBhvr>
                                      <p:tavLst>
                                        <p:tav tm="0">
                                          <p:val>
                                            <p:strVal val="#ppt_h"/>
                                          </p:val>
                                        </p:tav>
                                        <p:tav tm="100000">
                                          <p:val>
                                            <p:strVal val="#ppt_h"/>
                                          </p:val>
                                        </p:tav>
                                      </p:tavLst>
                                    </p:anim>
                                  </p:childTnLst>
                                </p:cTn>
                              </p:par>
                              <p:par>
                                <p:cTn id="36" presetID="17" presetClass="entr" presetSubtype="2" fill="hold" nodeType="withEffect">
                                  <p:stCondLst>
                                    <p:cond delay="26750"/>
                                  </p:stCondLst>
                                  <p:childTnLst>
                                    <p:set>
                                      <p:cBhvr>
                                        <p:cTn id="37" dur="1" fill="hold">
                                          <p:stCondLst>
                                            <p:cond delay="0"/>
                                          </p:stCondLst>
                                        </p:cTn>
                                        <p:tgtEl>
                                          <p:spTgt spid="16"/>
                                        </p:tgtEl>
                                        <p:attrNameLst>
                                          <p:attrName>style.visibility</p:attrName>
                                        </p:attrNameLst>
                                      </p:cBhvr>
                                      <p:to>
                                        <p:strVal val="visible"/>
                                      </p:to>
                                    </p:set>
                                    <p:anim calcmode="lin" valueType="num">
                                      <p:cBhvr>
                                        <p:cTn id="38" dur="7000" fill="hold"/>
                                        <p:tgtEl>
                                          <p:spTgt spid="16"/>
                                        </p:tgtEl>
                                        <p:attrNameLst>
                                          <p:attrName>ppt_x</p:attrName>
                                        </p:attrNameLst>
                                      </p:cBhvr>
                                      <p:tavLst>
                                        <p:tav tm="0">
                                          <p:val>
                                            <p:strVal val="#ppt_x+#ppt_w/2"/>
                                          </p:val>
                                        </p:tav>
                                        <p:tav tm="100000">
                                          <p:val>
                                            <p:strVal val="#ppt_x"/>
                                          </p:val>
                                        </p:tav>
                                      </p:tavLst>
                                    </p:anim>
                                    <p:anim calcmode="lin" valueType="num">
                                      <p:cBhvr>
                                        <p:cTn id="39" dur="7000" fill="hold"/>
                                        <p:tgtEl>
                                          <p:spTgt spid="16"/>
                                        </p:tgtEl>
                                        <p:attrNameLst>
                                          <p:attrName>ppt_y</p:attrName>
                                        </p:attrNameLst>
                                      </p:cBhvr>
                                      <p:tavLst>
                                        <p:tav tm="0">
                                          <p:val>
                                            <p:strVal val="#ppt_y"/>
                                          </p:val>
                                        </p:tav>
                                        <p:tav tm="100000">
                                          <p:val>
                                            <p:strVal val="#ppt_y"/>
                                          </p:val>
                                        </p:tav>
                                      </p:tavLst>
                                    </p:anim>
                                    <p:anim calcmode="lin" valueType="num">
                                      <p:cBhvr>
                                        <p:cTn id="40" dur="7000" fill="hold"/>
                                        <p:tgtEl>
                                          <p:spTgt spid="16"/>
                                        </p:tgtEl>
                                        <p:attrNameLst>
                                          <p:attrName>ppt_w</p:attrName>
                                        </p:attrNameLst>
                                      </p:cBhvr>
                                      <p:tavLst>
                                        <p:tav tm="0">
                                          <p:val>
                                            <p:fltVal val="0"/>
                                          </p:val>
                                        </p:tav>
                                        <p:tav tm="100000">
                                          <p:val>
                                            <p:strVal val="#ppt_w"/>
                                          </p:val>
                                        </p:tav>
                                      </p:tavLst>
                                    </p:anim>
                                    <p:anim calcmode="lin" valueType="num">
                                      <p:cBhvr>
                                        <p:cTn id="41" dur="7000" fill="hold"/>
                                        <p:tgtEl>
                                          <p:spTgt spid="16"/>
                                        </p:tgtEl>
                                        <p:attrNameLst>
                                          <p:attrName>ppt_h</p:attrName>
                                        </p:attrNameLst>
                                      </p:cBhvr>
                                      <p:tavLst>
                                        <p:tav tm="0">
                                          <p:val>
                                            <p:strVal val="#ppt_h"/>
                                          </p:val>
                                        </p:tav>
                                        <p:tav tm="100000">
                                          <p:val>
                                            <p:strVal val="#ppt_h"/>
                                          </p:val>
                                        </p:tav>
                                      </p:tavLst>
                                    </p:anim>
                                  </p:childTnLst>
                                </p:cTn>
                              </p:par>
                              <p:par>
                                <p:cTn id="42" presetID="10" presetClass="exit" presetSubtype="0" fill="hold" nodeType="withEffect">
                                  <p:stCondLst>
                                    <p:cond delay="26750"/>
                                  </p:stCondLst>
                                  <p:childTnLst>
                                    <p:animEffect transition="out" filter="fade">
                                      <p:cBhvr>
                                        <p:cTn id="43" dur="7000"/>
                                        <p:tgtEl>
                                          <p:spTgt spid="5"/>
                                        </p:tgtEl>
                                      </p:cBhvr>
                                    </p:animEffect>
                                    <p:set>
                                      <p:cBhvr>
                                        <p:cTn id="44" dur="1" fill="hold">
                                          <p:stCondLst>
                                            <p:cond delay="6999"/>
                                          </p:stCondLst>
                                        </p:cTn>
                                        <p:tgtEl>
                                          <p:spTgt spid="5"/>
                                        </p:tgtEl>
                                        <p:attrNameLst>
                                          <p:attrName>style.visibility</p:attrName>
                                        </p:attrNameLst>
                                      </p:cBhvr>
                                      <p:to>
                                        <p:strVal val="hidden"/>
                                      </p:to>
                                    </p:set>
                                  </p:childTnLst>
                                </p:cTn>
                              </p:par>
                              <p:par>
                                <p:cTn id="45" presetID="10" presetClass="exit" presetSubtype="0" fill="hold" nodeType="withEffect">
                                  <p:stCondLst>
                                    <p:cond delay="26750"/>
                                  </p:stCondLst>
                                  <p:childTnLst>
                                    <p:animEffect transition="out" filter="fade">
                                      <p:cBhvr>
                                        <p:cTn id="46" dur="7000"/>
                                        <p:tgtEl>
                                          <p:spTgt spid="19"/>
                                        </p:tgtEl>
                                      </p:cBhvr>
                                    </p:animEffect>
                                    <p:set>
                                      <p:cBhvr>
                                        <p:cTn id="47" dur="1" fill="hold">
                                          <p:stCondLst>
                                            <p:cond delay="6999"/>
                                          </p:stCondLst>
                                        </p:cTn>
                                        <p:tgtEl>
                                          <p:spTgt spid="19"/>
                                        </p:tgtEl>
                                        <p:attrNameLst>
                                          <p:attrName>style.visibility</p:attrName>
                                        </p:attrNameLst>
                                      </p:cBhvr>
                                      <p:to>
                                        <p:strVal val="hidden"/>
                                      </p:to>
                                    </p:set>
                                  </p:childTnLst>
                                </p:cTn>
                              </p:par>
                              <p:par>
                                <p:cTn id="48" presetID="10" presetClass="exit" presetSubtype="0" fill="hold" nodeType="withEffect">
                                  <p:stCondLst>
                                    <p:cond delay="26750"/>
                                  </p:stCondLst>
                                  <p:childTnLst>
                                    <p:animEffect transition="out" filter="fade">
                                      <p:cBhvr>
                                        <p:cTn id="49" dur="7000"/>
                                        <p:tgtEl>
                                          <p:spTgt spid="17"/>
                                        </p:tgtEl>
                                      </p:cBhvr>
                                    </p:animEffect>
                                    <p:set>
                                      <p:cBhvr>
                                        <p:cTn id="50" dur="1" fill="hold">
                                          <p:stCondLst>
                                            <p:cond delay="6999"/>
                                          </p:stCondLst>
                                        </p:cTn>
                                        <p:tgtEl>
                                          <p:spTgt spid="17"/>
                                        </p:tgtEl>
                                        <p:attrNameLst>
                                          <p:attrName>style.visibility</p:attrName>
                                        </p:attrNameLst>
                                      </p:cBhvr>
                                      <p:to>
                                        <p:strVal val="hidden"/>
                                      </p:to>
                                    </p:set>
                                  </p:childTnLst>
                                </p:cTn>
                              </p:par>
                              <p:par>
                                <p:cTn id="51" presetID="10" presetClass="exit" presetSubtype="0" fill="hold" nodeType="withEffect">
                                  <p:stCondLst>
                                    <p:cond delay="26750"/>
                                  </p:stCondLst>
                                  <p:childTnLst>
                                    <p:animEffect transition="out" filter="fade">
                                      <p:cBhvr>
                                        <p:cTn id="52" dur="7000"/>
                                        <p:tgtEl>
                                          <p:spTgt spid="15"/>
                                        </p:tgtEl>
                                      </p:cBhvr>
                                    </p:animEffect>
                                    <p:set>
                                      <p:cBhvr>
                                        <p:cTn id="53" dur="1" fill="hold">
                                          <p:stCondLst>
                                            <p:cond delay="6999"/>
                                          </p:stCondLst>
                                        </p:cTn>
                                        <p:tgtEl>
                                          <p:spTgt spid="15"/>
                                        </p:tgtEl>
                                        <p:attrNameLst>
                                          <p:attrName>style.visibility</p:attrName>
                                        </p:attrNameLst>
                                      </p:cBhvr>
                                      <p:to>
                                        <p:strVal val="hidden"/>
                                      </p:to>
                                    </p:set>
                                  </p:childTnLst>
                                </p:cTn>
                              </p:par>
                              <p:par>
                                <p:cTn id="54" presetID="10" presetClass="entr" presetSubtype="0" fill="hold" grpId="0" nodeType="withEffect">
                                  <p:stCondLst>
                                    <p:cond delay="35000"/>
                                  </p:stCondLst>
                                  <p:iterate type="lt">
                                    <p:tmPct val="7000"/>
                                  </p:iterate>
                                  <p:childTnLst>
                                    <p:set>
                                      <p:cBhvr>
                                        <p:cTn id="55" dur="1" fill="hold">
                                          <p:stCondLst>
                                            <p:cond delay="0"/>
                                          </p:stCondLst>
                                        </p:cTn>
                                        <p:tgtEl>
                                          <p:spTgt spid="2"/>
                                        </p:tgtEl>
                                        <p:attrNameLst>
                                          <p:attrName>style.visibility</p:attrName>
                                        </p:attrNameLst>
                                      </p:cBhvr>
                                      <p:to>
                                        <p:strVal val="visible"/>
                                      </p:to>
                                    </p:set>
                                    <p:animEffect transition="in" filter="fade">
                                      <p:cBhvr>
                                        <p:cTn id="56" dur="1500"/>
                                        <p:tgtEl>
                                          <p:spTgt spid="2"/>
                                        </p:tgtEl>
                                      </p:cBhvr>
                                    </p:animEffect>
                                  </p:childTnLst>
                                </p:cTn>
                              </p:par>
                              <p:par>
                                <p:cTn id="57" presetID="10" presetClass="entr" presetSubtype="0" fill="hold" grpId="0" nodeType="withEffect">
                                  <p:stCondLst>
                                    <p:cond delay="38500"/>
                                  </p:stCondLst>
                                  <p:iterate type="lt">
                                    <p:tmPct val="7000"/>
                                  </p:iterate>
                                  <p:childTnLst>
                                    <p:set>
                                      <p:cBhvr>
                                        <p:cTn id="58" dur="1" fill="hold">
                                          <p:stCondLst>
                                            <p:cond delay="0"/>
                                          </p:stCondLst>
                                        </p:cTn>
                                        <p:tgtEl>
                                          <p:spTgt spid="4"/>
                                        </p:tgtEl>
                                        <p:attrNameLst>
                                          <p:attrName>style.visibility</p:attrName>
                                        </p:attrNameLst>
                                      </p:cBhvr>
                                      <p:to>
                                        <p:strVal val="visible"/>
                                      </p:to>
                                    </p:set>
                                    <p:animEffect transition="in" filter="fade">
                                      <p:cBhvr>
                                        <p:cTn id="59" dur="1500"/>
                                        <p:tgtEl>
                                          <p:spTgt spid="4"/>
                                        </p:tgtEl>
                                      </p:cBhvr>
                                    </p:animEffect>
                                  </p:childTnLst>
                                </p:cTn>
                              </p:par>
                            </p:childTnLst>
                          </p:cTn>
                        </p:par>
                        <p:par>
                          <p:cTn id="60" fill="hold">
                            <p:stCondLst>
                              <p:cond delay="55015"/>
                            </p:stCondLst>
                            <p:childTnLst>
                              <p:par>
                                <p:cTn id="61" presetID="10" presetClass="entr" presetSubtype="0" fill="hold" grpId="0" nodeType="afterEffect">
                                  <p:stCondLst>
                                    <p:cond delay="1500"/>
                                  </p:stCondLst>
                                  <p:iterate type="lt">
                                    <p:tmPct val="7000"/>
                                  </p:iterate>
                                  <p:childTnLst>
                                    <p:set>
                                      <p:cBhvr>
                                        <p:cTn id="62" dur="1" fill="hold">
                                          <p:stCondLst>
                                            <p:cond delay="0"/>
                                          </p:stCondLst>
                                        </p:cTn>
                                        <p:tgtEl>
                                          <p:spTgt spid="6">
                                            <p:txEl>
                                              <p:pRg st="0" end="0"/>
                                            </p:txEl>
                                          </p:spTgt>
                                        </p:tgtEl>
                                        <p:attrNameLst>
                                          <p:attrName>style.visibility</p:attrName>
                                        </p:attrNameLst>
                                      </p:cBhvr>
                                      <p:to>
                                        <p:strVal val="visible"/>
                                      </p:to>
                                    </p:set>
                                    <p:animEffect transition="in" filter="fade">
                                      <p:cBhvr>
                                        <p:cTn id="63" dur="1500"/>
                                        <p:tgtEl>
                                          <p:spTgt spid="6">
                                            <p:txEl>
                                              <p:pRg st="0" end="0"/>
                                            </p:txEl>
                                          </p:spTgt>
                                        </p:tgtEl>
                                      </p:cBhvr>
                                    </p:animEffect>
                                  </p:childTnLst>
                                </p:cTn>
                              </p:par>
                            </p:childTnLst>
                          </p:cTn>
                        </p:par>
                        <p:par>
                          <p:cTn id="64" fill="hold">
                            <p:stCondLst>
                              <p:cond delay="61375"/>
                            </p:stCondLst>
                            <p:childTnLst>
                              <p:par>
                                <p:cTn id="65" presetID="10" presetClass="entr" presetSubtype="0" fill="hold" grpId="0" nodeType="afterEffect">
                                  <p:stCondLst>
                                    <p:cond delay="0"/>
                                  </p:stCondLst>
                                  <p:iterate type="lt">
                                    <p:tmPct val="7000"/>
                                  </p:iterate>
                                  <p:childTnLst>
                                    <p:set>
                                      <p:cBhvr>
                                        <p:cTn id="66" dur="1" fill="hold">
                                          <p:stCondLst>
                                            <p:cond delay="0"/>
                                          </p:stCondLst>
                                        </p:cTn>
                                        <p:tgtEl>
                                          <p:spTgt spid="6">
                                            <p:txEl>
                                              <p:pRg st="1" end="1"/>
                                            </p:txEl>
                                          </p:spTgt>
                                        </p:tgtEl>
                                        <p:attrNameLst>
                                          <p:attrName>style.visibility</p:attrName>
                                        </p:attrNameLst>
                                      </p:cBhvr>
                                      <p:to>
                                        <p:strVal val="visible"/>
                                      </p:to>
                                    </p:set>
                                    <p:animEffect transition="in" filter="fade">
                                      <p:cBhvr>
                                        <p:cTn id="67" dur="1500"/>
                                        <p:tgtEl>
                                          <p:spTgt spid="6">
                                            <p:txEl>
                                              <p:pRg st="1" end="1"/>
                                            </p:txEl>
                                          </p:spTgt>
                                        </p:tgtEl>
                                      </p:cBhvr>
                                    </p:animEffect>
                                  </p:childTnLst>
                                </p:cTn>
                              </p:par>
                            </p:childTnLst>
                          </p:cTn>
                        </p:par>
                        <p:par>
                          <p:cTn id="68" fill="hold">
                            <p:stCondLst>
                              <p:cond delay="65815"/>
                            </p:stCondLst>
                            <p:childTnLst>
                              <p:par>
                                <p:cTn id="69" presetID="10" presetClass="entr" presetSubtype="0" fill="hold" grpId="0" nodeType="afterEffect">
                                  <p:stCondLst>
                                    <p:cond delay="0"/>
                                  </p:stCondLst>
                                  <p:iterate type="lt">
                                    <p:tmPct val="7000"/>
                                  </p:iterate>
                                  <p:childTnLst>
                                    <p:set>
                                      <p:cBhvr>
                                        <p:cTn id="70" dur="1" fill="hold">
                                          <p:stCondLst>
                                            <p:cond delay="0"/>
                                          </p:stCondLst>
                                        </p:cTn>
                                        <p:tgtEl>
                                          <p:spTgt spid="6">
                                            <p:txEl>
                                              <p:pRg st="2" end="2"/>
                                            </p:txEl>
                                          </p:spTgt>
                                        </p:tgtEl>
                                        <p:attrNameLst>
                                          <p:attrName>style.visibility</p:attrName>
                                        </p:attrNameLst>
                                      </p:cBhvr>
                                      <p:to>
                                        <p:strVal val="visible"/>
                                      </p:to>
                                    </p:set>
                                    <p:animEffect transition="in" filter="fade">
                                      <p:cBhvr>
                                        <p:cTn id="71" dur="1500"/>
                                        <p:tgtEl>
                                          <p:spTgt spid="6">
                                            <p:txEl>
                                              <p:pRg st="2" end="2"/>
                                            </p:txEl>
                                          </p:spTgt>
                                        </p:tgtEl>
                                      </p:cBhvr>
                                    </p:animEffect>
                                  </p:childTnLst>
                                </p:cTn>
                              </p:par>
                            </p:childTnLst>
                          </p:cTn>
                        </p:par>
                        <p:par>
                          <p:cTn id="72" fill="hold">
                            <p:stCondLst>
                              <p:cond delay="69100"/>
                            </p:stCondLst>
                            <p:childTnLst>
                              <p:par>
                                <p:cTn id="73" presetID="10" presetClass="entr" presetSubtype="0" fill="hold" grpId="0" nodeType="afterEffect">
                                  <p:stCondLst>
                                    <p:cond delay="0"/>
                                  </p:stCondLst>
                                  <p:iterate type="lt">
                                    <p:tmPct val="7000"/>
                                  </p:iterate>
                                  <p:childTnLst>
                                    <p:set>
                                      <p:cBhvr>
                                        <p:cTn id="74" dur="1" fill="hold">
                                          <p:stCondLst>
                                            <p:cond delay="0"/>
                                          </p:stCondLst>
                                        </p:cTn>
                                        <p:tgtEl>
                                          <p:spTgt spid="6">
                                            <p:txEl>
                                              <p:pRg st="3" end="3"/>
                                            </p:txEl>
                                          </p:spTgt>
                                        </p:tgtEl>
                                        <p:attrNameLst>
                                          <p:attrName>style.visibility</p:attrName>
                                        </p:attrNameLst>
                                      </p:cBhvr>
                                      <p:to>
                                        <p:strVal val="visible"/>
                                      </p:to>
                                    </p:set>
                                    <p:animEffect transition="in" filter="fade">
                                      <p:cBhvr>
                                        <p:cTn id="75" dur="1500"/>
                                        <p:tgtEl>
                                          <p:spTgt spid="6">
                                            <p:txEl>
                                              <p:pRg st="3" end="3"/>
                                            </p:txEl>
                                          </p:spTgt>
                                        </p:tgtEl>
                                      </p:cBhvr>
                                    </p:animEffect>
                                  </p:childTnLst>
                                </p:cTn>
                              </p:par>
                            </p:childTnLst>
                          </p:cTn>
                        </p:par>
                        <p:par>
                          <p:cTn id="76" fill="hold">
                            <p:stCondLst>
                              <p:cond delay="73960"/>
                            </p:stCondLst>
                            <p:childTnLst>
                              <p:par>
                                <p:cTn id="77" presetID="10" presetClass="entr" presetSubtype="0" fill="hold" grpId="0" nodeType="afterEffect">
                                  <p:stCondLst>
                                    <p:cond delay="1000"/>
                                  </p:stCondLst>
                                  <p:iterate type="lt">
                                    <p:tmPct val="7000"/>
                                  </p:iterate>
                                  <p:childTnLst>
                                    <p:set>
                                      <p:cBhvr>
                                        <p:cTn id="78" dur="1" fill="hold">
                                          <p:stCondLst>
                                            <p:cond delay="0"/>
                                          </p:stCondLst>
                                        </p:cTn>
                                        <p:tgtEl>
                                          <p:spTgt spid="6">
                                            <p:txEl>
                                              <p:pRg st="4" end="4"/>
                                            </p:txEl>
                                          </p:spTgt>
                                        </p:tgtEl>
                                        <p:attrNameLst>
                                          <p:attrName>style.visibility</p:attrName>
                                        </p:attrNameLst>
                                      </p:cBhvr>
                                      <p:to>
                                        <p:strVal val="visible"/>
                                      </p:to>
                                    </p:set>
                                    <p:animEffect transition="in" filter="fade">
                                      <p:cBhvr>
                                        <p:cTn id="79" dur="1500"/>
                                        <p:tgtEl>
                                          <p:spTgt spid="6">
                                            <p:txEl>
                                              <p:pRg st="4" end="4"/>
                                            </p:txEl>
                                          </p:spTgt>
                                        </p:tgtEl>
                                      </p:cBhvr>
                                    </p:animEffect>
                                  </p:childTnLst>
                                </p:cTn>
                              </p:par>
                            </p:childTnLst>
                          </p:cTn>
                        </p:par>
                        <p:par>
                          <p:cTn id="80" fill="hold">
                            <p:stCondLst>
                              <p:cond delay="79505"/>
                            </p:stCondLst>
                            <p:childTnLst>
                              <p:par>
                                <p:cTn id="81" presetID="10" presetClass="entr" presetSubtype="0" fill="hold" grpId="0" nodeType="afterEffect">
                                  <p:stCondLst>
                                    <p:cond delay="0"/>
                                  </p:stCondLst>
                                  <p:iterate type="lt">
                                    <p:tmPct val="7000"/>
                                  </p:iterate>
                                  <p:childTnLst>
                                    <p:set>
                                      <p:cBhvr>
                                        <p:cTn id="82" dur="1" fill="hold">
                                          <p:stCondLst>
                                            <p:cond delay="0"/>
                                          </p:stCondLst>
                                        </p:cTn>
                                        <p:tgtEl>
                                          <p:spTgt spid="6">
                                            <p:txEl>
                                              <p:pRg st="5" end="5"/>
                                            </p:txEl>
                                          </p:spTgt>
                                        </p:tgtEl>
                                        <p:attrNameLst>
                                          <p:attrName>style.visibility</p:attrName>
                                        </p:attrNameLst>
                                      </p:cBhvr>
                                      <p:to>
                                        <p:strVal val="visible"/>
                                      </p:to>
                                    </p:set>
                                    <p:animEffect transition="in" filter="fade">
                                      <p:cBhvr>
                                        <p:cTn id="83" dur="1500"/>
                                        <p:tgtEl>
                                          <p:spTgt spid="6">
                                            <p:txEl>
                                              <p:pRg st="5" end="5"/>
                                            </p:txEl>
                                          </p:spTgt>
                                        </p:tgtEl>
                                      </p:cBhvr>
                                    </p:animEffect>
                                  </p:childTnLst>
                                </p:cTn>
                              </p:par>
                            </p:childTnLst>
                          </p:cTn>
                        </p:par>
                        <p:par>
                          <p:cTn id="84" fill="hold">
                            <p:stCondLst>
                              <p:cond delay="84470"/>
                            </p:stCondLst>
                            <p:childTnLst>
                              <p:par>
                                <p:cTn id="85" presetID="10" presetClass="entr" presetSubtype="0" fill="hold" grpId="0" nodeType="afterEffect">
                                  <p:stCondLst>
                                    <p:cond delay="0"/>
                                  </p:stCondLst>
                                  <p:iterate type="lt">
                                    <p:tmPct val="7000"/>
                                  </p:iterate>
                                  <p:childTnLst>
                                    <p:set>
                                      <p:cBhvr>
                                        <p:cTn id="86" dur="1" fill="hold">
                                          <p:stCondLst>
                                            <p:cond delay="0"/>
                                          </p:stCondLst>
                                        </p:cTn>
                                        <p:tgtEl>
                                          <p:spTgt spid="6">
                                            <p:txEl>
                                              <p:pRg st="6" end="6"/>
                                            </p:txEl>
                                          </p:spTgt>
                                        </p:tgtEl>
                                        <p:attrNameLst>
                                          <p:attrName>style.visibility</p:attrName>
                                        </p:attrNameLst>
                                      </p:cBhvr>
                                      <p:to>
                                        <p:strVal val="visible"/>
                                      </p:to>
                                    </p:set>
                                    <p:animEffect transition="in" filter="fade">
                                      <p:cBhvr>
                                        <p:cTn id="87" dur="1500"/>
                                        <p:tgtEl>
                                          <p:spTgt spid="6">
                                            <p:txEl>
                                              <p:pRg st="6" end="6"/>
                                            </p:txEl>
                                          </p:spTgt>
                                        </p:tgtEl>
                                      </p:cBhvr>
                                    </p:animEffect>
                                  </p:childTnLst>
                                </p:cTn>
                              </p:par>
                            </p:childTnLst>
                          </p:cTn>
                        </p:par>
                        <p:par>
                          <p:cTn id="88" fill="hold">
                            <p:stCondLst>
                              <p:cond delay="89855"/>
                            </p:stCondLst>
                            <p:childTnLst>
                              <p:par>
                                <p:cTn id="89" presetID="1" presetClass="entr" presetSubtype="0" fill="hold" grpId="0" nodeType="afterEffect">
                                  <p:stCondLst>
                                    <p:cond delay="1500"/>
                                  </p:stCondLst>
                                  <p:childTnLst>
                                    <p:set>
                                      <p:cBhvr>
                                        <p:cTn id="9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91" fill="hold" display="0">
                  <p:stCondLst>
                    <p:cond delay="indefinite"/>
                  </p:stCondLst>
                  <p:endCondLst>
                    <p:cond evt="onStopAudio" delay="0">
                      <p:tgtEl>
                        <p:sldTgt/>
                      </p:tgtEl>
                    </p:cond>
                  </p:endCondLst>
                </p:cTn>
                <p:tgtEl>
                  <p:spTgt spid="3"/>
                </p:tgtEl>
              </p:cMediaNode>
            </p:audio>
          </p:childTnLst>
        </p:cTn>
      </p:par>
    </p:tnLst>
    <p:bldLst>
      <p:bldP spid="2" grpId="0"/>
      <p:bldP spid="4" grpId="0"/>
      <p:bldP spid="6" grpId="0" build="p"/>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4578975" y="411510"/>
            <a:ext cx="4572000" cy="1754326"/>
          </a:xfrm>
          <a:prstGeom prst="rect">
            <a:avLst/>
          </a:prstGeom>
        </p:spPr>
        <p:txBody>
          <a:bodyPr wrap="square">
            <a:spAutoFit/>
          </a:bodyPr>
          <a:lstStyle/>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El aguacate es una fruta sin desperdicios. A pesar de su ligero sabor amargo,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la </a:t>
            </a:r>
            <a:r>
              <a:rPr lang="es-MX" dirty="0">
                <a:solidFill>
                  <a:schemeClr val="accent6">
                    <a:lumMod val="75000"/>
                  </a:schemeClr>
                </a:solidFill>
                <a:latin typeface="Berlin Sans FB Demi" panose="020E0802020502020306" pitchFamily="34" charset="0"/>
                <a:ea typeface="Times New Roman" panose="02020603050405020304" pitchFamily="18" charset="0"/>
              </a:rPr>
              <a:t>semilla del aguacate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puede </a:t>
            </a:r>
            <a:r>
              <a:rPr lang="es-MX" dirty="0">
                <a:solidFill>
                  <a:schemeClr val="accent6">
                    <a:lumMod val="75000"/>
                  </a:schemeClr>
                </a:solidFill>
                <a:latin typeface="Berlin Sans FB Demi" panose="020E0802020502020306" pitchFamily="34" charset="0"/>
                <a:ea typeface="Times New Roman" panose="02020603050405020304" pitchFamily="18" charset="0"/>
              </a:rPr>
              <a:t>ser consumida seca, rallada, tostada, en ensaladas, en batidos,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en </a:t>
            </a:r>
            <a:r>
              <a:rPr lang="es-MX" dirty="0">
                <a:solidFill>
                  <a:schemeClr val="accent6">
                    <a:lumMod val="75000"/>
                  </a:schemeClr>
                </a:solidFill>
                <a:latin typeface="Berlin Sans FB Demi" panose="020E0802020502020306" pitchFamily="34" charset="0"/>
                <a:ea typeface="Times New Roman" panose="02020603050405020304" pitchFamily="18" charset="0"/>
              </a:rPr>
              <a:t>infusiones o licuadas.</a:t>
            </a:r>
          </a:p>
        </p:txBody>
      </p:sp>
      <p:sp>
        <p:nvSpPr>
          <p:cNvPr id="6" name="Rectángulo 5"/>
          <p:cNvSpPr/>
          <p:nvPr/>
        </p:nvSpPr>
        <p:spPr>
          <a:xfrm>
            <a:off x="6975" y="3337704"/>
            <a:ext cx="4781050" cy="1754326"/>
          </a:xfrm>
          <a:prstGeom prst="rect">
            <a:avLst/>
          </a:prstGeom>
        </p:spPr>
        <p:txBody>
          <a:bodyPr wrap="square">
            <a:spAutoFit/>
          </a:bodyPr>
          <a:lstStyle/>
          <a:p>
            <a:pPr algn="ctr"/>
            <a:r>
              <a:rPr lang="es-MX" dirty="0">
                <a:solidFill>
                  <a:schemeClr val="accent6">
                    <a:lumMod val="75000"/>
                  </a:schemeClr>
                </a:solidFill>
                <a:latin typeface="Berlin Sans FB Demi" panose="020E0802020502020306" pitchFamily="34" charset="0"/>
                <a:ea typeface="Times New Roman" panose="02020603050405020304" pitchFamily="18" charset="0"/>
              </a:rPr>
              <a:t>Rallar, tostar y beber una infusión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de </a:t>
            </a:r>
            <a:r>
              <a:rPr lang="es-MX" dirty="0">
                <a:solidFill>
                  <a:schemeClr val="accent6">
                    <a:lumMod val="75000"/>
                  </a:schemeClr>
                </a:solidFill>
                <a:latin typeface="Berlin Sans FB Demi" panose="020E0802020502020306" pitchFamily="34" charset="0"/>
                <a:ea typeface="Times New Roman" panose="02020603050405020304" pitchFamily="18" charset="0"/>
              </a:rPr>
              <a:t>la semilla del aguacate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controla </a:t>
            </a:r>
            <a:r>
              <a:rPr lang="es-MX" dirty="0">
                <a:solidFill>
                  <a:schemeClr val="accent6">
                    <a:lumMod val="75000"/>
                  </a:schemeClr>
                </a:solidFill>
                <a:latin typeface="Berlin Sans FB Demi" panose="020E0802020502020306" pitchFamily="34" charset="0"/>
                <a:ea typeface="Times New Roman" panose="02020603050405020304" pitchFamily="18" charset="0"/>
              </a:rPr>
              <a:t>los ataques de asma y,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según </a:t>
            </a:r>
            <a:r>
              <a:rPr lang="es-MX" dirty="0">
                <a:solidFill>
                  <a:schemeClr val="accent6">
                    <a:lumMod val="75000"/>
                  </a:schemeClr>
                </a:solidFill>
                <a:latin typeface="Berlin Sans FB Demi" panose="020E0802020502020306" pitchFamily="34" charset="0"/>
                <a:ea typeface="Times New Roman" panose="02020603050405020304" pitchFamily="18" charset="0"/>
              </a:rPr>
              <a:t>la medicina </a:t>
            </a:r>
            <a:r>
              <a:rPr lang="es-MX" dirty="0" err="1">
                <a:solidFill>
                  <a:schemeClr val="accent6">
                    <a:lumMod val="75000"/>
                  </a:schemeClr>
                </a:solidFill>
                <a:latin typeface="Berlin Sans FB Demi" panose="020E0802020502020306" pitchFamily="34" charset="0"/>
                <a:ea typeface="Times New Roman" panose="02020603050405020304" pitchFamily="18" charset="0"/>
              </a:rPr>
              <a:t>QiGong</a:t>
            </a:r>
            <a:r>
              <a:rPr lang="es-MX" dirty="0">
                <a:solidFill>
                  <a:schemeClr val="accent6">
                    <a:lumMod val="75000"/>
                  </a:schemeClr>
                </a:solidFill>
                <a:latin typeface="Berlin Sans FB Demi" panose="020E0802020502020306" pitchFamily="34" charset="0"/>
                <a:ea typeface="Times New Roman" panose="02020603050405020304" pitchFamily="18" charset="0"/>
              </a:rPr>
              <a:t>,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ayuda </a:t>
            </a:r>
            <a:r>
              <a:rPr lang="es-MX" dirty="0">
                <a:solidFill>
                  <a:schemeClr val="accent6">
                    <a:lumMod val="75000"/>
                  </a:schemeClr>
                </a:solidFill>
                <a:latin typeface="Berlin Sans FB Demi" panose="020E0802020502020306" pitchFamily="34" charset="0"/>
                <a:ea typeface="Times New Roman" panose="02020603050405020304" pitchFamily="18" charset="0"/>
              </a:rPr>
              <a:t>a uno a sentirse en armonía </a:t>
            </a:r>
            <a:endParaRPr lang="es-MX" dirty="0" smtClean="0">
              <a:solidFill>
                <a:schemeClr val="accent6">
                  <a:lumMod val="75000"/>
                </a:schemeClr>
              </a:solidFill>
              <a:latin typeface="Berlin Sans FB Demi" panose="020E0802020502020306" pitchFamily="34" charset="0"/>
              <a:ea typeface="Times New Roman" panose="02020603050405020304" pitchFamily="18" charset="0"/>
            </a:endParaRPr>
          </a:p>
          <a:p>
            <a:pPr algn="ctr"/>
            <a:r>
              <a:rPr lang="es-MX" dirty="0" smtClean="0">
                <a:solidFill>
                  <a:schemeClr val="accent6">
                    <a:lumMod val="75000"/>
                  </a:schemeClr>
                </a:solidFill>
                <a:latin typeface="Berlin Sans FB Demi" panose="020E0802020502020306" pitchFamily="34" charset="0"/>
                <a:ea typeface="Times New Roman" panose="02020603050405020304" pitchFamily="18" charset="0"/>
              </a:rPr>
              <a:t>y </a:t>
            </a:r>
            <a:r>
              <a:rPr lang="es-MX" dirty="0">
                <a:solidFill>
                  <a:schemeClr val="accent6">
                    <a:lumMod val="75000"/>
                  </a:schemeClr>
                </a:solidFill>
                <a:latin typeface="Berlin Sans FB Demi" panose="020E0802020502020306" pitchFamily="34" charset="0"/>
                <a:ea typeface="Times New Roman" panose="02020603050405020304" pitchFamily="18" charset="0"/>
              </a:rPr>
              <a:t>con energía.</a:t>
            </a:r>
          </a:p>
        </p:txBody>
      </p:sp>
      <p:sp>
        <p:nvSpPr>
          <p:cNvPr id="7" name="CuadroTexto 6"/>
          <p:cNvSpPr txBox="1"/>
          <p:nvPr/>
        </p:nvSpPr>
        <p:spPr>
          <a:xfrm>
            <a:off x="-4254" y="-10236"/>
            <a:ext cx="160882" cy="300082"/>
          </a:xfrm>
          <a:prstGeom prst="rect">
            <a:avLst/>
          </a:prstGeom>
          <a:noFill/>
        </p:spPr>
        <p:txBody>
          <a:bodyPr wrap="square" rtlCol="0">
            <a:spAutoFit/>
          </a:bodyPr>
          <a:lstStyle/>
          <a:p>
            <a:pPr defTabSz="685800" fontAlgn="auto">
              <a:spcBef>
                <a:spcPts val="0"/>
              </a:spcBef>
              <a:spcAft>
                <a:spcPts val="0"/>
              </a:spcAft>
            </a:pPr>
            <a:r>
              <a:rPr lang="es-ES" sz="1350" dirty="0">
                <a:solidFill>
                  <a:prstClr val="black"/>
                </a:solidFill>
                <a:latin typeface="Calibri" panose="020F0502020204030204"/>
              </a:rPr>
              <a:t> </a:t>
            </a:r>
            <a:endParaRPr lang="es-MX" sz="1350" dirty="0">
              <a:solidFill>
                <a:prstClr val="black"/>
              </a:solidFill>
              <a:latin typeface="Calibri" panose="020F0502020204030204"/>
            </a:endParaRPr>
          </a:p>
        </p:txBody>
      </p:sp>
      <p:pic>
        <p:nvPicPr>
          <p:cNvPr id="9" name="Eagle  10 artritis-%artist%-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404241" y="5380062"/>
            <a:ext cx="311775" cy="311775"/>
          </a:xfrm>
          <a:prstGeom prst="rect">
            <a:avLst/>
          </a:prstGeom>
        </p:spPr>
      </p:pic>
      <p:pic>
        <p:nvPicPr>
          <p:cNvPr id="12" name="Imagen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20072" y="0"/>
            <a:ext cx="3433419" cy="2571750"/>
          </a:xfrm>
          <a:prstGeom prst="rect">
            <a:avLst/>
          </a:prstGeom>
          <a:effectLst>
            <a:softEdge rad="317500"/>
          </a:effectLst>
        </p:spPr>
      </p:pic>
      <p:pic>
        <p:nvPicPr>
          <p:cNvPr id="10" name="Imagen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80111" y="2968142"/>
            <a:ext cx="3254773" cy="2157832"/>
          </a:xfrm>
          <a:prstGeom prst="rect">
            <a:avLst/>
          </a:prstGeom>
          <a:effectLst>
            <a:softEdge rad="317500"/>
          </a:effectLst>
        </p:spPr>
      </p:pic>
      <p:pic>
        <p:nvPicPr>
          <p:cNvPr id="16" name="Imagen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33802" y="3009330"/>
            <a:ext cx="3379358" cy="2154707"/>
          </a:xfrm>
          <a:prstGeom prst="rect">
            <a:avLst/>
          </a:prstGeom>
          <a:effectLst>
            <a:softEdge rad="317500"/>
          </a:effectLst>
        </p:spPr>
      </p:pic>
      <p:pic>
        <p:nvPicPr>
          <p:cNvPr id="17" name="Imagen 1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6905" y="2571750"/>
            <a:ext cx="3713047" cy="2566416"/>
          </a:xfrm>
          <a:prstGeom prst="rect">
            <a:avLst/>
          </a:prstGeom>
          <a:effectLst>
            <a:softEdge rad="317500"/>
          </a:effectLst>
        </p:spPr>
      </p:pic>
      <p:pic>
        <p:nvPicPr>
          <p:cNvPr id="18" name="Imagen 1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53384" y="434020"/>
            <a:ext cx="3270544" cy="2128138"/>
          </a:xfrm>
          <a:prstGeom prst="rect">
            <a:avLst/>
          </a:prstGeom>
          <a:effectLst>
            <a:softEdge rad="127000"/>
          </a:effectLst>
        </p:spPr>
      </p:pic>
      <p:pic>
        <p:nvPicPr>
          <p:cNvPr id="19" name="Imagen 1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0" y="267494"/>
            <a:ext cx="4572000" cy="2572512"/>
          </a:xfrm>
          <a:prstGeom prst="rect">
            <a:avLst/>
          </a:prstGeom>
          <a:effectLst>
            <a:softEdge rad="317500"/>
          </a:effectLst>
        </p:spPr>
      </p:pic>
      <p:sp>
        <p:nvSpPr>
          <p:cNvPr id="2" name="Rectángulo 1"/>
          <p:cNvSpPr/>
          <p:nvPr/>
        </p:nvSpPr>
        <p:spPr>
          <a:xfrm>
            <a:off x="1642716" y="-20538"/>
            <a:ext cx="5809604" cy="461665"/>
          </a:xfrm>
          <a:prstGeom prst="rect">
            <a:avLst/>
          </a:prstGeom>
        </p:spPr>
        <p:txBody>
          <a:bodyPr wrap="none">
            <a:spAutoFit/>
          </a:bodyPr>
          <a:lstStyle/>
          <a:p>
            <a:r>
              <a:rPr lang="es-MX" sz="2400" b="1" dirty="0" smtClean="0">
                <a:ln w="22225">
                  <a:solidFill>
                    <a:schemeClr val="accent2"/>
                  </a:solidFill>
                  <a:prstDash val="solid"/>
                </a:ln>
                <a:solidFill>
                  <a:schemeClr val="accent2">
                    <a:lumMod val="40000"/>
                    <a:lumOff val="60000"/>
                  </a:schemeClr>
                </a:solidFill>
                <a:ea typeface="Times New Roman" panose="02020603050405020304" pitchFamily="18" charset="0"/>
              </a:rPr>
              <a:t>¿ Las </a:t>
            </a:r>
            <a:r>
              <a:rPr lang="es-MX" sz="2400" b="1" dirty="0">
                <a:ln w="22225">
                  <a:solidFill>
                    <a:schemeClr val="accent2"/>
                  </a:solidFill>
                  <a:prstDash val="solid"/>
                </a:ln>
                <a:solidFill>
                  <a:schemeClr val="accent2">
                    <a:lumMod val="40000"/>
                    <a:lumOff val="60000"/>
                  </a:schemeClr>
                </a:solidFill>
                <a:ea typeface="Times New Roman" panose="02020603050405020304" pitchFamily="18" charset="0"/>
              </a:rPr>
              <a:t>semillas se arrojan a la </a:t>
            </a:r>
            <a:r>
              <a:rPr lang="es-MX" sz="2400" b="1" dirty="0" smtClean="0">
                <a:ln w="22225">
                  <a:solidFill>
                    <a:schemeClr val="accent2"/>
                  </a:solidFill>
                  <a:prstDash val="solid"/>
                </a:ln>
                <a:solidFill>
                  <a:schemeClr val="accent2">
                    <a:lumMod val="40000"/>
                    <a:lumOff val="60000"/>
                  </a:schemeClr>
                </a:solidFill>
                <a:ea typeface="Times New Roman" panose="02020603050405020304" pitchFamily="18" charset="0"/>
              </a:rPr>
              <a:t>basura ?</a:t>
            </a:r>
            <a:endParaRPr lang="es-MX" sz="2400" b="1" dirty="0">
              <a:ln w="22225">
                <a:solidFill>
                  <a:schemeClr val="accent2"/>
                </a:solidFill>
                <a:prstDash val="solid"/>
              </a:ln>
              <a:solidFill>
                <a:schemeClr val="accent2">
                  <a:lumMod val="40000"/>
                  <a:lumOff val="60000"/>
                </a:schemeClr>
              </a:solidFill>
              <a:ea typeface="Times New Roman" panose="02020603050405020304" pitchFamily="18" charset="0"/>
            </a:endParaRPr>
          </a:p>
        </p:txBody>
      </p:sp>
      <p:sp>
        <p:nvSpPr>
          <p:cNvPr id="8" name="Rectángulo 7"/>
          <p:cNvSpPr/>
          <p:nvPr/>
        </p:nvSpPr>
        <p:spPr>
          <a:xfrm>
            <a:off x="5436096" y="2427734"/>
            <a:ext cx="3528392" cy="613501"/>
          </a:xfrm>
          <a:prstGeom prst="rect">
            <a:avLst/>
          </a:prstGeom>
        </p:spPr>
        <p:txBody>
          <a:bodyPr wrap="square">
            <a:spAutoFit/>
          </a:bodyPr>
          <a:lstStyle/>
          <a:p>
            <a:pPr algn="ctr">
              <a:lnSpc>
                <a:spcPts val="1875"/>
              </a:lnSpc>
              <a:spcAft>
                <a:spcPts val="0"/>
              </a:spcAft>
            </a:pPr>
            <a:r>
              <a:rPr lang="es-MX" b="1" i="1" dirty="0">
                <a:solidFill>
                  <a:srgbClr val="0000FF"/>
                </a:solidFill>
                <a:latin typeface="inherit"/>
                <a:ea typeface="Times New Roman" panose="02020603050405020304" pitchFamily="18" charset="0"/>
                <a:cs typeface="Arial" panose="020B0604020202020204" pitchFamily="34" charset="0"/>
              </a:rPr>
              <a:t>Fuente:</a:t>
            </a:r>
            <a:r>
              <a:rPr lang="es-MX" i="1" dirty="0">
                <a:solidFill>
                  <a:srgbClr val="595959"/>
                </a:solidFill>
                <a:ea typeface="Times New Roman" panose="02020603050405020304" pitchFamily="18" charset="0"/>
                <a:cs typeface="Times New Roman" panose="02020603050405020304" pitchFamily="18" charset="0"/>
              </a:rPr>
              <a:t> </a:t>
            </a:r>
            <a:r>
              <a:rPr lang="es-MX" i="1" dirty="0">
                <a:solidFill>
                  <a:srgbClr val="00B050"/>
                </a:solidFill>
                <a:ea typeface="Times New Roman" panose="02020603050405020304" pitchFamily="18" charset="0"/>
                <a:cs typeface="Times New Roman" panose="02020603050405020304" pitchFamily="18" charset="0"/>
              </a:rPr>
              <a:t>healthyfoodhouse.com / mejorconsalud.com</a:t>
            </a:r>
            <a:endParaRPr lang="es-MX" sz="28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4" name="Imagen 1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3516" y="-10236"/>
            <a:ext cx="9162197" cy="5153736"/>
          </a:xfrm>
          <a:prstGeom prst="rect">
            <a:avLst/>
          </a:prstGeom>
        </p:spPr>
      </p:pic>
    </p:spTree>
    <p:extLst>
      <p:ext uri="{BB962C8B-B14F-4D97-AF65-F5344CB8AC3E}">
        <p14:creationId xmlns:p14="http://schemas.microsoft.com/office/powerpoint/2010/main" val="2645016913"/>
      </p:ext>
    </p:extLst>
  </p:cSld>
  <p:clrMapOvr>
    <a:masterClrMapping/>
  </p:clrMapOvr>
  <mc:AlternateContent xmlns:mc="http://schemas.openxmlformats.org/markup-compatibility/2006" xmlns:p14="http://schemas.microsoft.com/office/powerpoint/2010/main">
    <mc:Choice Requires="p14">
      <p:transition spd="slow" p14:dur="30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afterEffect">
                                  <p:stCondLst>
                                    <p:cond delay="0"/>
                                  </p:stCondLst>
                                  <p:childTnLst>
                                    <p:set>
                                      <p:cBhvr>
                                        <p:cTn id="6" dur="1" fill="hold">
                                          <p:stCondLst>
                                            <p:cond delay="0"/>
                                          </p:stCondLst>
                                        </p:cTn>
                                        <p:tgtEl>
                                          <p:spTgt spid="14"/>
                                        </p:tgtEl>
                                        <p:attrNameLst>
                                          <p:attrName>style.visibility</p:attrName>
                                        </p:attrNameLst>
                                      </p:cBhvr>
                                      <p:to>
                                        <p:strVal val="hidden"/>
                                      </p:to>
                                    </p:set>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36932" fill="hold"/>
                                        <p:tgtEl>
                                          <p:spTgt spid="9"/>
                                        </p:tgtEl>
                                      </p:cBhvr>
                                    </p:cmd>
                                  </p:childTnLst>
                                </p:cTn>
                              </p:par>
                              <p:par>
                                <p:cTn id="10" presetID="31" presetClass="entr" presetSubtype="0"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7000" fill="hold"/>
                                        <p:tgtEl>
                                          <p:spTgt spid="12"/>
                                        </p:tgtEl>
                                        <p:attrNameLst>
                                          <p:attrName>ppt_w</p:attrName>
                                        </p:attrNameLst>
                                      </p:cBhvr>
                                      <p:tavLst>
                                        <p:tav tm="0">
                                          <p:val>
                                            <p:fltVal val="0"/>
                                          </p:val>
                                        </p:tav>
                                        <p:tav tm="100000">
                                          <p:val>
                                            <p:strVal val="#ppt_w"/>
                                          </p:val>
                                        </p:tav>
                                      </p:tavLst>
                                    </p:anim>
                                    <p:anim calcmode="lin" valueType="num">
                                      <p:cBhvr>
                                        <p:cTn id="13" dur="7000" fill="hold"/>
                                        <p:tgtEl>
                                          <p:spTgt spid="12"/>
                                        </p:tgtEl>
                                        <p:attrNameLst>
                                          <p:attrName>ppt_h</p:attrName>
                                        </p:attrNameLst>
                                      </p:cBhvr>
                                      <p:tavLst>
                                        <p:tav tm="0">
                                          <p:val>
                                            <p:fltVal val="0"/>
                                          </p:val>
                                        </p:tav>
                                        <p:tav tm="100000">
                                          <p:val>
                                            <p:strVal val="#ppt_h"/>
                                          </p:val>
                                        </p:tav>
                                      </p:tavLst>
                                    </p:anim>
                                    <p:anim calcmode="lin" valueType="num">
                                      <p:cBhvr>
                                        <p:cTn id="14" dur="7000" fill="hold"/>
                                        <p:tgtEl>
                                          <p:spTgt spid="12"/>
                                        </p:tgtEl>
                                        <p:attrNameLst>
                                          <p:attrName>style.rotation</p:attrName>
                                        </p:attrNameLst>
                                      </p:cBhvr>
                                      <p:tavLst>
                                        <p:tav tm="0">
                                          <p:val>
                                            <p:fltVal val="90"/>
                                          </p:val>
                                        </p:tav>
                                        <p:tav tm="100000">
                                          <p:val>
                                            <p:fltVal val="0"/>
                                          </p:val>
                                        </p:tav>
                                      </p:tavLst>
                                    </p:anim>
                                    <p:animEffect transition="in" filter="fade">
                                      <p:cBhvr>
                                        <p:cTn id="15" dur="7000"/>
                                        <p:tgtEl>
                                          <p:spTgt spid="12"/>
                                        </p:tgtEl>
                                      </p:cBhvr>
                                    </p:animEffect>
                                  </p:childTnLst>
                                </p:cTn>
                              </p:par>
                              <p:par>
                                <p:cTn id="16" presetID="31" presetClass="entr" presetSubtype="0" fill="hold" nodeType="withEffect">
                                  <p:stCondLst>
                                    <p:cond delay="6000"/>
                                  </p:stCondLst>
                                  <p:childTnLst>
                                    <p:set>
                                      <p:cBhvr>
                                        <p:cTn id="17" dur="1" fill="hold">
                                          <p:stCondLst>
                                            <p:cond delay="0"/>
                                          </p:stCondLst>
                                        </p:cTn>
                                        <p:tgtEl>
                                          <p:spTgt spid="17"/>
                                        </p:tgtEl>
                                        <p:attrNameLst>
                                          <p:attrName>style.visibility</p:attrName>
                                        </p:attrNameLst>
                                      </p:cBhvr>
                                      <p:to>
                                        <p:strVal val="visible"/>
                                      </p:to>
                                    </p:set>
                                    <p:anim calcmode="lin" valueType="num">
                                      <p:cBhvr>
                                        <p:cTn id="18" dur="7000" fill="hold"/>
                                        <p:tgtEl>
                                          <p:spTgt spid="17"/>
                                        </p:tgtEl>
                                        <p:attrNameLst>
                                          <p:attrName>ppt_w</p:attrName>
                                        </p:attrNameLst>
                                      </p:cBhvr>
                                      <p:tavLst>
                                        <p:tav tm="0">
                                          <p:val>
                                            <p:fltVal val="0"/>
                                          </p:val>
                                        </p:tav>
                                        <p:tav tm="100000">
                                          <p:val>
                                            <p:strVal val="#ppt_w"/>
                                          </p:val>
                                        </p:tav>
                                      </p:tavLst>
                                    </p:anim>
                                    <p:anim calcmode="lin" valueType="num">
                                      <p:cBhvr>
                                        <p:cTn id="19" dur="7000" fill="hold"/>
                                        <p:tgtEl>
                                          <p:spTgt spid="17"/>
                                        </p:tgtEl>
                                        <p:attrNameLst>
                                          <p:attrName>ppt_h</p:attrName>
                                        </p:attrNameLst>
                                      </p:cBhvr>
                                      <p:tavLst>
                                        <p:tav tm="0">
                                          <p:val>
                                            <p:fltVal val="0"/>
                                          </p:val>
                                        </p:tav>
                                        <p:tav tm="100000">
                                          <p:val>
                                            <p:strVal val="#ppt_h"/>
                                          </p:val>
                                        </p:tav>
                                      </p:tavLst>
                                    </p:anim>
                                    <p:anim calcmode="lin" valueType="num">
                                      <p:cBhvr>
                                        <p:cTn id="20" dur="7000" fill="hold"/>
                                        <p:tgtEl>
                                          <p:spTgt spid="17"/>
                                        </p:tgtEl>
                                        <p:attrNameLst>
                                          <p:attrName>style.rotation</p:attrName>
                                        </p:attrNameLst>
                                      </p:cBhvr>
                                      <p:tavLst>
                                        <p:tav tm="0">
                                          <p:val>
                                            <p:fltVal val="90"/>
                                          </p:val>
                                        </p:tav>
                                        <p:tav tm="100000">
                                          <p:val>
                                            <p:fltVal val="0"/>
                                          </p:val>
                                        </p:tav>
                                      </p:tavLst>
                                    </p:anim>
                                    <p:animEffect transition="in" filter="fade">
                                      <p:cBhvr>
                                        <p:cTn id="21" dur="7000"/>
                                        <p:tgtEl>
                                          <p:spTgt spid="17"/>
                                        </p:tgtEl>
                                      </p:cBhvr>
                                    </p:animEffect>
                                  </p:childTnLst>
                                </p:cTn>
                              </p:par>
                              <p:par>
                                <p:cTn id="22" presetID="31" presetClass="entr" presetSubtype="0" fill="hold" nodeType="withEffect">
                                  <p:stCondLst>
                                    <p:cond delay="15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7000" fill="hold"/>
                                        <p:tgtEl>
                                          <p:spTgt spid="19"/>
                                        </p:tgtEl>
                                        <p:attrNameLst>
                                          <p:attrName>ppt_w</p:attrName>
                                        </p:attrNameLst>
                                      </p:cBhvr>
                                      <p:tavLst>
                                        <p:tav tm="0">
                                          <p:val>
                                            <p:fltVal val="0"/>
                                          </p:val>
                                        </p:tav>
                                        <p:tav tm="100000">
                                          <p:val>
                                            <p:strVal val="#ppt_w"/>
                                          </p:val>
                                        </p:tav>
                                      </p:tavLst>
                                    </p:anim>
                                    <p:anim calcmode="lin" valueType="num">
                                      <p:cBhvr>
                                        <p:cTn id="25" dur="7000" fill="hold"/>
                                        <p:tgtEl>
                                          <p:spTgt spid="19"/>
                                        </p:tgtEl>
                                        <p:attrNameLst>
                                          <p:attrName>ppt_h</p:attrName>
                                        </p:attrNameLst>
                                      </p:cBhvr>
                                      <p:tavLst>
                                        <p:tav tm="0">
                                          <p:val>
                                            <p:fltVal val="0"/>
                                          </p:val>
                                        </p:tav>
                                        <p:tav tm="100000">
                                          <p:val>
                                            <p:strVal val="#ppt_h"/>
                                          </p:val>
                                        </p:tav>
                                      </p:tavLst>
                                    </p:anim>
                                    <p:anim calcmode="lin" valueType="num">
                                      <p:cBhvr>
                                        <p:cTn id="26" dur="7000" fill="hold"/>
                                        <p:tgtEl>
                                          <p:spTgt spid="19"/>
                                        </p:tgtEl>
                                        <p:attrNameLst>
                                          <p:attrName>style.rotation</p:attrName>
                                        </p:attrNameLst>
                                      </p:cBhvr>
                                      <p:tavLst>
                                        <p:tav tm="0">
                                          <p:val>
                                            <p:fltVal val="90"/>
                                          </p:val>
                                        </p:tav>
                                        <p:tav tm="100000">
                                          <p:val>
                                            <p:fltVal val="0"/>
                                          </p:val>
                                        </p:tav>
                                      </p:tavLst>
                                    </p:anim>
                                    <p:animEffect transition="in" filter="fade">
                                      <p:cBhvr>
                                        <p:cTn id="27" dur="7000"/>
                                        <p:tgtEl>
                                          <p:spTgt spid="19"/>
                                        </p:tgtEl>
                                      </p:cBhvr>
                                    </p:animEffect>
                                  </p:childTnLst>
                                </p:cTn>
                              </p:par>
                              <p:par>
                                <p:cTn id="28" presetID="31" presetClass="entr" presetSubtype="0" fill="hold" nodeType="withEffect">
                                  <p:stCondLst>
                                    <p:cond delay="18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7000" fill="hold"/>
                                        <p:tgtEl>
                                          <p:spTgt spid="10"/>
                                        </p:tgtEl>
                                        <p:attrNameLst>
                                          <p:attrName>ppt_w</p:attrName>
                                        </p:attrNameLst>
                                      </p:cBhvr>
                                      <p:tavLst>
                                        <p:tav tm="0">
                                          <p:val>
                                            <p:fltVal val="0"/>
                                          </p:val>
                                        </p:tav>
                                        <p:tav tm="100000">
                                          <p:val>
                                            <p:strVal val="#ppt_w"/>
                                          </p:val>
                                        </p:tav>
                                      </p:tavLst>
                                    </p:anim>
                                    <p:anim calcmode="lin" valueType="num">
                                      <p:cBhvr>
                                        <p:cTn id="31" dur="7000" fill="hold"/>
                                        <p:tgtEl>
                                          <p:spTgt spid="10"/>
                                        </p:tgtEl>
                                        <p:attrNameLst>
                                          <p:attrName>ppt_h</p:attrName>
                                        </p:attrNameLst>
                                      </p:cBhvr>
                                      <p:tavLst>
                                        <p:tav tm="0">
                                          <p:val>
                                            <p:fltVal val="0"/>
                                          </p:val>
                                        </p:tav>
                                        <p:tav tm="100000">
                                          <p:val>
                                            <p:strVal val="#ppt_h"/>
                                          </p:val>
                                        </p:tav>
                                      </p:tavLst>
                                    </p:anim>
                                    <p:anim calcmode="lin" valueType="num">
                                      <p:cBhvr>
                                        <p:cTn id="32" dur="7000" fill="hold"/>
                                        <p:tgtEl>
                                          <p:spTgt spid="10"/>
                                        </p:tgtEl>
                                        <p:attrNameLst>
                                          <p:attrName>style.rotation</p:attrName>
                                        </p:attrNameLst>
                                      </p:cBhvr>
                                      <p:tavLst>
                                        <p:tav tm="0">
                                          <p:val>
                                            <p:fltVal val="90"/>
                                          </p:val>
                                        </p:tav>
                                        <p:tav tm="100000">
                                          <p:val>
                                            <p:fltVal val="0"/>
                                          </p:val>
                                        </p:tav>
                                      </p:tavLst>
                                    </p:anim>
                                    <p:animEffect transition="in" filter="fade">
                                      <p:cBhvr>
                                        <p:cTn id="33" dur="7000"/>
                                        <p:tgtEl>
                                          <p:spTgt spid="10"/>
                                        </p:tgtEl>
                                      </p:cBhvr>
                                    </p:animEffect>
                                  </p:childTnLst>
                                </p:cTn>
                              </p:par>
                              <p:par>
                                <p:cTn id="34" presetID="8" presetClass="entr" presetSubtype="32" fill="hold" nodeType="withEffect">
                                  <p:stCondLst>
                                    <p:cond delay="24000"/>
                                  </p:stCondLst>
                                  <p:childTnLst>
                                    <p:set>
                                      <p:cBhvr>
                                        <p:cTn id="35" dur="1" fill="hold">
                                          <p:stCondLst>
                                            <p:cond delay="0"/>
                                          </p:stCondLst>
                                        </p:cTn>
                                        <p:tgtEl>
                                          <p:spTgt spid="18"/>
                                        </p:tgtEl>
                                        <p:attrNameLst>
                                          <p:attrName>style.visibility</p:attrName>
                                        </p:attrNameLst>
                                      </p:cBhvr>
                                      <p:to>
                                        <p:strVal val="visible"/>
                                      </p:to>
                                    </p:set>
                                    <p:animEffect transition="in" filter="diamond(out)">
                                      <p:cBhvr>
                                        <p:cTn id="36" dur="7000"/>
                                        <p:tgtEl>
                                          <p:spTgt spid="18"/>
                                        </p:tgtEl>
                                      </p:cBhvr>
                                    </p:animEffect>
                                  </p:childTnLst>
                                </p:cTn>
                              </p:par>
                              <p:par>
                                <p:cTn id="37" presetID="8" presetClass="entr" presetSubtype="32" fill="hold" nodeType="withEffect">
                                  <p:stCondLst>
                                    <p:cond delay="30000"/>
                                  </p:stCondLst>
                                  <p:childTnLst>
                                    <p:set>
                                      <p:cBhvr>
                                        <p:cTn id="38" dur="1" fill="hold">
                                          <p:stCondLst>
                                            <p:cond delay="0"/>
                                          </p:stCondLst>
                                        </p:cTn>
                                        <p:tgtEl>
                                          <p:spTgt spid="16"/>
                                        </p:tgtEl>
                                        <p:attrNameLst>
                                          <p:attrName>style.visibility</p:attrName>
                                        </p:attrNameLst>
                                      </p:cBhvr>
                                      <p:to>
                                        <p:strVal val="visible"/>
                                      </p:to>
                                    </p:set>
                                    <p:animEffect transition="in" filter="diamond(out)">
                                      <p:cBhvr>
                                        <p:cTn id="39" dur="7000"/>
                                        <p:tgtEl>
                                          <p:spTgt spid="16"/>
                                        </p:tgtEl>
                                      </p:cBhvr>
                                    </p:animEffect>
                                  </p:childTnLst>
                                </p:cTn>
                              </p:par>
                              <p:par>
                                <p:cTn id="40" presetID="10" presetClass="exit" presetSubtype="0" fill="hold" nodeType="withEffect">
                                  <p:stCondLst>
                                    <p:cond delay="33000"/>
                                  </p:stCondLst>
                                  <p:childTnLst>
                                    <p:animEffect transition="out" filter="fade">
                                      <p:cBhvr>
                                        <p:cTn id="41" dur="4000"/>
                                        <p:tgtEl>
                                          <p:spTgt spid="12"/>
                                        </p:tgtEl>
                                      </p:cBhvr>
                                    </p:animEffect>
                                    <p:set>
                                      <p:cBhvr>
                                        <p:cTn id="42" dur="1" fill="hold">
                                          <p:stCondLst>
                                            <p:cond delay="3999"/>
                                          </p:stCondLst>
                                        </p:cTn>
                                        <p:tgtEl>
                                          <p:spTgt spid="12"/>
                                        </p:tgtEl>
                                        <p:attrNameLst>
                                          <p:attrName>style.visibility</p:attrName>
                                        </p:attrNameLst>
                                      </p:cBhvr>
                                      <p:to>
                                        <p:strVal val="hidden"/>
                                      </p:to>
                                    </p:set>
                                  </p:childTnLst>
                                </p:cTn>
                              </p:par>
                              <p:par>
                                <p:cTn id="43" presetID="10" presetClass="exit" presetSubtype="0" fill="hold" nodeType="withEffect">
                                  <p:stCondLst>
                                    <p:cond delay="33000"/>
                                  </p:stCondLst>
                                  <p:childTnLst>
                                    <p:animEffect transition="out" filter="fade">
                                      <p:cBhvr>
                                        <p:cTn id="44" dur="4000"/>
                                        <p:tgtEl>
                                          <p:spTgt spid="17"/>
                                        </p:tgtEl>
                                      </p:cBhvr>
                                    </p:animEffect>
                                    <p:set>
                                      <p:cBhvr>
                                        <p:cTn id="45" dur="1" fill="hold">
                                          <p:stCondLst>
                                            <p:cond delay="3999"/>
                                          </p:stCondLst>
                                        </p:cTn>
                                        <p:tgtEl>
                                          <p:spTgt spid="17"/>
                                        </p:tgtEl>
                                        <p:attrNameLst>
                                          <p:attrName>style.visibility</p:attrName>
                                        </p:attrNameLst>
                                      </p:cBhvr>
                                      <p:to>
                                        <p:strVal val="hidden"/>
                                      </p:to>
                                    </p:set>
                                  </p:childTnLst>
                                </p:cTn>
                              </p:par>
                              <p:par>
                                <p:cTn id="46" presetID="10" presetClass="exit" presetSubtype="0" fill="hold" nodeType="withEffect">
                                  <p:stCondLst>
                                    <p:cond delay="33000"/>
                                  </p:stCondLst>
                                  <p:childTnLst>
                                    <p:animEffect transition="out" filter="fade">
                                      <p:cBhvr>
                                        <p:cTn id="47" dur="4000"/>
                                        <p:tgtEl>
                                          <p:spTgt spid="19"/>
                                        </p:tgtEl>
                                      </p:cBhvr>
                                    </p:animEffect>
                                    <p:set>
                                      <p:cBhvr>
                                        <p:cTn id="48" dur="1" fill="hold">
                                          <p:stCondLst>
                                            <p:cond delay="3999"/>
                                          </p:stCondLst>
                                        </p:cTn>
                                        <p:tgtEl>
                                          <p:spTgt spid="19"/>
                                        </p:tgtEl>
                                        <p:attrNameLst>
                                          <p:attrName>style.visibility</p:attrName>
                                        </p:attrNameLst>
                                      </p:cBhvr>
                                      <p:to>
                                        <p:strVal val="hidden"/>
                                      </p:to>
                                    </p:set>
                                  </p:childTnLst>
                                </p:cTn>
                              </p:par>
                              <p:par>
                                <p:cTn id="49" presetID="10" presetClass="exit" presetSubtype="0" fill="hold" nodeType="withEffect">
                                  <p:stCondLst>
                                    <p:cond delay="33000"/>
                                  </p:stCondLst>
                                  <p:childTnLst>
                                    <p:animEffect transition="out" filter="fade">
                                      <p:cBhvr>
                                        <p:cTn id="50" dur="4000"/>
                                        <p:tgtEl>
                                          <p:spTgt spid="10"/>
                                        </p:tgtEl>
                                      </p:cBhvr>
                                    </p:animEffect>
                                    <p:set>
                                      <p:cBhvr>
                                        <p:cTn id="51" dur="1" fill="hold">
                                          <p:stCondLst>
                                            <p:cond delay="3999"/>
                                          </p:stCondLst>
                                        </p:cTn>
                                        <p:tgtEl>
                                          <p:spTgt spid="10"/>
                                        </p:tgtEl>
                                        <p:attrNameLst>
                                          <p:attrName>style.visibility</p:attrName>
                                        </p:attrNameLst>
                                      </p:cBhvr>
                                      <p:to>
                                        <p:strVal val="hidden"/>
                                      </p:to>
                                    </p:set>
                                  </p:childTnLst>
                                </p:cTn>
                              </p:par>
                              <p:par>
                                <p:cTn id="52" presetID="10" presetClass="entr" presetSubtype="0" fill="hold" grpId="0" nodeType="withEffect">
                                  <p:stCondLst>
                                    <p:cond delay="30000"/>
                                  </p:stCondLst>
                                  <p:iterate type="lt">
                                    <p:tmPct val="7000"/>
                                  </p:iterate>
                                  <p:childTnLst>
                                    <p:set>
                                      <p:cBhvr>
                                        <p:cTn id="53" dur="1" fill="hold">
                                          <p:stCondLst>
                                            <p:cond delay="0"/>
                                          </p:stCondLst>
                                        </p:cTn>
                                        <p:tgtEl>
                                          <p:spTgt spid="2"/>
                                        </p:tgtEl>
                                        <p:attrNameLst>
                                          <p:attrName>style.visibility</p:attrName>
                                        </p:attrNameLst>
                                      </p:cBhvr>
                                      <p:to>
                                        <p:strVal val="visible"/>
                                      </p:to>
                                    </p:set>
                                    <p:animEffect transition="in" filter="fade">
                                      <p:cBhvr>
                                        <p:cTn id="54" dur="1500"/>
                                        <p:tgtEl>
                                          <p:spTgt spid="2"/>
                                        </p:tgtEl>
                                      </p:cBhvr>
                                    </p:animEffect>
                                  </p:childTnLst>
                                </p:cTn>
                              </p:par>
                              <p:par>
                                <p:cTn id="55" presetID="10" presetClass="entr" presetSubtype="0" fill="hold" grpId="0" nodeType="withEffect">
                                  <p:stCondLst>
                                    <p:cond delay="36000"/>
                                  </p:stCondLst>
                                  <p:iterate type="lt">
                                    <p:tmPct val="7000"/>
                                  </p:iterate>
                                  <p:childTnLst>
                                    <p:set>
                                      <p:cBhvr>
                                        <p:cTn id="56" dur="1" fill="hold">
                                          <p:stCondLst>
                                            <p:cond delay="0"/>
                                          </p:stCondLst>
                                        </p:cTn>
                                        <p:tgtEl>
                                          <p:spTgt spid="4"/>
                                        </p:tgtEl>
                                        <p:attrNameLst>
                                          <p:attrName>style.visibility</p:attrName>
                                        </p:attrNameLst>
                                      </p:cBhvr>
                                      <p:to>
                                        <p:strVal val="visible"/>
                                      </p:to>
                                    </p:set>
                                    <p:animEffect transition="in" filter="fade">
                                      <p:cBhvr>
                                        <p:cTn id="57" dur="1500"/>
                                        <p:tgtEl>
                                          <p:spTgt spid="4"/>
                                        </p:tgtEl>
                                      </p:cBhvr>
                                    </p:animEffect>
                                  </p:childTnLst>
                                </p:cTn>
                              </p:par>
                            </p:childTnLst>
                          </p:cTn>
                        </p:par>
                        <p:par>
                          <p:cTn id="58" fill="hold">
                            <p:stCondLst>
                              <p:cond delay="54825"/>
                            </p:stCondLst>
                            <p:childTnLst>
                              <p:par>
                                <p:cTn id="59" presetID="10" presetClass="entr" presetSubtype="0" fill="hold" grpId="0" nodeType="afterEffect">
                                  <p:stCondLst>
                                    <p:cond delay="1500"/>
                                  </p:stCondLst>
                                  <p:iterate type="lt">
                                    <p:tmPct val="7000"/>
                                  </p:iterate>
                                  <p:childTnLst>
                                    <p:set>
                                      <p:cBhvr>
                                        <p:cTn id="60" dur="1" fill="hold">
                                          <p:stCondLst>
                                            <p:cond delay="0"/>
                                          </p:stCondLst>
                                        </p:cTn>
                                        <p:tgtEl>
                                          <p:spTgt spid="6"/>
                                        </p:tgtEl>
                                        <p:attrNameLst>
                                          <p:attrName>style.visibility</p:attrName>
                                        </p:attrNameLst>
                                      </p:cBhvr>
                                      <p:to>
                                        <p:strVal val="visible"/>
                                      </p:to>
                                    </p:set>
                                    <p:animEffect transition="in" filter="fade">
                                      <p:cBhvr>
                                        <p:cTn id="61" dur="1500"/>
                                        <p:tgtEl>
                                          <p:spTgt spid="6"/>
                                        </p:tgtEl>
                                      </p:cBhvr>
                                    </p:animEffect>
                                  </p:childTnLst>
                                </p:cTn>
                              </p:par>
                              <p:par>
                                <p:cTn id="62" presetID="10" presetClass="entr" presetSubtype="0" fill="hold" grpId="0" nodeType="withEffect">
                                  <p:stCondLst>
                                    <p:cond delay="13000"/>
                                  </p:stCondLst>
                                  <p:childTnLst>
                                    <p:set>
                                      <p:cBhvr>
                                        <p:cTn id="63" dur="1" fill="hold">
                                          <p:stCondLst>
                                            <p:cond delay="0"/>
                                          </p:stCondLst>
                                        </p:cTn>
                                        <p:tgtEl>
                                          <p:spTgt spid="8"/>
                                        </p:tgtEl>
                                        <p:attrNameLst>
                                          <p:attrName>style.visibility</p:attrName>
                                        </p:attrNameLst>
                                      </p:cBhvr>
                                      <p:to>
                                        <p:strVal val="visible"/>
                                      </p:to>
                                    </p:set>
                                    <p:animEffect transition="in" filter="fade">
                                      <p:cBhvr>
                                        <p:cTn id="64" dur="3000"/>
                                        <p:tgtEl>
                                          <p:spTgt spid="8"/>
                                        </p:tgtEl>
                                      </p:cBhvr>
                                    </p:animEffect>
                                  </p:childTnLst>
                                </p:cTn>
                              </p:par>
                            </p:childTnLst>
                          </p:cTn>
                        </p:par>
                        <p:par>
                          <p:cTn id="65" fill="hold">
                            <p:stCondLst>
                              <p:cond delay="72315"/>
                            </p:stCondLst>
                            <p:childTnLst>
                              <p:par>
                                <p:cTn id="66" presetID="1" presetClass="entr" presetSubtype="0" fill="hold" grpId="0" nodeType="afterEffect">
                                  <p:stCondLst>
                                    <p:cond delay="1500"/>
                                  </p:stCondLst>
                                  <p:childTnLst>
                                    <p:set>
                                      <p:cBhvr>
                                        <p:cTn id="67"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8" fill="hold" display="0">
                  <p:stCondLst>
                    <p:cond delay="indefinite"/>
                  </p:stCondLst>
                  <p:endCondLst>
                    <p:cond evt="onStopAudio" delay="0">
                      <p:tgtEl>
                        <p:sldTgt/>
                      </p:tgtEl>
                    </p:cond>
                  </p:endCondLst>
                </p:cTn>
                <p:tgtEl>
                  <p:spTgt spid="9"/>
                </p:tgtEl>
              </p:cMediaNode>
            </p:audio>
          </p:childTnLst>
        </p:cTn>
      </p:par>
    </p:tnLst>
    <p:bldLst>
      <p:bldP spid="4" grpId="0"/>
      <p:bldP spid="6" grpId="0"/>
      <p:bldP spid="7" grpId="0"/>
      <p:bldP spid="2"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r="-1000" b="-1000"/>
          </a:stretch>
        </a:blip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20538"/>
            <a:ext cx="9252521" cy="5143500"/>
          </a:xfrm>
          <a:prstGeom prst="rect">
            <a:avLst/>
          </a:prstGeom>
        </p:spPr>
      </p:pic>
      <p:sp>
        <p:nvSpPr>
          <p:cNvPr id="12" name="11 CuadroTexto"/>
          <p:cNvSpPr txBox="1"/>
          <p:nvPr/>
        </p:nvSpPr>
        <p:spPr>
          <a:xfrm>
            <a:off x="1763688" y="4155926"/>
            <a:ext cx="7488832" cy="923330"/>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defTabSz="914378" fontAlgn="auto">
              <a:spcBef>
                <a:spcPts val="0"/>
              </a:spcBef>
              <a:spcAft>
                <a:spcPts val="0"/>
              </a:spcAft>
              <a:defRPr/>
            </a:pPr>
            <a:r>
              <a:rPr lang="es-ES_tradnl" sz="5400" b="1" kern="0" dirty="0">
                <a:ln w="11430"/>
                <a:solidFill>
                  <a:prstClr val="black"/>
                </a:solidFill>
                <a:effectLst>
                  <a:outerShdw blurRad="50800" dist="39000" dir="5460000" algn="tl">
                    <a:srgbClr val="000000">
                      <a:alpha val="38000"/>
                    </a:srgbClr>
                  </a:outerShdw>
                </a:effectLst>
                <a:latin typeface="Arial" charset="0"/>
              </a:rPr>
              <a:t>___________________</a:t>
            </a:r>
            <a:endParaRPr lang="es-MX" sz="5400" b="1" kern="0" dirty="0">
              <a:ln w="11430"/>
              <a:solidFill>
                <a:prstClr val="black"/>
              </a:solidFill>
              <a:effectLst>
                <a:outerShdw blurRad="50800" dist="39000" dir="5460000" algn="tl">
                  <a:srgbClr val="000000">
                    <a:alpha val="38000"/>
                  </a:srgbClr>
                </a:outerShdw>
              </a:effectLst>
              <a:latin typeface="Arial" charset="0"/>
            </a:endParaRPr>
          </a:p>
        </p:txBody>
      </p:sp>
      <p:sp>
        <p:nvSpPr>
          <p:cNvPr id="13" name="12 CuadroTexto"/>
          <p:cNvSpPr txBox="1"/>
          <p:nvPr/>
        </p:nvSpPr>
        <p:spPr>
          <a:xfrm>
            <a:off x="7536351" y="4645174"/>
            <a:ext cx="1500145" cy="230832"/>
          </a:xfrm>
          <a:prstGeom prst="rect">
            <a:avLst/>
          </a:prstGeom>
          <a:noFill/>
        </p:spPr>
        <p:txBody>
          <a:bodyPr wrap="square">
            <a:spAutoFit/>
          </a:bodyPr>
          <a:lstStyle/>
          <a:p>
            <a:pPr defTabSz="914378" fontAlgn="auto">
              <a:spcBef>
                <a:spcPts val="0"/>
              </a:spcBef>
              <a:spcAft>
                <a:spcPts val="0"/>
              </a:spcAft>
              <a:defRPr/>
            </a:pPr>
            <a:r>
              <a:rPr lang="es-MX" sz="900" dirty="0" smtClean="0">
                <a:solidFill>
                  <a:srgbClr val="C00000"/>
                </a:solidFill>
                <a:effectLst>
                  <a:outerShdw blurRad="38100" dist="38100" dir="2700000" algn="tl">
                    <a:srgbClr val="000000">
                      <a:alpha val="43137"/>
                    </a:srgbClr>
                  </a:outerShdw>
                </a:effectLst>
                <a:latin typeface="Arial Narrow" panose="020B0606020202030204" pitchFamily="34" charset="0"/>
              </a:rPr>
              <a:t>emiliomaguilar8@gmail.com</a:t>
            </a:r>
            <a:endParaRPr lang="es-MX" sz="900" dirty="0">
              <a:solidFill>
                <a:srgbClr val="C00000"/>
              </a:solidFill>
              <a:effectLst>
                <a:outerShdw blurRad="38100" dist="38100" dir="2700000" algn="tl">
                  <a:srgbClr val="000000">
                    <a:alpha val="43137"/>
                  </a:srgbClr>
                </a:outerShdw>
              </a:effectLst>
              <a:latin typeface="Arial Narrow" panose="020B0606020202030204" pitchFamily="34" charset="0"/>
            </a:endParaRPr>
          </a:p>
        </p:txBody>
      </p:sp>
      <p:pic>
        <p:nvPicPr>
          <p:cNvPr id="16" name="Picture 2" descr="C:\Users\capiA\Desktop\Eaglenest 767.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596336" y="4515966"/>
            <a:ext cx="1224136" cy="432234"/>
          </a:xfrm>
          <a:prstGeom prst="rect">
            <a:avLst/>
          </a:prstGeom>
          <a:noFill/>
          <a:extLst>
            <a:ext uri="{909E8E84-426E-40DD-AFC4-6F175D3DCCD1}">
              <a14:hiddenFill xmlns:a14="http://schemas.microsoft.com/office/drawing/2010/main">
                <a:solidFill>
                  <a:srgbClr val="FFFFFF"/>
                </a:solidFill>
              </a14:hiddenFill>
            </a:ext>
          </a:extLst>
        </p:spPr>
      </p:pic>
      <p:sp>
        <p:nvSpPr>
          <p:cNvPr id="10" name="9 Rectángulo"/>
          <p:cNvSpPr/>
          <p:nvPr/>
        </p:nvSpPr>
        <p:spPr>
          <a:xfrm>
            <a:off x="2843808" y="87476"/>
            <a:ext cx="3384376" cy="4966997"/>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defTabSz="914378" fontAlgn="auto">
              <a:lnSpc>
                <a:spcPts val="2500"/>
              </a:lnSpc>
              <a:spcBef>
                <a:spcPts val="0"/>
              </a:spcBef>
              <a:spcAft>
                <a:spcPts val="0"/>
              </a:spcAft>
              <a:defRPr/>
            </a:pPr>
            <a:r>
              <a:rPr lang="es-ES" sz="2400" b="1" dirty="0" smtClean="0">
                <a:ln w="11430"/>
                <a:solidFill>
                  <a:srgbClr val="0000FF"/>
                </a:solidFill>
                <a:effectLst>
                  <a:outerShdw blurRad="50800" dist="39000" dir="5460000" algn="tl">
                    <a:srgbClr val="000000">
                      <a:alpha val="38000"/>
                    </a:srgbClr>
                  </a:outerShdw>
                </a:effectLst>
                <a:latin typeface="Edwardian Script ITC" pitchFamily="66" charset="0"/>
              </a:rPr>
              <a:t>Imágenes, texto y narración </a:t>
            </a:r>
            <a:r>
              <a:rPr lang="es-ES" sz="2400" b="1" dirty="0">
                <a:ln w="11430"/>
                <a:solidFill>
                  <a:srgbClr val="0000FF"/>
                </a:solidFill>
                <a:effectLst>
                  <a:outerShdw blurRad="50800" dist="39000" dir="5460000" algn="tl">
                    <a:srgbClr val="000000">
                      <a:alpha val="38000"/>
                    </a:srgbClr>
                  </a:outerShdw>
                </a:effectLst>
                <a:latin typeface="Edwardian Script ITC" pitchFamily="66" charset="0"/>
              </a:rPr>
              <a:t>:</a:t>
            </a:r>
          </a:p>
          <a:p>
            <a:pPr algn="ctr" defTabSz="914378" fontAlgn="auto">
              <a:lnSpc>
                <a:spcPts val="2500"/>
              </a:lnSpc>
              <a:spcBef>
                <a:spcPts val="0"/>
              </a:spcBef>
              <a:spcAft>
                <a:spcPts val="0"/>
              </a:spcAft>
              <a:defRPr/>
            </a:pPr>
            <a:r>
              <a:rPr lang="es-ES" sz="2400" b="1" dirty="0" smtClean="0">
                <a:ln w="11430"/>
                <a:solidFill>
                  <a:srgbClr val="C00000"/>
                </a:solidFill>
                <a:effectLst>
                  <a:outerShdw blurRad="50800" dist="39000" dir="5460000" algn="tl">
                    <a:srgbClr val="000000">
                      <a:alpha val="38000"/>
                    </a:srgbClr>
                  </a:outerShdw>
                </a:effectLst>
                <a:latin typeface="Edwardian Script ITC" pitchFamily="66" charset="0"/>
              </a:rPr>
              <a:t>Internet</a:t>
            </a:r>
            <a:endParaRPr lang="es-ES" sz="2400" b="1" dirty="0">
              <a:ln w="11430"/>
              <a:solidFill>
                <a:srgbClr val="C00000"/>
              </a:solidFill>
              <a:effectLst>
                <a:outerShdw blurRad="50800" dist="39000" dir="5460000" algn="tl">
                  <a:srgbClr val="000000">
                    <a:alpha val="38000"/>
                  </a:srgbClr>
                </a:outerShdw>
              </a:effectLst>
              <a:latin typeface="Edwardian Script ITC" pitchFamily="66" charset="0"/>
            </a:endParaRPr>
          </a:p>
          <a:p>
            <a:pPr algn="ctr" defTabSz="914378" fontAlgn="auto">
              <a:lnSpc>
                <a:spcPts val="2500"/>
              </a:lnSpc>
              <a:spcBef>
                <a:spcPts val="0"/>
              </a:spcBef>
              <a:spcAft>
                <a:spcPts val="0"/>
              </a:spcAft>
              <a:defRPr/>
            </a:pPr>
            <a:endParaRPr lang="es-ES" sz="2400" b="1" dirty="0">
              <a:ln w="11430"/>
              <a:solidFill>
                <a:srgbClr val="996600"/>
              </a:solidFill>
              <a:effectLst>
                <a:outerShdw blurRad="50800" dist="39000" dir="5460000" algn="tl">
                  <a:srgbClr val="000000">
                    <a:alpha val="38000"/>
                  </a:srgbClr>
                </a:outerShdw>
              </a:effectLst>
              <a:latin typeface="Edwardian Script ITC" pitchFamily="66" charset="0"/>
            </a:endParaRPr>
          </a:p>
          <a:p>
            <a:pPr algn="ctr" defTabSz="914378" fontAlgn="auto">
              <a:lnSpc>
                <a:spcPts val="2500"/>
              </a:lnSpc>
              <a:spcBef>
                <a:spcPts val="0"/>
              </a:spcBef>
              <a:spcAft>
                <a:spcPts val="0"/>
              </a:spcAft>
              <a:defRPr/>
            </a:pPr>
            <a:r>
              <a:rPr lang="es-ES" sz="2400" b="1" dirty="0">
                <a:ln w="11430"/>
                <a:solidFill>
                  <a:prstClr val="black"/>
                </a:solidFill>
                <a:effectLst>
                  <a:outerShdw blurRad="50800" dist="39000" dir="5460000" algn="tl">
                    <a:srgbClr val="000000">
                      <a:alpha val="38000"/>
                    </a:srgbClr>
                  </a:outerShdw>
                </a:effectLst>
                <a:latin typeface="Edwardian Script ITC" pitchFamily="66" charset="0"/>
              </a:rPr>
              <a:t>Música:</a:t>
            </a:r>
          </a:p>
          <a:p>
            <a:pPr algn="ctr" defTabSz="914378" fontAlgn="auto">
              <a:lnSpc>
                <a:spcPts val="2500"/>
              </a:lnSpc>
              <a:spcBef>
                <a:spcPts val="0"/>
              </a:spcBef>
              <a:spcAft>
                <a:spcPts val="0"/>
              </a:spcAft>
              <a:defRPr/>
            </a:pPr>
            <a:r>
              <a:rPr lang="es-ES" sz="1400" b="1" dirty="0" err="1" smtClean="0">
                <a:ln w="11430"/>
                <a:solidFill>
                  <a:srgbClr val="C00000"/>
                </a:solidFill>
                <a:effectLst>
                  <a:outerShdw blurRad="50800" dist="39000" dir="5460000" algn="tl">
                    <a:srgbClr val="000000">
                      <a:alpha val="38000"/>
                    </a:srgbClr>
                  </a:outerShdw>
                </a:effectLst>
                <a:latin typeface="Algerian" pitchFamily="82" charset="0"/>
              </a:rPr>
              <a:t>Dancing</a:t>
            </a:r>
            <a:r>
              <a:rPr lang="es-ES" sz="1400" b="1" dirty="0" smtClean="0">
                <a:ln w="11430"/>
                <a:solidFill>
                  <a:srgbClr val="C00000"/>
                </a:solidFill>
                <a:effectLst>
                  <a:outerShdw blurRad="50800" dist="39000" dir="5460000" algn="tl">
                    <a:srgbClr val="000000">
                      <a:alpha val="38000"/>
                    </a:srgbClr>
                  </a:outerShdw>
                </a:effectLst>
                <a:latin typeface="Algerian" pitchFamily="82" charset="0"/>
              </a:rPr>
              <a:t> in </a:t>
            </a:r>
            <a:r>
              <a:rPr lang="es-ES" sz="1400" b="1" dirty="0" err="1" smtClean="0">
                <a:ln w="11430"/>
                <a:solidFill>
                  <a:srgbClr val="C00000"/>
                </a:solidFill>
                <a:effectLst>
                  <a:outerShdw blurRad="50800" dist="39000" dir="5460000" algn="tl">
                    <a:srgbClr val="000000">
                      <a:alpha val="38000"/>
                    </a:srgbClr>
                  </a:outerShdw>
                </a:effectLst>
                <a:latin typeface="Algerian" pitchFamily="82" charset="0"/>
              </a:rPr>
              <a:t>the</a:t>
            </a:r>
            <a:r>
              <a:rPr lang="es-ES" sz="1400" b="1" dirty="0" smtClean="0">
                <a:ln w="11430"/>
                <a:solidFill>
                  <a:srgbClr val="C00000"/>
                </a:solidFill>
                <a:effectLst>
                  <a:outerShdw blurRad="50800" dist="39000" dir="5460000" algn="tl">
                    <a:srgbClr val="000000">
                      <a:alpha val="38000"/>
                    </a:srgbClr>
                  </a:outerShdw>
                </a:effectLst>
                <a:latin typeface="Algerian" pitchFamily="82" charset="0"/>
              </a:rPr>
              <a:t> </a:t>
            </a:r>
            <a:r>
              <a:rPr lang="es-ES" sz="1400" b="1" dirty="0" err="1" smtClean="0">
                <a:ln w="11430"/>
                <a:solidFill>
                  <a:srgbClr val="C00000"/>
                </a:solidFill>
                <a:effectLst>
                  <a:outerShdw blurRad="50800" dist="39000" dir="5460000" algn="tl">
                    <a:srgbClr val="000000">
                      <a:alpha val="38000"/>
                    </a:srgbClr>
                  </a:outerShdw>
                </a:effectLst>
                <a:latin typeface="Algerian" pitchFamily="82" charset="0"/>
              </a:rPr>
              <a:t>dark</a:t>
            </a:r>
            <a:endParaRPr lang="es-ES" sz="1400" b="1" dirty="0">
              <a:ln w="11430"/>
              <a:solidFill>
                <a:srgbClr val="C00000"/>
              </a:solidFill>
              <a:effectLst>
                <a:outerShdw blurRad="50800" dist="39000" dir="5460000" algn="tl">
                  <a:srgbClr val="000000">
                    <a:alpha val="38000"/>
                  </a:srgbClr>
                </a:outerShdw>
              </a:effectLst>
              <a:latin typeface="Algerian" pitchFamily="82" charset="0"/>
            </a:endParaRPr>
          </a:p>
          <a:p>
            <a:pPr algn="ctr" defTabSz="914378" fontAlgn="auto">
              <a:lnSpc>
                <a:spcPts val="2500"/>
              </a:lnSpc>
              <a:spcBef>
                <a:spcPts val="0"/>
              </a:spcBef>
              <a:spcAft>
                <a:spcPts val="0"/>
              </a:spcAft>
              <a:defRPr/>
            </a:pPr>
            <a:endParaRPr lang="es-ES" sz="1400" b="1" dirty="0">
              <a:ln w="11430"/>
              <a:solidFill>
                <a:srgbClr val="996600"/>
              </a:solidFill>
              <a:effectLst>
                <a:outerShdw blurRad="50800" dist="39000" dir="5460000" algn="tl">
                  <a:srgbClr val="000000">
                    <a:alpha val="38000"/>
                  </a:srgbClr>
                </a:outerShdw>
              </a:effectLst>
              <a:latin typeface="Algerian" pitchFamily="82" charset="0"/>
            </a:endParaRPr>
          </a:p>
          <a:p>
            <a:pPr algn="ctr" defTabSz="914378" fontAlgn="auto">
              <a:lnSpc>
                <a:spcPts val="2500"/>
              </a:lnSpc>
              <a:spcBef>
                <a:spcPts val="0"/>
              </a:spcBef>
              <a:spcAft>
                <a:spcPts val="0"/>
              </a:spcAft>
              <a:defRPr/>
            </a:pPr>
            <a:r>
              <a:rPr lang="es-ES" sz="2400" b="1" dirty="0">
                <a:ln w="11430"/>
                <a:solidFill>
                  <a:prstClr val="black"/>
                </a:solidFill>
                <a:effectLst>
                  <a:outerShdw blurRad="50800" dist="39000" dir="5460000" algn="tl">
                    <a:srgbClr val="000000">
                      <a:alpha val="38000"/>
                    </a:srgbClr>
                  </a:outerShdw>
                </a:effectLst>
                <a:latin typeface="Edwardian Script ITC" pitchFamily="66" charset="0"/>
              </a:rPr>
              <a:t>Interprete:</a:t>
            </a:r>
          </a:p>
          <a:p>
            <a:pPr algn="ctr" defTabSz="914378" fontAlgn="auto">
              <a:lnSpc>
                <a:spcPts val="2500"/>
              </a:lnSpc>
              <a:spcBef>
                <a:spcPts val="0"/>
              </a:spcBef>
              <a:spcAft>
                <a:spcPts val="0"/>
              </a:spcAft>
              <a:defRPr/>
            </a:pPr>
            <a:r>
              <a:rPr lang="es-ES" sz="2400" b="1" dirty="0" smtClean="0">
                <a:ln w="11430"/>
                <a:solidFill>
                  <a:srgbClr val="C00000"/>
                </a:solidFill>
                <a:effectLst>
                  <a:outerShdw blurRad="50800" dist="39000" dir="5460000" algn="tl">
                    <a:srgbClr val="000000">
                      <a:alpha val="38000"/>
                    </a:srgbClr>
                  </a:outerShdw>
                </a:effectLst>
                <a:latin typeface="Edwardian Script ITC" pitchFamily="66" charset="0"/>
              </a:rPr>
              <a:t>Carmen </a:t>
            </a:r>
            <a:r>
              <a:rPr lang="es-ES" sz="2400" b="1" dirty="0" err="1" smtClean="0">
                <a:ln w="11430"/>
                <a:solidFill>
                  <a:srgbClr val="C00000"/>
                </a:solidFill>
                <a:effectLst>
                  <a:outerShdw blurRad="50800" dist="39000" dir="5460000" algn="tl">
                    <a:srgbClr val="000000">
                      <a:alpha val="38000"/>
                    </a:srgbClr>
                  </a:outerShdw>
                </a:effectLst>
                <a:latin typeface="Edwardian Script ITC" pitchFamily="66" charset="0"/>
              </a:rPr>
              <a:t>Cavallaro</a:t>
            </a:r>
            <a:endParaRPr lang="es-ES" sz="2400" b="1" dirty="0">
              <a:ln w="11430"/>
              <a:solidFill>
                <a:srgbClr val="C00000"/>
              </a:solidFill>
              <a:effectLst>
                <a:outerShdw blurRad="50800" dist="39000" dir="5460000" algn="tl">
                  <a:srgbClr val="000000">
                    <a:alpha val="38000"/>
                  </a:srgbClr>
                </a:outerShdw>
              </a:effectLst>
              <a:latin typeface="Edwardian Script ITC" pitchFamily="66" charset="0"/>
            </a:endParaRPr>
          </a:p>
          <a:p>
            <a:pPr algn="ctr" defTabSz="914378" fontAlgn="auto">
              <a:lnSpc>
                <a:spcPts val="2500"/>
              </a:lnSpc>
              <a:spcBef>
                <a:spcPts val="0"/>
              </a:spcBef>
              <a:spcAft>
                <a:spcPts val="0"/>
              </a:spcAft>
              <a:defRPr/>
            </a:pPr>
            <a:endParaRPr lang="es-ES" sz="2400" b="1" dirty="0">
              <a:ln w="11430"/>
              <a:solidFill>
                <a:srgbClr val="996600"/>
              </a:solidFill>
              <a:effectLst>
                <a:outerShdw blurRad="50800" dist="39000" dir="5460000" algn="tl">
                  <a:srgbClr val="000000">
                    <a:alpha val="38000"/>
                  </a:srgbClr>
                </a:outerShdw>
              </a:effectLst>
              <a:latin typeface="Edwardian Script ITC" pitchFamily="66" charset="0"/>
            </a:endParaRPr>
          </a:p>
          <a:p>
            <a:pPr algn="ctr" defTabSz="914378" fontAlgn="auto">
              <a:lnSpc>
                <a:spcPts val="2500"/>
              </a:lnSpc>
              <a:spcBef>
                <a:spcPts val="0"/>
              </a:spcBef>
              <a:spcAft>
                <a:spcPts val="0"/>
              </a:spcAft>
              <a:defRPr/>
            </a:pPr>
            <a:r>
              <a:rPr lang="es-ES" sz="2400" b="1" dirty="0">
                <a:ln w="11430"/>
                <a:solidFill>
                  <a:prstClr val="black"/>
                </a:solidFill>
                <a:effectLst>
                  <a:outerShdw blurRad="50800" dist="39000" dir="5460000" algn="tl">
                    <a:srgbClr val="000000">
                      <a:alpha val="38000"/>
                    </a:srgbClr>
                  </a:outerShdw>
                </a:effectLst>
                <a:latin typeface="Edwardian Script ITC" pitchFamily="66" charset="0"/>
              </a:rPr>
              <a:t>Edición:</a:t>
            </a:r>
          </a:p>
          <a:p>
            <a:pPr algn="ctr" defTabSz="914378" fontAlgn="auto">
              <a:lnSpc>
                <a:spcPts val="2500"/>
              </a:lnSpc>
              <a:spcBef>
                <a:spcPts val="0"/>
              </a:spcBef>
              <a:spcAft>
                <a:spcPts val="0"/>
              </a:spcAft>
              <a:defRPr/>
            </a:pPr>
            <a:r>
              <a:rPr lang="es-ES" sz="2400" b="1" dirty="0" err="1">
                <a:ln w="11430"/>
                <a:solidFill>
                  <a:srgbClr val="C00000"/>
                </a:solidFill>
                <a:effectLst>
                  <a:outerShdw blurRad="50800" dist="39000" dir="5460000" algn="tl">
                    <a:srgbClr val="000000">
                      <a:alpha val="38000"/>
                    </a:srgbClr>
                  </a:outerShdw>
                </a:effectLst>
                <a:latin typeface="Edwardian Script ITC" pitchFamily="66" charset="0"/>
              </a:rPr>
              <a:t>Eaglenest</a:t>
            </a: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 </a:t>
            </a:r>
          </a:p>
          <a:p>
            <a:pPr algn="ctr" defTabSz="914378" fontAlgn="auto">
              <a:lnSpc>
                <a:spcPts val="2500"/>
              </a:lnSpc>
              <a:spcBef>
                <a:spcPts val="0"/>
              </a:spcBef>
              <a:spcAft>
                <a:spcPts val="0"/>
              </a:spcAft>
              <a:defRPr/>
            </a:pPr>
            <a:endParaRPr lang="es-ES" sz="2400" b="1" dirty="0">
              <a:ln w="11430"/>
              <a:solidFill>
                <a:srgbClr val="0000FF"/>
              </a:solidFill>
              <a:effectLst>
                <a:outerShdw blurRad="50800" dist="39000" dir="5460000" algn="tl">
                  <a:srgbClr val="000000">
                    <a:alpha val="38000"/>
                  </a:srgbClr>
                </a:outerShdw>
              </a:effectLst>
              <a:latin typeface="Edwardian Script ITC" pitchFamily="66" charset="0"/>
            </a:endParaRPr>
          </a:p>
          <a:p>
            <a:pPr algn="ctr" defTabSz="914378" fontAlgn="auto">
              <a:lnSpc>
                <a:spcPts val="2500"/>
              </a:lnSpc>
              <a:spcBef>
                <a:spcPts val="0"/>
              </a:spcBef>
              <a:spcAft>
                <a:spcPts val="0"/>
              </a:spcAft>
              <a:defRPr/>
            </a:pPr>
            <a:r>
              <a:rPr lang="es-ES" sz="2400" b="1" dirty="0">
                <a:ln w="11430"/>
                <a:solidFill>
                  <a:prstClr val="black"/>
                </a:solidFill>
                <a:effectLst>
                  <a:outerShdw blurRad="50800" dist="39000" dir="5460000" algn="tl">
                    <a:srgbClr val="000000">
                      <a:alpha val="38000"/>
                    </a:srgbClr>
                  </a:outerShdw>
                </a:effectLst>
                <a:latin typeface="Edwardian Script ITC" pitchFamily="66" charset="0"/>
              </a:rPr>
              <a:t>Duración :</a:t>
            </a:r>
          </a:p>
          <a:p>
            <a:pPr algn="ctr" defTabSz="914378" fontAlgn="auto">
              <a:lnSpc>
                <a:spcPts val="2500"/>
              </a:lnSpc>
              <a:spcBef>
                <a:spcPts val="0"/>
              </a:spcBef>
              <a:spcAft>
                <a:spcPts val="0"/>
              </a:spcAft>
              <a:defRPr/>
            </a:pPr>
            <a:r>
              <a:rPr lang="es-ES" sz="2400" b="1" dirty="0" smtClean="0">
                <a:ln w="11430"/>
                <a:solidFill>
                  <a:srgbClr val="996600"/>
                </a:solidFill>
                <a:effectLst>
                  <a:outerShdw blurRad="50800" dist="39000" dir="5460000" algn="tl">
                    <a:srgbClr val="000000">
                      <a:alpha val="38000"/>
                    </a:srgbClr>
                  </a:outerShdw>
                </a:effectLst>
                <a:latin typeface="Cooper Black" pitchFamily="18" charset="0"/>
              </a:rPr>
              <a:t>18 </a:t>
            </a:r>
            <a:r>
              <a:rPr lang="es-ES" sz="2400" b="1" dirty="0">
                <a:ln w="11430"/>
                <a:solidFill>
                  <a:srgbClr val="996600"/>
                </a:solidFill>
                <a:effectLst>
                  <a:outerShdw blurRad="50800" dist="39000" dir="5460000" algn="tl">
                    <a:srgbClr val="000000">
                      <a:alpha val="38000"/>
                    </a:srgbClr>
                  </a:outerShdw>
                </a:effectLst>
                <a:latin typeface="Cooper Black" pitchFamily="18" charset="0"/>
              </a:rPr>
              <a:t>minutos</a:t>
            </a:r>
          </a:p>
          <a:p>
            <a:pPr algn="ctr" defTabSz="914378" fontAlgn="auto">
              <a:lnSpc>
                <a:spcPts val="2500"/>
              </a:lnSpc>
              <a:spcBef>
                <a:spcPts val="0"/>
              </a:spcBef>
              <a:spcAft>
                <a:spcPts val="0"/>
              </a:spcAft>
              <a:defRPr/>
            </a:pPr>
            <a:r>
              <a:rPr lang="es-ES" sz="2400" b="1" dirty="0" smtClean="0">
                <a:ln w="11430"/>
                <a:solidFill>
                  <a:srgbClr val="996600"/>
                </a:solidFill>
                <a:effectLst>
                  <a:outerShdw blurRad="50800" dist="39000" dir="5460000" algn="tl">
                    <a:srgbClr val="000000">
                      <a:alpha val="38000"/>
                    </a:srgbClr>
                  </a:outerShdw>
                </a:effectLst>
                <a:latin typeface="Cooper Black" pitchFamily="18" charset="0"/>
              </a:rPr>
              <a:t>27 </a:t>
            </a:r>
            <a:r>
              <a:rPr lang="es-ES" sz="2400" b="1" dirty="0">
                <a:ln w="11430"/>
                <a:solidFill>
                  <a:srgbClr val="996600"/>
                </a:solidFill>
                <a:effectLst>
                  <a:outerShdw blurRad="50800" dist="39000" dir="5460000" algn="tl">
                    <a:srgbClr val="000000">
                      <a:alpha val="38000"/>
                    </a:srgbClr>
                  </a:outerShdw>
                </a:effectLst>
                <a:latin typeface="Cooper Black" pitchFamily="18" charset="0"/>
              </a:rPr>
              <a:t>segundos</a:t>
            </a:r>
            <a:endParaRPr lang="es-ES" sz="2400" b="1" dirty="0">
              <a:ln w="11430"/>
              <a:solidFill>
                <a:srgbClr val="996600"/>
              </a:solidFill>
              <a:effectLst>
                <a:outerShdw blurRad="50800" dist="39000" dir="5460000" algn="tl">
                  <a:srgbClr val="000000">
                    <a:alpha val="38000"/>
                  </a:srgbClr>
                </a:outerShdw>
              </a:effectLst>
              <a:latin typeface="Edwardian Script ITC" pitchFamily="66" charset="0"/>
            </a:endParaRPr>
          </a:p>
        </p:txBody>
      </p:sp>
      <p:sp>
        <p:nvSpPr>
          <p:cNvPr id="2" name="1 Rectángulo"/>
          <p:cNvSpPr/>
          <p:nvPr/>
        </p:nvSpPr>
        <p:spPr>
          <a:xfrm rot="20909568">
            <a:off x="2042830" y="2225502"/>
            <a:ext cx="5176417" cy="692498"/>
          </a:xfrm>
          <a:prstGeom prst="rect">
            <a:avLst/>
          </a:prstGeom>
          <a:noFill/>
        </p:spPr>
        <p:txBody>
          <a:bodyPr wrap="none" lIns="91440" tIns="45720" rIns="91440" bIns="45720" numCol="1">
            <a:prstTxWarp prst="textCurveDown">
              <a:avLst>
                <a:gd name="adj" fmla="val 56338"/>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defTabSz="914378"/>
            <a:r>
              <a:rPr lang="es-ES" sz="5400" b="1" dirty="0" err="1">
                <a:ln w="11430"/>
                <a:solidFill>
                  <a:srgbClr val="F79646">
                    <a:lumMod val="50000"/>
                  </a:srgbClr>
                </a:solidFill>
                <a:effectLst>
                  <a:outerShdw blurRad="50800" dist="39000" dir="5460000" algn="tl">
                    <a:srgbClr val="000000">
                      <a:alpha val="38000"/>
                    </a:srgbClr>
                  </a:outerShdw>
                </a:effectLst>
                <a:latin typeface="Verdana" pitchFamily="34" charset="0"/>
              </a:rPr>
              <a:t>Pasenla</a:t>
            </a:r>
            <a:r>
              <a:rPr lang="es-ES" sz="5400" b="1" dirty="0">
                <a:ln w="11430"/>
                <a:solidFill>
                  <a:srgbClr val="F79646">
                    <a:lumMod val="50000"/>
                  </a:srgbClr>
                </a:solidFill>
                <a:effectLst>
                  <a:outerShdw blurRad="50800" dist="39000" dir="5460000" algn="tl">
                    <a:srgbClr val="000000">
                      <a:alpha val="38000"/>
                    </a:srgbClr>
                  </a:outerShdw>
                </a:effectLst>
                <a:latin typeface="Verdana" pitchFamily="34" charset="0"/>
              </a:rPr>
              <a:t> Bien</a:t>
            </a:r>
          </a:p>
        </p:txBody>
      </p:sp>
      <p:sp>
        <p:nvSpPr>
          <p:cNvPr id="7" name="6 Rectángulo"/>
          <p:cNvSpPr/>
          <p:nvPr/>
        </p:nvSpPr>
        <p:spPr>
          <a:xfrm>
            <a:off x="2444545" y="4371950"/>
            <a:ext cx="1033232" cy="33855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defTabSz="914378" fontAlgn="auto">
              <a:spcBef>
                <a:spcPts val="0"/>
              </a:spcBef>
              <a:spcAft>
                <a:spcPts val="0"/>
              </a:spcAft>
            </a:pPr>
            <a:r>
              <a:rPr lang="es-MX" sz="1600" b="1" dirty="0" err="1">
                <a:ln w="11430"/>
                <a:solidFill>
                  <a:srgbClr val="F79646">
                    <a:lumMod val="50000"/>
                  </a:srgbClr>
                </a:solidFill>
                <a:effectLst>
                  <a:outerShdw blurRad="50800" dist="39000" dir="5460000" algn="tl">
                    <a:srgbClr val="000000">
                      <a:alpha val="38000"/>
                    </a:srgbClr>
                  </a:outerShdw>
                </a:effectLst>
                <a:latin typeface="Times New Roman"/>
                <a:ea typeface="Times New Roman"/>
              </a:rPr>
              <a:t>au</a:t>
            </a:r>
            <a:r>
              <a:rPr lang="es-MX" sz="1600" b="1" dirty="0">
                <a:ln w="11430"/>
                <a:solidFill>
                  <a:srgbClr val="F79646">
                    <a:lumMod val="50000"/>
                  </a:srgbClr>
                </a:solidFill>
                <a:effectLst>
                  <a:outerShdw blurRad="50800" dist="39000" dir="5460000" algn="tl">
                    <a:srgbClr val="000000">
                      <a:alpha val="38000"/>
                    </a:srgbClr>
                  </a:outerShdw>
                </a:effectLst>
                <a:latin typeface="Times New Roman"/>
                <a:ea typeface="Times New Roman"/>
              </a:rPr>
              <a:t> </a:t>
            </a:r>
            <a:r>
              <a:rPr lang="es-MX" sz="1600" b="1" dirty="0" err="1">
                <a:ln w="11430"/>
                <a:solidFill>
                  <a:srgbClr val="F79646">
                    <a:lumMod val="50000"/>
                  </a:srgbClr>
                </a:solidFill>
                <a:effectLst>
                  <a:outerShdw blurRad="50800" dist="39000" dir="5460000" algn="tl">
                    <a:srgbClr val="000000">
                      <a:alpha val="38000"/>
                    </a:srgbClr>
                  </a:outerShdw>
                </a:effectLst>
                <a:latin typeface="Times New Roman"/>
                <a:ea typeface="Times New Roman"/>
              </a:rPr>
              <a:t>revoir</a:t>
            </a:r>
            <a:r>
              <a:rPr lang="es-MX" sz="1600" b="1" dirty="0">
                <a:ln w="11430"/>
                <a:solidFill>
                  <a:srgbClr val="F79646">
                    <a:lumMod val="50000"/>
                  </a:srgbClr>
                </a:solidFill>
                <a:effectLst>
                  <a:outerShdw blurRad="50800" dist="39000" dir="5460000" algn="tl">
                    <a:srgbClr val="000000">
                      <a:alpha val="38000"/>
                    </a:srgbClr>
                  </a:outerShdw>
                </a:effectLst>
                <a:latin typeface="Times New Roman"/>
                <a:ea typeface="Times New Roman"/>
              </a:rPr>
              <a:t> </a:t>
            </a:r>
          </a:p>
        </p:txBody>
      </p:sp>
      <p:sp>
        <p:nvSpPr>
          <p:cNvPr id="8" name="7 Rectángulo"/>
          <p:cNvSpPr/>
          <p:nvPr/>
        </p:nvSpPr>
        <p:spPr>
          <a:xfrm>
            <a:off x="101563" y="4378921"/>
            <a:ext cx="1374094" cy="584775"/>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defTabSz="914378" fontAlgn="auto">
              <a:spcBef>
                <a:spcPts val="0"/>
              </a:spcBef>
              <a:spcAft>
                <a:spcPts val="0"/>
              </a:spcAft>
            </a:pPr>
            <a:r>
              <a:rPr lang="es-MX" sz="1600" b="1" dirty="0">
                <a:ln w="11430"/>
                <a:solidFill>
                  <a:srgbClr val="F79646">
                    <a:lumMod val="50000"/>
                  </a:srgbClr>
                </a:solidFill>
                <a:effectLst>
                  <a:outerShdw blurRad="50800" dist="39000" dir="5460000" algn="tl">
                    <a:srgbClr val="000000">
                      <a:alpha val="38000"/>
                    </a:srgbClr>
                  </a:outerShdw>
                </a:effectLst>
                <a:latin typeface="Times New Roman"/>
                <a:ea typeface="Times New Roman"/>
              </a:rPr>
              <a:t>Hasta la vista</a:t>
            </a:r>
          </a:p>
          <a:p>
            <a:pPr defTabSz="914378" fontAlgn="auto">
              <a:spcBef>
                <a:spcPts val="0"/>
              </a:spcBef>
              <a:spcAft>
                <a:spcPts val="0"/>
              </a:spcAft>
            </a:pPr>
            <a:endParaRPr lang="es-MX" sz="16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11" name="10 Rectángulo"/>
          <p:cNvSpPr/>
          <p:nvPr/>
        </p:nvSpPr>
        <p:spPr>
          <a:xfrm>
            <a:off x="7449253" y="4378919"/>
            <a:ext cx="651140" cy="33855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defTabSz="914378" fontAlgn="auto">
              <a:spcBef>
                <a:spcPts val="0"/>
              </a:spcBef>
              <a:spcAft>
                <a:spcPts val="0"/>
              </a:spcAft>
            </a:pPr>
            <a:r>
              <a:rPr lang="es-MX" sz="1600" b="1" dirty="0">
                <a:ln w="11430"/>
                <a:solidFill>
                  <a:srgbClr val="F79646">
                    <a:lumMod val="50000"/>
                  </a:srgbClr>
                </a:solidFill>
                <a:effectLst>
                  <a:outerShdw blurRad="50800" dist="39000" dir="5460000" algn="tl">
                    <a:srgbClr val="000000">
                      <a:alpha val="38000"/>
                    </a:srgbClr>
                  </a:outerShdw>
                </a:effectLst>
                <a:latin typeface="Times New Roman"/>
                <a:ea typeface="Times New Roman"/>
              </a:rPr>
              <a:t>Chao</a:t>
            </a:r>
            <a:endParaRPr lang="es-MX" sz="1600" b="1" dirty="0">
              <a:ln w="11430"/>
              <a:solidFill>
                <a:srgbClr val="F79646">
                  <a:lumMod val="50000"/>
                </a:srgbClr>
              </a:solidFill>
              <a:effectLst>
                <a:outerShdw blurRad="50800" dist="39000" dir="5460000" algn="tl">
                  <a:srgbClr val="000000">
                    <a:alpha val="38000"/>
                  </a:srgbClr>
                </a:outerShdw>
              </a:effectLst>
              <a:latin typeface="Calibri"/>
            </a:endParaRPr>
          </a:p>
        </p:txBody>
      </p:sp>
      <p:sp>
        <p:nvSpPr>
          <p:cNvPr id="6" name="5 Rectángulo"/>
          <p:cNvSpPr/>
          <p:nvPr/>
        </p:nvSpPr>
        <p:spPr>
          <a:xfrm>
            <a:off x="4932003" y="4378919"/>
            <a:ext cx="1656223" cy="33855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defTabSz="914378" fontAlgn="auto">
              <a:spcBef>
                <a:spcPts val="0"/>
              </a:spcBef>
              <a:spcAft>
                <a:spcPts val="0"/>
              </a:spcAft>
            </a:pPr>
            <a:r>
              <a:rPr lang="es-MX" sz="1600" b="1" dirty="0" err="1">
                <a:ln w="11430"/>
                <a:solidFill>
                  <a:srgbClr val="F79646">
                    <a:lumMod val="50000"/>
                  </a:srgbClr>
                </a:solidFill>
                <a:effectLst>
                  <a:outerShdw blurRad="50800" dist="39000" dir="5460000" algn="tl">
                    <a:srgbClr val="000000">
                      <a:alpha val="38000"/>
                    </a:srgbClr>
                  </a:outerShdw>
                </a:effectLst>
                <a:latin typeface="Times New Roman"/>
                <a:ea typeface="Times New Roman"/>
              </a:rPr>
              <a:t>auf</a:t>
            </a:r>
            <a:r>
              <a:rPr lang="es-MX" sz="1600" b="1" dirty="0">
                <a:ln w="11430"/>
                <a:solidFill>
                  <a:srgbClr val="F79646">
                    <a:lumMod val="50000"/>
                  </a:srgbClr>
                </a:solidFill>
                <a:effectLst>
                  <a:outerShdw blurRad="50800" dist="39000" dir="5460000" algn="tl">
                    <a:srgbClr val="000000">
                      <a:alpha val="38000"/>
                    </a:srgbClr>
                  </a:outerShdw>
                </a:effectLst>
                <a:latin typeface="Times New Roman"/>
                <a:ea typeface="Times New Roman"/>
              </a:rPr>
              <a:t> </a:t>
            </a:r>
            <a:r>
              <a:rPr lang="es-MX" sz="1600" b="1" dirty="0" err="1">
                <a:ln w="11430"/>
                <a:solidFill>
                  <a:srgbClr val="F79646">
                    <a:lumMod val="50000"/>
                  </a:srgbClr>
                </a:solidFill>
                <a:effectLst>
                  <a:outerShdw blurRad="50800" dist="39000" dir="5460000" algn="tl">
                    <a:srgbClr val="000000">
                      <a:alpha val="38000"/>
                    </a:srgbClr>
                  </a:outerShdw>
                </a:effectLst>
                <a:latin typeface="Times New Roman"/>
                <a:ea typeface="Times New Roman"/>
              </a:rPr>
              <a:t>wiedersehen</a:t>
            </a:r>
            <a:r>
              <a:rPr lang="es-MX" sz="1600" b="1" dirty="0">
                <a:ln w="11430"/>
                <a:solidFill>
                  <a:srgbClr val="F79646">
                    <a:lumMod val="50000"/>
                  </a:srgbClr>
                </a:solidFill>
                <a:effectLst>
                  <a:outerShdw blurRad="50800" dist="39000" dir="5460000" algn="tl">
                    <a:srgbClr val="000000">
                      <a:alpha val="38000"/>
                    </a:srgbClr>
                  </a:outerShdw>
                </a:effectLst>
                <a:latin typeface="Times New Roman"/>
                <a:ea typeface="Times New Roman"/>
              </a:rPr>
              <a:t> </a:t>
            </a:r>
            <a:endParaRPr lang="es-MX" sz="1600" b="1" dirty="0">
              <a:ln w="11430"/>
              <a:solidFill>
                <a:srgbClr val="F79646">
                  <a:lumMod val="50000"/>
                </a:srgbClr>
              </a:solidFill>
              <a:effectLst>
                <a:outerShdw blurRad="50800" dist="39000" dir="5460000" algn="tl">
                  <a:srgbClr val="000000">
                    <a:alpha val="38000"/>
                  </a:srgbClr>
                </a:outerShdw>
              </a:effectLst>
              <a:latin typeface="Calibri"/>
            </a:endParaRPr>
          </a:p>
        </p:txBody>
      </p:sp>
      <p:pic>
        <p:nvPicPr>
          <p:cNvPr id="14" name="Picture 2" descr="C:\Users\capiA\Desktop\Eaglenest 767.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404917">
            <a:off x="3347865" y="4515966"/>
            <a:ext cx="1224136" cy="432234"/>
          </a:xfrm>
          <a:prstGeom prst="rect">
            <a:avLst/>
          </a:prstGeom>
          <a:noFill/>
          <a:extLst>
            <a:ext uri="{909E8E84-426E-40DD-AFC4-6F175D3DCCD1}">
              <a14:hiddenFill xmlns:a14="http://schemas.microsoft.com/office/drawing/2010/main">
                <a:solidFill>
                  <a:srgbClr val="FFFFFF"/>
                </a:solidFill>
              </a14:hiddenFill>
            </a:ext>
          </a:extLst>
        </p:spPr>
      </p:pic>
      <p:pic>
        <p:nvPicPr>
          <p:cNvPr id="3" name="Avion Despegando 24-1 Eaglenest.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252520" y="5313480"/>
            <a:ext cx="304800" cy="228600"/>
          </a:xfrm>
          <a:prstGeom prst="rect">
            <a:avLst/>
          </a:prstGeom>
        </p:spPr>
      </p:pic>
    </p:spTree>
    <p:extLst>
      <p:ext uri="{BB962C8B-B14F-4D97-AF65-F5344CB8AC3E}">
        <p14:creationId xmlns:p14="http://schemas.microsoft.com/office/powerpoint/2010/main" val="1775673206"/>
      </p:ext>
    </p:extLst>
  </p:cSld>
  <p:clrMapOvr>
    <a:masterClrMapping/>
  </p:clrMapOvr>
  <mc:AlternateContent xmlns:mc="http://schemas.openxmlformats.org/markup-compatibility/2006" xmlns:p14="http://schemas.microsoft.com/office/powerpoint/2010/main">
    <mc:Choice Requires="p14">
      <p:transition spd="slow" p14:dur="3000" advTm="0">
        <p14:conveyor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after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par>
                          <p:cTn id="7" fill="hold">
                            <p:stCondLst>
                              <p:cond delay="0"/>
                            </p:stCondLst>
                            <p:childTnLst>
                              <p:par>
                                <p:cTn id="8" presetID="28" presetClass="entr" presetSubtype="0" fill="hold" nodeType="after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30000" fill="hold"/>
                                        <p:tgtEl>
                                          <p:spTgt spid="10"/>
                                        </p:tgtEl>
                                        <p:attrNameLst>
                                          <p:attrName>ppt_x</p:attrName>
                                        </p:attrNameLst>
                                      </p:cBhvr>
                                      <p:tavLst>
                                        <p:tav tm="0">
                                          <p:val>
                                            <p:strVal val="#ppt_x"/>
                                          </p:val>
                                        </p:tav>
                                        <p:tav tm="100000">
                                          <p:val>
                                            <p:strVal val="#ppt_x"/>
                                          </p:val>
                                        </p:tav>
                                      </p:tavLst>
                                    </p:anim>
                                    <p:anim calcmode="lin" valueType="num">
                                      <p:cBhvr>
                                        <p:cTn id="11" dur="30000" fill="hold"/>
                                        <p:tgtEl>
                                          <p:spTgt spid="10"/>
                                        </p:tgtEl>
                                        <p:attrNameLst>
                                          <p:attrName>ppt_y</p:attrName>
                                        </p:attrNameLst>
                                      </p:cBhvr>
                                      <p:tavLst>
                                        <p:tav tm="0">
                                          <p:val>
                                            <p:strVal val="#ppt_y+1"/>
                                          </p:val>
                                        </p:tav>
                                        <p:tav tm="100000">
                                          <p:val>
                                            <p:strVal val="#ppt_y-1"/>
                                          </p:val>
                                        </p:tav>
                                      </p:tavLst>
                                    </p:anim>
                                  </p:childTnLst>
                                </p:cTn>
                              </p:par>
                              <p:par>
                                <p:cTn id="12" presetID="2" presetClass="entr" presetSubtype="2"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8000" fill="hold"/>
                                        <p:tgtEl>
                                          <p:spTgt spid="16"/>
                                        </p:tgtEl>
                                        <p:attrNameLst>
                                          <p:attrName>ppt_x</p:attrName>
                                        </p:attrNameLst>
                                      </p:cBhvr>
                                      <p:tavLst>
                                        <p:tav tm="0">
                                          <p:val>
                                            <p:strVal val="1+#ppt_w/2"/>
                                          </p:val>
                                        </p:tav>
                                        <p:tav tm="100000">
                                          <p:val>
                                            <p:strVal val="#ppt_x"/>
                                          </p:val>
                                        </p:tav>
                                      </p:tavLst>
                                    </p:anim>
                                    <p:anim calcmode="lin" valueType="num">
                                      <p:cBhvr additive="base">
                                        <p:cTn id="15" dur="8000" fill="hold"/>
                                        <p:tgtEl>
                                          <p:spTgt spid="16"/>
                                        </p:tgtEl>
                                        <p:attrNameLst>
                                          <p:attrName>ppt_y</p:attrName>
                                        </p:attrNameLst>
                                      </p:cBhvr>
                                      <p:tavLst>
                                        <p:tav tm="0">
                                          <p:val>
                                            <p:strVal val="#ppt_y"/>
                                          </p:val>
                                        </p:tav>
                                        <p:tav tm="100000">
                                          <p:val>
                                            <p:strVal val="#ppt_y"/>
                                          </p:val>
                                        </p:tav>
                                      </p:tavLst>
                                    </p:anim>
                                  </p:childTnLst>
                                </p:cTn>
                              </p:par>
                              <p:par>
                                <p:cTn id="16" presetID="43" presetClass="path" presetSubtype="0" accel="50000" decel="50000" fill="hold" nodeType="withEffect">
                                  <p:stCondLst>
                                    <p:cond delay="11000"/>
                                  </p:stCondLst>
                                  <p:childTnLst>
                                    <p:animMotion origin="layout" path="M 5.55556E-7 -1.7284E-6 L -0.79913 0.01389 " pathEditMode="relative" rAng="0" ptsTypes="AA">
                                      <p:cBhvr>
                                        <p:cTn id="17" dur="15000" fill="hold"/>
                                        <p:tgtEl>
                                          <p:spTgt spid="16"/>
                                        </p:tgtEl>
                                        <p:attrNameLst>
                                          <p:attrName>ppt_x</p:attrName>
                                          <p:attrName>ppt_y</p:attrName>
                                        </p:attrNameLst>
                                      </p:cBhvr>
                                      <p:rCtr x="-39965" y="679"/>
                                    </p:animMotion>
                                  </p:childTnLst>
                                </p:cTn>
                              </p:par>
                              <p:par>
                                <p:cTn id="18" presetID="1" presetClass="mediacall" presetSubtype="0" fill="hold" nodeType="withEffect">
                                  <p:stCondLst>
                                    <p:cond delay="10500"/>
                                  </p:stCondLst>
                                  <p:childTnLst>
                                    <p:cmd type="call" cmd="playFrom(0.0)">
                                      <p:cBhvr>
                                        <p:cTn id="19" dur="23699" fill="hold"/>
                                        <p:tgtEl>
                                          <p:spTgt spid="3"/>
                                        </p:tgtEl>
                                      </p:cBhvr>
                                    </p:cmd>
                                  </p:childTnLst>
                                </p:cTn>
                              </p:par>
                              <p:par>
                                <p:cTn id="20" presetID="10" presetClass="exit" presetSubtype="0" fill="hold" nodeType="withEffect">
                                  <p:stCondLst>
                                    <p:cond delay="19500"/>
                                  </p:stCondLst>
                                  <p:childTnLst>
                                    <p:animEffect transition="out" filter="fade">
                                      <p:cBhvr>
                                        <p:cTn id="21" dur="350"/>
                                        <p:tgtEl>
                                          <p:spTgt spid="16"/>
                                        </p:tgtEl>
                                      </p:cBhvr>
                                    </p:animEffect>
                                    <p:set>
                                      <p:cBhvr>
                                        <p:cTn id="22" dur="1" fill="hold">
                                          <p:stCondLst>
                                            <p:cond delay="349"/>
                                          </p:stCondLst>
                                        </p:cTn>
                                        <p:tgtEl>
                                          <p:spTgt spid="16"/>
                                        </p:tgtEl>
                                        <p:attrNameLst>
                                          <p:attrName>style.visibility</p:attrName>
                                        </p:attrNameLst>
                                      </p:cBhvr>
                                      <p:to>
                                        <p:strVal val="hidden"/>
                                      </p:to>
                                    </p:set>
                                  </p:childTnLst>
                                </p:cTn>
                              </p:par>
                              <p:par>
                                <p:cTn id="23" presetID="10" presetClass="entr" presetSubtype="0" fill="hold" nodeType="withEffect">
                                  <p:stCondLst>
                                    <p:cond delay="195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350"/>
                                        <p:tgtEl>
                                          <p:spTgt spid="14"/>
                                        </p:tgtEl>
                                      </p:cBhvr>
                                    </p:animEffect>
                                  </p:childTnLst>
                                </p:cTn>
                              </p:par>
                              <p:par>
                                <p:cTn id="26" presetID="43" presetClass="path" presetSubtype="0" accel="50000" decel="50000" fill="hold" nodeType="withEffect">
                                  <p:stCondLst>
                                    <p:cond delay="16850"/>
                                  </p:stCondLst>
                                  <p:childTnLst>
                                    <p:animMotion origin="layout" path="M -0.03351 -1.7284E-6 L -0.58855 -0.26605 " pathEditMode="relative" rAng="0" ptsTypes="AA">
                                      <p:cBhvr>
                                        <p:cTn id="27" dur="12000" fill="hold"/>
                                        <p:tgtEl>
                                          <p:spTgt spid="14"/>
                                        </p:tgtEl>
                                        <p:attrNameLst>
                                          <p:attrName>ppt_x</p:attrName>
                                          <p:attrName>ppt_y</p:attrName>
                                        </p:attrNameLst>
                                      </p:cBhvr>
                                      <p:rCtr x="-27760" y="-13302"/>
                                    </p:animMotion>
                                  </p:childTnLst>
                                </p:cTn>
                              </p:par>
                              <p:par>
                                <p:cTn id="28" presetID="41" presetClass="entr" presetSubtype="0" fill="hold" grpId="0" nodeType="withEffect">
                                  <p:stCondLst>
                                    <p:cond delay="10500"/>
                                  </p:stCondLst>
                                  <p:iterate type="lt">
                                    <p:tmPct val="10000"/>
                                  </p:iterate>
                                  <p:childTnLst>
                                    <p:set>
                                      <p:cBhvr>
                                        <p:cTn id="29" dur="1" fill="hold">
                                          <p:stCondLst>
                                            <p:cond delay="0"/>
                                          </p:stCondLst>
                                        </p:cTn>
                                        <p:tgtEl>
                                          <p:spTgt spid="13"/>
                                        </p:tgtEl>
                                        <p:attrNameLst>
                                          <p:attrName>style.visibility</p:attrName>
                                        </p:attrNameLst>
                                      </p:cBhvr>
                                      <p:to>
                                        <p:strVal val="visible"/>
                                      </p:to>
                                    </p:set>
                                    <p:anim calcmode="lin" valueType="num">
                                      <p:cBhvr>
                                        <p:cTn id="30" dur="2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31" dur="2500" fill="hold"/>
                                        <p:tgtEl>
                                          <p:spTgt spid="13"/>
                                        </p:tgtEl>
                                        <p:attrNameLst>
                                          <p:attrName>ppt_y</p:attrName>
                                        </p:attrNameLst>
                                      </p:cBhvr>
                                      <p:tavLst>
                                        <p:tav tm="0">
                                          <p:val>
                                            <p:strVal val="#ppt_y"/>
                                          </p:val>
                                        </p:tav>
                                        <p:tav tm="100000">
                                          <p:val>
                                            <p:strVal val="#ppt_y"/>
                                          </p:val>
                                        </p:tav>
                                      </p:tavLst>
                                    </p:anim>
                                    <p:anim calcmode="lin" valueType="num">
                                      <p:cBhvr>
                                        <p:cTn id="32" dur="2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33" dur="2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34" dur="2500" tmFilter="0,0; .5, 1; 1, 1"/>
                                        <p:tgtEl>
                                          <p:spTgt spid="13"/>
                                        </p:tgtEl>
                                      </p:cBhvr>
                                    </p:animEffect>
                                  </p:childTnLst>
                                </p:cTn>
                              </p:par>
                              <p:par>
                                <p:cTn id="35" presetID="10" presetClass="entr" presetSubtype="0" fill="hold" grpId="0" nodeType="withEffect">
                                  <p:stCondLst>
                                    <p:cond delay="16000"/>
                                  </p:stCondLst>
                                  <p:iterate type="lt">
                                    <p:tmPct val="10000"/>
                                  </p:iterate>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childTnLst>
                                </p:cTn>
                              </p:par>
                              <p:par>
                                <p:cTn id="38" presetID="10" presetClass="entr" presetSubtype="0" fill="hold" grpId="0" nodeType="withEffect">
                                  <p:stCondLst>
                                    <p:cond delay="1800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childTnLst>
                                </p:cTn>
                              </p:par>
                              <p:par>
                                <p:cTn id="41" presetID="10" presetClass="entr" presetSubtype="0" fill="hold" grpId="0" nodeType="withEffect">
                                  <p:stCondLst>
                                    <p:cond delay="20000"/>
                                  </p:stCondLst>
                                  <p:iterate type="lt">
                                    <p:tmPct val="10000"/>
                                  </p:iterate>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childTnLst>
                                </p:cTn>
                              </p:par>
                              <p:par>
                                <p:cTn id="44" presetID="10" presetClass="entr" presetSubtype="0" fill="hold" grpId="0" nodeType="withEffect">
                                  <p:stCondLst>
                                    <p:cond delay="22500"/>
                                  </p:stCondLst>
                                  <p:iterate type="lt">
                                    <p:tmPct val="10000"/>
                                  </p:iterate>
                                  <p:childTnLst>
                                    <p:set>
                                      <p:cBhvr>
                                        <p:cTn id="45" dur="1" fill="hold">
                                          <p:stCondLst>
                                            <p:cond delay="0"/>
                                          </p:stCondLst>
                                        </p:cTn>
                                        <p:tgtEl>
                                          <p:spTgt spid="8"/>
                                        </p:tgtEl>
                                        <p:attrNameLst>
                                          <p:attrName>style.visibility</p:attrName>
                                        </p:attrNameLst>
                                      </p:cBhvr>
                                      <p:to>
                                        <p:strVal val="visible"/>
                                      </p:to>
                                    </p:set>
                                    <p:animEffect transition="in" filter="fade">
                                      <p:cBhvr>
                                        <p:cTn id="46" dur="1000"/>
                                        <p:tgtEl>
                                          <p:spTgt spid="8"/>
                                        </p:tgtEl>
                                      </p:cBhvr>
                                    </p:animEffect>
                                  </p:childTnLst>
                                </p:cTn>
                              </p:par>
                              <p:par>
                                <p:cTn id="47" presetID="53" presetClass="entr" presetSubtype="16" fill="hold" grpId="0" nodeType="withEffect">
                                  <p:stCondLst>
                                    <p:cond delay="26000"/>
                                  </p:stCondLst>
                                  <p:childTnLst>
                                    <p:set>
                                      <p:cBhvr>
                                        <p:cTn id="48" dur="1" fill="hold">
                                          <p:stCondLst>
                                            <p:cond delay="0"/>
                                          </p:stCondLst>
                                        </p:cTn>
                                        <p:tgtEl>
                                          <p:spTgt spid="2"/>
                                        </p:tgtEl>
                                        <p:attrNameLst>
                                          <p:attrName>style.visibility</p:attrName>
                                        </p:attrNameLst>
                                      </p:cBhvr>
                                      <p:to>
                                        <p:strVal val="visible"/>
                                      </p:to>
                                    </p:set>
                                    <p:anim calcmode="lin" valueType="num">
                                      <p:cBhvr>
                                        <p:cTn id="49" dur="5000" fill="hold"/>
                                        <p:tgtEl>
                                          <p:spTgt spid="2"/>
                                        </p:tgtEl>
                                        <p:attrNameLst>
                                          <p:attrName>ppt_w</p:attrName>
                                        </p:attrNameLst>
                                      </p:cBhvr>
                                      <p:tavLst>
                                        <p:tav tm="0">
                                          <p:val>
                                            <p:fltVal val="0"/>
                                          </p:val>
                                        </p:tav>
                                        <p:tav tm="100000">
                                          <p:val>
                                            <p:strVal val="#ppt_w"/>
                                          </p:val>
                                        </p:tav>
                                      </p:tavLst>
                                    </p:anim>
                                    <p:anim calcmode="lin" valueType="num">
                                      <p:cBhvr>
                                        <p:cTn id="50" dur="5000" fill="hold"/>
                                        <p:tgtEl>
                                          <p:spTgt spid="2"/>
                                        </p:tgtEl>
                                        <p:attrNameLst>
                                          <p:attrName>ppt_h</p:attrName>
                                        </p:attrNameLst>
                                      </p:cBhvr>
                                      <p:tavLst>
                                        <p:tav tm="0">
                                          <p:val>
                                            <p:fltVal val="0"/>
                                          </p:val>
                                        </p:tav>
                                        <p:tav tm="100000">
                                          <p:val>
                                            <p:strVal val="#ppt_h"/>
                                          </p:val>
                                        </p:tav>
                                      </p:tavLst>
                                    </p:anim>
                                    <p:animEffect transition="in" filter="fade">
                                      <p:cBhvr>
                                        <p:cTn id="5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43939">
                <p:cTn id="52" fill="hold" display="0">
                  <p:stCondLst>
                    <p:cond delay="indefinite"/>
                  </p:stCondLst>
                  <p:endCondLst>
                    <p:cond evt="onStopAudio" delay="0">
                      <p:tgtEl>
                        <p:sldTgt/>
                      </p:tgtEl>
                    </p:cond>
                  </p:endCondLst>
                </p:cTn>
                <p:tgtEl>
                  <p:spTgt spid="3"/>
                </p:tgtEl>
              </p:cMediaNode>
            </p:audio>
          </p:childTnLst>
        </p:cTn>
      </p:par>
    </p:tnLst>
    <p:bldLst>
      <p:bldP spid="13" grpId="0"/>
      <p:bldP spid="2" grpId="0"/>
      <p:bldP spid="7" grpId="0"/>
      <p:bldP spid="8" grpId="0"/>
      <p:bldP spid="11"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18786" name="Rectangle 2"/>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defTabSz="914378" eaLnBrk="1" hangingPunct="1"/>
            <a:endParaRPr lang="es-MX" altLang="es-MX">
              <a:solidFill>
                <a:srgbClr val="000000"/>
              </a:solidFill>
              <a:cs typeface="Arial"/>
            </a:endParaRPr>
          </a:p>
        </p:txBody>
      </p:sp>
      <p:sp>
        <p:nvSpPr>
          <p:cNvPr id="118787" name="Rectangle 3"/>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defTabSz="914378" eaLnBrk="1" hangingPunct="1"/>
            <a:endParaRPr lang="es-MX" altLang="es-MX">
              <a:solidFill>
                <a:srgbClr val="000000"/>
              </a:solidFill>
              <a:cs typeface="Arial"/>
            </a:endParaRPr>
          </a:p>
        </p:txBody>
      </p:sp>
      <p:pic>
        <p:nvPicPr>
          <p:cNvPr id="118788" name="Picture 4" descr="logo_grand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2"/>
            <a:ext cx="487680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789" name="Text Box 5"/>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defTabSz="914378" eaLnBrk="1" hangingPunct="1">
              <a:spcBef>
                <a:spcPct val="50000"/>
              </a:spcBef>
            </a:pPr>
            <a:r>
              <a:rPr lang="es-ES" altLang="es-MX" sz="6000" b="1" dirty="0">
                <a:solidFill>
                  <a:srgbClr val="000000"/>
                </a:solidFill>
                <a:latin typeface="Kristen ITC" pitchFamily="66" charset="0"/>
                <a:cs typeface="Arial"/>
              </a:rPr>
              <a:t>¿Te ha gustado?</a:t>
            </a:r>
            <a:r>
              <a:rPr lang="es-ES" altLang="es-MX" sz="4800" dirty="0">
                <a:solidFill>
                  <a:srgbClr val="000000"/>
                </a:solidFill>
                <a:latin typeface="Kristen ITC" pitchFamily="66" charset="0"/>
                <a:cs typeface="Arial"/>
              </a:rPr>
              <a:t> </a:t>
            </a:r>
            <a:br>
              <a:rPr lang="es-ES" altLang="es-MX" sz="4800" dirty="0">
                <a:solidFill>
                  <a:srgbClr val="000000"/>
                </a:solidFill>
                <a:latin typeface="Kristen ITC" pitchFamily="66" charset="0"/>
                <a:cs typeface="Arial"/>
              </a:rPr>
            </a:br>
            <a:r>
              <a:rPr lang="es-ES" altLang="es-MX" sz="4400" dirty="0">
                <a:solidFill>
                  <a:srgbClr val="000000"/>
                </a:solidFill>
                <a:latin typeface="Kristen ITC" pitchFamily="66" charset="0"/>
                <a:cs typeface="Arial"/>
              </a:rPr>
              <a:t>Puedes ver más entrando </a:t>
            </a:r>
            <a:br>
              <a:rPr lang="es-ES" altLang="es-MX" sz="4400" dirty="0">
                <a:solidFill>
                  <a:srgbClr val="000000"/>
                </a:solidFill>
                <a:latin typeface="Kristen ITC" pitchFamily="66" charset="0"/>
                <a:cs typeface="Arial"/>
              </a:rPr>
            </a:br>
            <a:r>
              <a:rPr lang="es-ES" altLang="es-MX" sz="4400" b="1" dirty="0">
                <a:solidFill>
                  <a:srgbClr val="40F903"/>
                </a:solidFill>
                <a:latin typeface="Kristen ITC" pitchFamily="66" charset="0"/>
                <a:cs typeface="Arial"/>
                <a:hlinkClick r:id="rId3"/>
              </a:rPr>
              <a:t>Aquí</a:t>
            </a:r>
            <a:endParaRPr lang="es-ES" altLang="es-MX" sz="4400" b="1" dirty="0">
              <a:solidFill>
                <a:srgbClr val="40F903"/>
              </a:solidFill>
              <a:latin typeface="Kristen ITC" pitchFamily="66" charset="0"/>
              <a:cs typeface="Arial"/>
            </a:endParaRPr>
          </a:p>
        </p:txBody>
      </p:sp>
      <p:sp>
        <p:nvSpPr>
          <p:cNvPr id="118790" name="Text Box 6"/>
          <p:cNvSpPr txBox="1">
            <a:spLocks noChangeArrowheads="1"/>
          </p:cNvSpPr>
          <p:nvPr/>
        </p:nvSpPr>
        <p:spPr bwMode="auto">
          <a:xfrm>
            <a:off x="1143000" y="3543301"/>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defTabSz="914378" eaLnBrk="1" hangingPunct="1">
              <a:spcBef>
                <a:spcPct val="50000"/>
              </a:spcBef>
            </a:pPr>
            <a:r>
              <a:rPr lang="es-ES_tradnl" altLang="es-MX" b="1">
                <a:solidFill>
                  <a:srgbClr val="000000"/>
                </a:solidFill>
                <a:latin typeface="Kristen ITC" pitchFamily="66" charset="0"/>
                <a:cs typeface="Arial"/>
              </a:rPr>
              <a:t>Además puedes recibir powerpoints en tu correo electrónico suscribiéndote aquí:</a:t>
            </a:r>
            <a:r>
              <a:rPr lang="es-ES_tradnl" altLang="es-MX" b="1">
                <a:solidFill>
                  <a:srgbClr val="0066FF"/>
                </a:solidFill>
                <a:cs typeface="Arial"/>
              </a:rPr>
              <a:t> </a:t>
            </a:r>
          </a:p>
          <a:p>
            <a:pPr defTabSz="914378" eaLnBrk="1" hangingPunct="1">
              <a:spcBef>
                <a:spcPct val="50000"/>
              </a:spcBef>
            </a:pPr>
            <a:endParaRPr lang="es-ES" altLang="es-MX" b="1">
              <a:solidFill>
                <a:srgbClr val="0066FF"/>
              </a:solidFill>
              <a:cs typeface="Arial"/>
            </a:endParaRPr>
          </a:p>
        </p:txBody>
      </p:sp>
      <p:pic>
        <p:nvPicPr>
          <p:cNvPr id="118791" name="Picture 7" descr="email">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8792" name="Picture 8" descr="flechas-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8793" name="Picture 9" descr="facebook-icon">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8794" name="Picture 10" descr="twitter-icon">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8795" name="Picture 11" descr="Web-Google-plus-Metro-icon">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8796" name="Picture 12" descr="vkontakte-256">
            <a:hlinkClick r:id="rId14"/>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797" name="1 CuadroTexto"/>
          <p:cNvSpPr txBox="1">
            <a:spLocks noChangeArrowheads="1"/>
          </p:cNvSpPr>
          <p:nvPr/>
        </p:nvSpPr>
        <p:spPr bwMode="auto">
          <a:xfrm>
            <a:off x="9251950" y="33338"/>
            <a:ext cx="4346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defTabSz="914378" eaLnBrk="1" hangingPunct="1"/>
            <a:r>
              <a:rPr lang="es-ES_tradnl" altLang="es-MX" sz="800" dirty="0">
                <a:solidFill>
                  <a:srgbClr val="000000"/>
                </a:solidFill>
                <a:cs typeface="Arial"/>
              </a:rPr>
              <a:t>12:00</a:t>
            </a:r>
            <a:endParaRPr lang="es-MX" altLang="es-MX" sz="800" dirty="0">
              <a:solidFill>
                <a:srgbClr val="000000"/>
              </a:solidFill>
              <a:cs typeface="Arial"/>
            </a:endParaRPr>
          </a:p>
        </p:txBody>
      </p:sp>
      <p:pic>
        <p:nvPicPr>
          <p:cNvPr id="14" name="Imagen 13"/>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6512" y="12591"/>
            <a:ext cx="9180512" cy="5151447"/>
          </a:xfrm>
          <a:prstGeom prst="rect">
            <a:avLst/>
          </a:prstGeom>
        </p:spPr>
      </p:pic>
      <p:sp>
        <p:nvSpPr>
          <p:cNvPr id="15" name="CuadroTexto 14"/>
          <p:cNvSpPr txBox="1"/>
          <p:nvPr/>
        </p:nvSpPr>
        <p:spPr>
          <a:xfrm>
            <a:off x="-4254" y="-10236"/>
            <a:ext cx="160882" cy="300082"/>
          </a:xfrm>
          <a:prstGeom prst="rect">
            <a:avLst/>
          </a:prstGeom>
          <a:noFill/>
        </p:spPr>
        <p:txBody>
          <a:bodyPr wrap="square" rtlCol="0">
            <a:spAutoFit/>
          </a:bodyPr>
          <a:lstStyle/>
          <a:p>
            <a:pPr defTabSz="685800" fontAlgn="auto">
              <a:spcBef>
                <a:spcPts val="0"/>
              </a:spcBef>
              <a:spcAft>
                <a:spcPts val="0"/>
              </a:spcAft>
            </a:pPr>
            <a:r>
              <a:rPr lang="es-ES" sz="1350" dirty="0">
                <a:solidFill>
                  <a:prstClr val="black"/>
                </a:solidFill>
                <a:latin typeface="Calibri" panose="020F0502020204030204"/>
              </a:rPr>
              <a:t> </a:t>
            </a:r>
            <a:endParaRPr lang="es-MX" sz="1350" dirty="0">
              <a:solidFill>
                <a:prstClr val="black"/>
              </a:solidFill>
              <a:latin typeface="Calibri" panose="020F0502020204030204"/>
            </a:endParaRPr>
          </a:p>
        </p:txBody>
      </p:sp>
    </p:spTree>
    <p:extLst>
      <p:ext uri="{BB962C8B-B14F-4D97-AF65-F5344CB8AC3E}">
        <p14:creationId xmlns:p14="http://schemas.microsoft.com/office/powerpoint/2010/main" val="35418897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6000"/>
                                        <p:tgtEl>
                                          <p:spTgt spid="14"/>
                                        </p:tgtEl>
                                      </p:cBhvr>
                                    </p:animEffect>
                                    <p:set>
                                      <p:cBhvr>
                                        <p:cTn id="7" dur="1" fill="hold">
                                          <p:stCondLst>
                                            <p:cond delay="5999"/>
                                          </p:stCondLst>
                                        </p:cTn>
                                        <p:tgtEl>
                                          <p:spTgt spid="14"/>
                                        </p:tgtEl>
                                        <p:attrNameLst>
                                          <p:attrName>style.visibility</p:attrName>
                                        </p:attrNameLst>
                                      </p:cBhvr>
                                      <p:to>
                                        <p:strVal val="hidden"/>
                                      </p:to>
                                    </p:set>
                                  </p:childTnLst>
                                </p:cTn>
                              </p:par>
                            </p:childTnLst>
                          </p:cTn>
                        </p:par>
                        <p:par>
                          <p:cTn id="8" fill="hold">
                            <p:stCondLst>
                              <p:cond delay="6000"/>
                            </p:stCondLst>
                            <p:childTnLst>
                              <p:par>
                                <p:cTn id="9" presetID="1" presetClass="entr" presetSubtype="0" fill="hold" grpId="0" nodeType="afterEffect">
                                  <p:stCondLst>
                                    <p:cond delay="8500"/>
                                  </p:stCondLst>
                                  <p:childTnLst>
                                    <p:set>
                                      <p:cBhvr>
                                        <p:cTn id="10" dur="1" fill="hold">
                                          <p:stCondLst>
                                            <p:cond delay="0"/>
                                          </p:stCondLst>
                                        </p:cTn>
                                        <p:tgtEl>
                                          <p:spTgt spid="15"/>
                                        </p:tgtEl>
                                        <p:attrNameLst>
                                          <p:attrName>style.visibility</p:attrName>
                                        </p:attrNameLst>
                                      </p:cBhvr>
                                      <p:to>
                                        <p:strVal val="visible"/>
                                      </p:to>
                                    </p:set>
                                  </p:childTnLst>
                                  <p:subTnLst>
                                    <p:audio>
                                      <p:cMediaNode>
                                        <p:cTn display="0" masterRel="sameClick">
                                          <p:stCondLst>
                                            <p:cond evt="begin" delay="0">
                                              <p:tn val="9"/>
                                            </p:cond>
                                          </p:stCondLst>
                                          <p:endCondLst>
                                            <p:cond evt="onStopAudio" delay="0">
                                              <p:tgtEl>
                                                <p:sldTgt/>
                                              </p:tgtEl>
                                            </p:cond>
                                          </p:endCondLst>
                                        </p:cTn>
                                        <p:tgtEl>
                                          <p:sndTgt r:embed="rId2" name="() silencio 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theme/theme1.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Diseño predeterminado">
  <a:themeElements>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1_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4298</TotalTime>
  <Words>1050</Words>
  <Application>Microsoft Office PowerPoint</Application>
  <PresentationFormat>Presentación en pantalla (16:9)</PresentationFormat>
  <Paragraphs>168</Paragraphs>
  <Slides>15</Slides>
  <Notes>0</Notes>
  <HiddenSlides>0</HiddenSlides>
  <MMClips>13</MMClips>
  <ScaleCrop>false</ScaleCrop>
  <HeadingPairs>
    <vt:vector size="6" baseType="variant">
      <vt:variant>
        <vt:lpstr>Fuentes usadas</vt:lpstr>
      </vt:variant>
      <vt:variant>
        <vt:i4>12</vt:i4>
      </vt:variant>
      <vt:variant>
        <vt:lpstr>Tema</vt:lpstr>
      </vt:variant>
      <vt:variant>
        <vt:i4>3</vt:i4>
      </vt:variant>
      <vt:variant>
        <vt:lpstr>Títulos de diapositiva</vt:lpstr>
      </vt:variant>
      <vt:variant>
        <vt:i4>15</vt:i4>
      </vt:variant>
    </vt:vector>
  </HeadingPairs>
  <TitlesOfParts>
    <vt:vector size="30" baseType="lpstr">
      <vt:lpstr>Algerian</vt:lpstr>
      <vt:lpstr>Arial</vt:lpstr>
      <vt:lpstr>Arial Narrow</vt:lpstr>
      <vt:lpstr>Berlin Sans FB Demi</vt:lpstr>
      <vt:lpstr>Calibri</vt:lpstr>
      <vt:lpstr>Calibri Light</vt:lpstr>
      <vt:lpstr>Cooper Black</vt:lpstr>
      <vt:lpstr>Edwardian Script ITC</vt:lpstr>
      <vt:lpstr>inherit</vt:lpstr>
      <vt:lpstr>Kristen ITC</vt:lpstr>
      <vt:lpstr>Times New Roman</vt:lpstr>
      <vt:lpstr>Verdana</vt:lpstr>
      <vt:lpstr>1_Tema de Office</vt:lpstr>
      <vt:lpstr>2_Tema de Office</vt:lpstr>
      <vt:lpstr>2_Diseño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aguacate</dc:title>
  <dc:creator>Eaglenest</dc:creator>
  <cp:lastModifiedBy>Eagle</cp:lastModifiedBy>
  <cp:revision>354</cp:revision>
  <dcterms:created xsi:type="dcterms:W3CDTF">2015-03-21T13:32:37Z</dcterms:created>
  <dcterms:modified xsi:type="dcterms:W3CDTF">2015-12-08T22:45:23Z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