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sldIdLst>
    <p:sldId id="276" r:id="rId5"/>
    <p:sldId id="304" r:id="rId6"/>
    <p:sldId id="305" r:id="rId7"/>
    <p:sldId id="306" r:id="rId8"/>
    <p:sldId id="307" r:id="rId9"/>
    <p:sldId id="308" r:id="rId10"/>
    <p:sldId id="310" r:id="rId11"/>
    <p:sldId id="323" r:id="rId12"/>
    <p:sldId id="314" r:id="rId13"/>
    <p:sldId id="316" r:id="rId14"/>
    <p:sldId id="318" r:id="rId15"/>
    <p:sldId id="320" r:id="rId16"/>
    <p:sldId id="321" r:id="rId17"/>
    <p:sldId id="319" r:id="rId18"/>
    <p:sldId id="322" r:id="rId19"/>
    <p:sldId id="299" r:id="rId20"/>
    <p:sldId id="300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y8EClWvNj/uIwjRO5ckIg==" hashData="at9Qr352mqvrooIBaAJzfcK7T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A7DC2F6-6185-4848-94D5-F00824864F11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373A83E-3977-4D44-A3AF-79E4651CEC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1365D86-86DB-424F-BA84-20FEF9FACB9D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1D92745-1BEA-4B9A-B6C1-8D4822ED4E1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589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AC5779F-4841-4B75-AB2A-EE547DBA0E10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EC03A4-4760-4E36-B567-DD6D8A55FCA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61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0EB1F48-FEF6-46B6-AE38-E718898460A9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90E009-A65B-4B97-89C5-5DB04344118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955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590AF29-4E77-4049-8427-47C4B1ED6EE3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0EFCDCB-D881-4519-ADF0-59DD5264B2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806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0D065E1-46BD-4726-A8E8-CB423997AA33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2CB8340-5A35-48DD-821E-0B996A89883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474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DEF6DA-1786-4266-9841-17B380316121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9B215F7-55DA-42C5-BF0F-B12C1A88194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851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40C08B-1C2D-4CB9-A61E-E0340215F60D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25A3EA5-D503-46DD-9F09-68273ECC7A5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813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0A6B835-9D6A-4EDD-AD10-5BEE194C1CBE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A4D8B50-7F1C-482C-A8AB-7C0AA6C323F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856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2913146-45A2-4AEA-B4B5-B26B8E96F8E6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A5700F2-81A8-45EA-B03F-32CD367C7EE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178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54C528C-DB51-47D9-B954-FAAA0FE0F13A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166FF9E-2A4F-4DBC-A269-F2F460861CE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093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F9AB2-7B17-4B11-996D-A827A5FB4DB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535251433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CCFB0-A33C-4014-997B-703CDEC813D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769786546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D85AB-5F7D-4079-94B8-038045ABE9B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92786135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BAF54-9B9A-4BD8-AB1E-E42D3BC7A09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70134851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AF33F-4B83-46EB-99CC-D821F5575D1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757518320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B789E-D4BA-4F94-97F5-AB8546351F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3960484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6A6B5-0964-4222-A562-EC0E8E59EEF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586861378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EE9F1-0F82-405B-B742-E4C7B72289E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727248185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1B67F-2C15-4B94-9306-5C2A892F689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472698430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5C19E-A032-445B-ABB5-7ABAF9611CD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89001875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8E992-2F62-4D03-846A-71217954E1E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68889722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2D31F-AA1E-4F3E-8F99-E082C5211722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75547-7083-453D-80A2-3F90FE468D2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55093575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F69E3-09FC-4E92-A9C2-244126C2D44B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465F7-E0E8-45B2-8F8C-7E6D2BBD55C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01621673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F5705-3F8A-49FD-BC9E-C0E0D2DB0A8A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3D9B6-1AF3-42F7-9609-42B0DA00589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142440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EE935-096B-44AC-B6F1-9788E58F8821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047EE-74D6-407F-9758-78C2BA8690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12788452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8CF7F-3515-46B6-9D2F-05BE6EA81023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375DC-E44F-40AE-90F5-5FF9FD8C138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4706004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26000-275C-4F5F-84F7-3B675683BC6C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90507-F738-48F1-B0A4-13A50B9E3B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268883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0DFC8-D710-4962-AF40-5E958C778521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9419A-0F27-4328-835C-9F58788EB72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146607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CBAFA-40E2-42C6-A9FB-39F802951B23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CE424-3360-4FB9-BE48-BFDE285039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34890552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88669-A674-431C-A7C8-AF816851DC6C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7B2D1-BD9A-45A5-ABE3-3D245C2343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6505965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164B3-C3DC-49FE-93FF-6028DD39E744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E89F3-9181-4283-97E5-CB1653EC3A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0808841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367B4-297E-4DFB-9856-8FFE3A677310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DD773-EC85-460D-A6DF-E51E445AA7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97303622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484869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03986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380497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659835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09595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64555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571702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970663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373340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250084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67412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DB0ADE64-1737-478E-A805-475CD57DA9D1}" type="datetimeFigureOut">
              <a:rPr lang="en-US"/>
              <a:pPr>
                <a:defRPr/>
              </a:pPr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1B53A6D-D68C-4760-8B1F-29AB5DE42ED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DCDA50F-C1B3-41C7-A621-5560D692454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  <p:sldLayoutId id="2147484140" r:id="rId2"/>
    <p:sldLayoutId id="2147484141" r:id="rId3"/>
    <p:sldLayoutId id="2147484142" r:id="rId4"/>
    <p:sldLayoutId id="2147484143" r:id="rId5"/>
    <p:sldLayoutId id="2147484144" r:id="rId6"/>
    <p:sldLayoutId id="2147484145" r:id="rId7"/>
    <p:sldLayoutId id="2147484146" r:id="rId8"/>
    <p:sldLayoutId id="2147484147" r:id="rId9"/>
    <p:sldLayoutId id="2147484148" r:id="rId10"/>
    <p:sldLayoutId id="2147484149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6E582B-8E6C-4006-B9E1-0C2F6EE9986D}" type="datetimeFigureOut">
              <a:rPr lang="es-ES"/>
              <a:pPr>
                <a:defRPr/>
              </a:pPr>
              <a:t>15/04/2015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CEA1E6-8AFC-4029-8E73-FCD7A754FE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6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3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capiA\Desktop\Imagen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9794"/>
            <a:ext cx="6858000" cy="630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MAILS\Frases Facebook\1780727_731129040253156_198425249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9793"/>
            <a:ext cx="6858000" cy="630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-1908720" y="54868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  <p:sndAc>
          <p:stSnd loop="1">
            <p:snd r:embed="rId2" name="Oboe la conquista Mix-1 Eaglenest.wav"/>
          </p:stSnd>
        </p:sndAc>
      </p:transition>
    </mc:Choice>
    <mc:Fallback>
      <p:transition spd="slow" advTm="0">
        <p:fade/>
        <p:sndAc>
          <p:stSnd loop="1">
            <p:snd r:embed="rId2" name="Oboe la conquista Mix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1" descr="http://geeksolaria.files.wordpress.com/2009/05/cuerpo_hum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79"/>
            <a:ext cx="4320480" cy="575664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55977" y="1988840"/>
            <a:ext cx="468051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Nuestro cuerpo es muy inteligente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está más conectado de lo que pensamos.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endParaRPr lang="es-MX" sz="2000" b="1" i="1" dirty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Muchas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veces cuando nos duele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o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molesta algo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atacamos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la afección localmente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un cóctel de medicamentos,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sin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saber que existen soluciones </a:t>
            </a:r>
            <a:endParaRPr lang="es-MX" sz="2000" b="1" i="1" dirty="0" smtClean="0">
              <a:solidFill>
                <a:srgbClr val="0000FF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i="1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mucho </a:t>
            </a:r>
            <a:r>
              <a:rPr lang="es-MX" sz="20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más simples.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0172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625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545741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Por ello, te contamos una serie de cosas que no tenías idea acerca de tu cuerpo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que podrían ser de utilidad en los momentos inesperados (Vía </a:t>
            </a:r>
            <a:r>
              <a:rPr kumimoji="0" lang="es-MX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Flups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).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071961" y="44624"/>
            <a:ext cx="5000087" cy="923330"/>
          </a:xfrm>
          <a:prstGeom prst="rect">
            <a:avLst/>
          </a:prstGeom>
          <a:noFill/>
        </p:spPr>
        <p:txBody>
          <a:bodyPr wrap="none">
            <a:prstTxWarp prst="textDouble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C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osas curiosas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2050" name="Picture 2" descr="E:\En turno\Normales\devocional-murmur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61171"/>
            <a:ext cx="6336704" cy="421204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9718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2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8072" y="1666543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Si te pica la garganta, ráscate el oído: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075" name="Picture 3" descr="E:\En turno\Normales\girl_ears_listen_problem_parents_argue_suffer_divorc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4" b="100000" l="1231" r="99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3429000"/>
            <a:ext cx="608416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En turno\Normales\dolor-de-garganta 0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00" l="2000" r="98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840" y="0"/>
            <a:ext cx="331260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2000" y="410204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Al presionar los nervios de la oreja,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se genera un reflejo inmediato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 la garganta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             que 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produce espasmos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            y 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alivia la molestia.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386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85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36504" y="148478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2.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Para escuchar mejor usa sólo un oído: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36512" y="364502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Si estás en una discoteca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no oyes bien lo que te dicen,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gira tu cabeza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usa sólo tu oído derecho,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ya que éste distingue mejor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las conversaciones,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mientras el izquierdo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identifica mejor las canciones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que suenan bajo.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026" name="Picture 2" descr="E:\En turno\Normales\murm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07" y="259247"/>
            <a:ext cx="3344813" cy="32110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Normales\Sorder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769" r="99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852936"/>
            <a:ext cx="4379441" cy="365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8423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9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87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6512" y="44624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3.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Para aguantar las ganas de ir al baño piensa en sexo: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no resistes las ganas de orinar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no tienes un baño cerca,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piensa en sexo.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Eso entretiene a tu cerebro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el estrés disminuye.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3429000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4.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Toser mientras te vacunan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reduce el dolor: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Un grupo de científicos alemanes descubrió que si toses al momento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que te inyectan, se aumenta la presión en el pecho y en la espina dorsal,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lo que inhibe los conductores de dolor de la médula.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074" name="Picture 2" descr="E:\En turno\Normales\urgencia_miccional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" contras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99392"/>
            <a:ext cx="428625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En turno\Normales\imagen-vp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5040560" cy="30243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2915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6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6750"/>
                            </p:stCondLst>
                            <p:childTnLst>
                              <p:par>
                                <p:cTn id="14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36504" y="44624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5.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Si tienes la nariz tapada,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presiona tu paladar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la parte superior de la nariz: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Toca el paladar con la lengua fuertemente y con un dedo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sujeta la nariz bajo el entrecejo.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Esto permite que las secreciones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se muevan y puedas respirar.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36512" y="400506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6.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tengas acidez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duerme</a:t>
            </a:r>
            <a:r>
              <a:rPr kumimoji="0" lang="es-MX" sz="2000" b="1" i="0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sobre tu lado izquierdo: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Esto permite crear un ángulo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entre el estómago y el esófago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para que los ácidos no puedan pasar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 la garganta.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098" name="Picture 2" descr="E:\En turno\Normales\gri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51" y="336544"/>
            <a:ext cx="4309837" cy="2876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En turno\Normales\actualidad-acide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152" y="3352880"/>
            <a:ext cx="4030296" cy="346049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767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5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875"/>
                            </p:stCondLst>
                            <p:childTnLst>
                              <p:par>
                                <p:cTn id="9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9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9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9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9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5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 uiExpand="1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504" y="154375"/>
            <a:ext cx="49685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7.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te duela una muela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frota un hielo en tu mano: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Debes pasar el trozo de hielo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por la zona en forma de “v”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que se produce entre el dedo pulgar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el índice por la parte contraria a la palma.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83968" y="3643277"/>
            <a:ext cx="48600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8.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te quemes,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presiona la herida con un dedo: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Luego de limpiar la zona afectada,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haz presión con la mano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 la quemadura,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ya que esto permite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volver a la temperatura inicial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evita la aparición de ampollas.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122" name="Picture 2" descr="E:\En turno\Normales\Consejos-dolor-muela_PREIMA20110826_0221_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620"/>
            <a:ext cx="4373533" cy="297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En turno\Normales\índice 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95" y="3242000"/>
            <a:ext cx="3795273" cy="3427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36512" y="2924944"/>
            <a:ext cx="9180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Esto reduce en un 50% el dolor, ya que este sector está conectado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 los receptores de dolor de la cara.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1735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strips dir="ru"/>
      </p:transition>
    </mc:Choice>
    <mc:Fallback>
      <p:transition spd="slow" advClick="0" advTm="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6750"/>
                            </p:stCondLst>
                            <p:childTnLst>
                              <p:par>
                                <p:cTn id="8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9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9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9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9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5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5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5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64375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678175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9.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estés ebrio, apoya la mano sobre una mesa o superficie estable: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Si haces esto, tu cerebro recobrará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la sensación de equilibrio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evitarás que todo gire a tu alrededor.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082296"/>
            <a:ext cx="60121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10.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Al correr, respira cuando apoyes el pie izquierdo: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2A2A2A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Esto evitará que sientas picor en el pecho,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ya que si respiras cuando apoyas el pie derecho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causas presión en el hígado.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146" name="Picture 2" descr="E:\En turno\Normales\9007407-hombre-de-negocios-apoy-ndose-en-la-mesa-en-la-sala-de-juntas-mirando-la-c-m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6024"/>
            <a:ext cx="4348589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En turno\Normales\xskinner0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12976"/>
            <a:ext cx="2880320" cy="364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2413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500"/>
                            </p:stCondLst>
                            <p:childTnLst>
                              <p:par>
                                <p:cTn id="6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1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5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195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En turno\Normales\meganfoxchupandoded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8504" y="3145110"/>
            <a:ext cx="3795464" cy="3524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33265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11.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Si te sangra la nariz,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haz presión con tu dedo: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Si te echas para atrás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puedes ahogarte con tu sangre,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así que lo mejor es apretar con tu dedo el lado de la nariz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 que tienes la hemorragia.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3826783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12.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Para controlar los latidos cardíacos cuando tienes nervios: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Pon el dedo pulgar en tu boca y sopla, esto ayudará a que tu corazón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deje de latir tan rápido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 partir de la respiración.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7171" name="Picture 3" descr="E:\En turno\Normales\sangrado_nariz_nin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188640"/>
            <a:ext cx="3238500" cy="3238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625"/>
                            </p:stCondLst>
                            <p:childTnLst>
                              <p:par>
                                <p:cTn id="8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3" dur="9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4" dur="3000" decel="50000" autoRev="1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5" dur="3000" decel="100000" autoRev="1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6" dur="3000" decel="100000" autoRev="1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5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5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9875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23133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13.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Para aliviar el dolor de cabeza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tomas agua muy helada: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Al beber algo muy congelado,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el paladar se enfría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el cerebro lo interpreta.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Por eso debes colocar tu lengua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sobre el paladar para que vuelva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 su temperatura normal.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36510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14. </a:t>
            </a:r>
            <a:endParaRPr lang="es-MX" sz="2000" b="1" dirty="0" smtClean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Memoriza </a:t>
            </a:r>
            <a:r>
              <a:rPr lang="es-MX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los textos en la noche:</a:t>
            </a:r>
            <a:r>
              <a:rPr lang="es-MX" sz="2000" b="1" dirty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b="1" dirty="0" smtClean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endParaRPr lang="es-MX" sz="2000" b="1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Cualquier </a:t>
            </a:r>
            <a:r>
              <a:rPr lang="es-MX" sz="2000" b="1" dirty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cosa que leas </a:t>
            </a:r>
            <a:endParaRPr lang="es-MX" sz="2000" b="1" dirty="0" smtClean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antes </a:t>
            </a:r>
            <a:r>
              <a:rPr lang="es-MX" sz="2000" b="1" dirty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de dormir </a:t>
            </a:r>
            <a:endParaRPr lang="es-MX" sz="2000" b="1" dirty="0" smtClean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b="1" dirty="0" smtClean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sz="2000" b="1" dirty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recordarás más.</a:t>
            </a:r>
            <a:r>
              <a:rPr lang="es-MX" sz="2000" dirty="0">
                <a:solidFill>
                  <a:srgbClr val="2A2A2A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E:\En turno\Normales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037645" cy="30243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En turno\Normales\estudiante_aplica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150" y="346075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89601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2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250"/>
                            </p:stCondLst>
                            <p:childTnLst>
                              <p:par>
                                <p:cTn id="10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8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7375"/>
                            </p:stCondLst>
                            <p:childTnLst>
                              <p:par>
                                <p:cTn id="15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4624"/>
            <a:ext cx="47160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15.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Despierta tus manos y pies dormidos moviendo tu cabeza: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se te duerma un brazo o la mano, gira tu cabeza de un lado a otro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 verás como la sensación pasa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 menos de 1 minuto,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ya que las extremidades superiores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se duermen por presión en el cuello.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427984" y="4953362"/>
            <a:ext cx="4716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 tanto, si es una pierna o un pie, camina unos segundos.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266" name="Picture 2" descr="E:\En turno\Normales\Ojo-con-los-calambres-muscula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100" y="731838"/>
            <a:ext cx="3175000" cy="317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E:\En turno\Normales\7.-Calambr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08" y="3501008"/>
            <a:ext cx="41910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1872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1125"/>
                            </p:stCondLst>
                            <p:childTnLst>
                              <p:par>
                                <p:cTn id="7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9125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28826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16.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Fácil método para aguantar la respiración bajo el agua: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5725705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Antes de sumergirte, haz muchas respiraciones rápidas y fuertes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para lograr que el ácido de la sangre desaparezca,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pues éste último es el que causa la sensación de ahogo.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9218" name="Picture 2" descr="E:\En turno\Normales\ivan-gar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99" y="980728"/>
            <a:ext cx="7824733" cy="459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6770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375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92696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17.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Previene la falta de visión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estás frente al PC:</a:t>
            </a: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Cuando pones tu vista en un objeto cercano como un computador,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la vista se cansa y falla.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422108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Para ello, cierra tus ojos,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contrae el cuerpo y aguanta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la respiración por un momento.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000" b="1" kern="0" dirty="0">
              <a:solidFill>
                <a:srgbClr val="2A2A2A"/>
              </a:solidFill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Luego relaja todo.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Santo remedio.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0242" name="Picture 2" descr="E:\En turno\Normales\informatico-1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046" y="3429000"/>
            <a:ext cx="333375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En turno\Normales\leejoo_tikkerdetik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2653"/>
            <a:ext cx="2743150" cy="332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6696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0"/>
                            </p:stCondLst>
                            <p:childTnLst>
                              <p:par>
                                <p:cTn id="6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000" t="1000" r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908720" y="54868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10764688" y="91801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2055" name="Picture 7" descr="C:\Users\capiA\Desktop\Sueñ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9046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52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07:35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15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Conquest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paradise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Vangelis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8000">
        <p14:doors dir="vert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7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1315</TotalTime>
  <Words>916</Words>
  <Application>Microsoft Office PowerPoint</Application>
  <PresentationFormat>Presentación en pantalla (4:3)</PresentationFormat>
  <Paragraphs>195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Cosas curiosas</dc:title>
  <dc:creator>Eaglenest</dc:creator>
  <cp:lastModifiedBy>Eaglenest</cp:lastModifiedBy>
  <cp:revision>60</cp:revision>
  <dcterms:created xsi:type="dcterms:W3CDTF">2015-03-21T13:32:37Z</dcterms:created>
  <dcterms:modified xsi:type="dcterms:W3CDTF">2015-04-15T21:35:08Z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