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7" r:id="rId3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ResB0nD6U1S8vUZ8/3CEg==" hashData="qp5hFiUDA6L6N9gk+WoRyI9Qa+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94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32" y="-15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6008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7269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46801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780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7228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13623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10105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88008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3082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2185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38217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B2BB9-784D-48EF-BDD1-5FF0D52158B3}" type="datetimeFigureOut">
              <a:rPr lang="es-CO" smtClean="0"/>
              <a:pPr/>
              <a:t>30/05/2016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77396-747B-43F8-8965-0D0898F2A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75429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media" Target="../media/media1.wav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27425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584040"/>
            <a:ext cx="12192000" cy="27425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594"/>
            <a:ext cx="298730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93534" y="-594"/>
            <a:ext cx="298730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96332" y="2624407"/>
            <a:ext cx="7308909" cy="160948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23602" y="3865050"/>
            <a:ext cx="1944793" cy="737680"/>
          </a:xfrm>
          <a:prstGeom prst="rect">
            <a:avLst/>
          </a:prstGeom>
        </p:spPr>
      </p:pic>
      <p:pic>
        <p:nvPicPr>
          <p:cNvPr id="9" name="Guitarra_cl_sica_-_Aquellos_ojos_verdes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76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2082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3437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9054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2840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0213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825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145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6552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046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6268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1918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4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59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8465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1496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3170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2114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64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09422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6784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1965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87882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0148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5512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85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67821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198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1786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96406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</Words>
  <Application>Microsoft Office PowerPoint</Application>
  <PresentationFormat>Personalizado</PresentationFormat>
  <Paragraphs>2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6</cp:revision>
  <dcterms:created xsi:type="dcterms:W3CDTF">2016-05-30T16:52:04Z</dcterms:created>
  <dcterms:modified xsi:type="dcterms:W3CDTF">2016-05-30T20:45:00Z</dcterms:modified>
</cp:coreProperties>
</file>