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97" r:id="rId3"/>
    <p:sldId id="256" r:id="rId4"/>
    <p:sldId id="300" r:id="rId5"/>
    <p:sldId id="281" r:id="rId6"/>
    <p:sldId id="292" r:id="rId7"/>
    <p:sldId id="272" r:id="rId8"/>
    <p:sldId id="284" r:id="rId9"/>
    <p:sldId id="258" r:id="rId10"/>
    <p:sldId id="270" r:id="rId11"/>
    <p:sldId id="276" r:id="rId12"/>
    <p:sldId id="296" r:id="rId13"/>
    <p:sldId id="279" r:id="rId14"/>
    <p:sldId id="257" r:id="rId15"/>
    <p:sldId id="259" r:id="rId16"/>
    <p:sldId id="291" r:id="rId17"/>
    <p:sldId id="273" r:id="rId18"/>
    <p:sldId id="301" r:id="rId19"/>
    <p:sldId id="280" r:id="rId20"/>
    <p:sldId id="262" r:id="rId21"/>
    <p:sldId id="264" r:id="rId22"/>
    <p:sldId id="288" r:id="rId23"/>
    <p:sldId id="277" r:id="rId24"/>
    <p:sldId id="278" r:id="rId25"/>
    <p:sldId id="263" r:id="rId26"/>
    <p:sldId id="261" r:id="rId27"/>
    <p:sldId id="293" r:id="rId28"/>
    <p:sldId id="295" r:id="rId29"/>
    <p:sldId id="294" r:id="rId30"/>
    <p:sldId id="265" r:id="rId31"/>
    <p:sldId id="283" r:id="rId32"/>
    <p:sldId id="266" r:id="rId33"/>
    <p:sldId id="282" r:id="rId34"/>
    <p:sldId id="267" r:id="rId35"/>
    <p:sldId id="268" r:id="rId36"/>
    <p:sldId id="287" r:id="rId37"/>
    <p:sldId id="275" r:id="rId38"/>
    <p:sldId id="269" r:id="rId39"/>
    <p:sldId id="286" r:id="rId40"/>
    <p:sldId id="289" r:id="rId41"/>
    <p:sldId id="299" r:id="rId42"/>
    <p:sldId id="302" r:id="rId4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zNXsYSDTQ/OKw/Dq7jAvQ==" hashData="aMpkQ1Ka0L0Rq5Tg2mz+2VXANf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993300"/>
    <a:srgbClr val="FFFFCC"/>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996" y="-22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015B13-4222-4C0D-9772-5A82A801E246}" type="datetimeFigureOut">
              <a:rPr lang="es-ES" smtClean="0"/>
              <a:pPr/>
              <a:t>04/05/2015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110D8F-A8CC-4BF2-B861-3C1E5F12F00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EF4FC6-3455-4617-9D3C-74A8E4AFC65A}" type="datetimeFigureOut">
              <a:rPr lang="es-ES" smtClean="0"/>
              <a:pPr/>
              <a:t>04/05/2015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8A86B4-BA40-4C6A-BA0D-61F9010D5321}"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EF4FC6-3455-4617-9D3C-74A8E4AFC65A}" type="datetimeFigureOut">
              <a:rPr lang="es-ES" smtClean="0"/>
              <a:pPr/>
              <a:t>04/05/2015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8A86B4-BA40-4C6A-BA0D-61F9010D532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2.gif"/></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8.gif"/><Relationship Id="rId4" Type="http://schemas.openxmlformats.org/officeDocument/2006/relationships/image" Target="../media/image2.gif"/></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39.jpeg"/><Relationship Id="rId4" Type="http://schemas.openxmlformats.org/officeDocument/2006/relationships/image" Target="../media/image4.gif"/></Relationships>
</file>

<file path=ppt/slides/_rels/slide41.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6" descr="Chocolate-Cinco-cosas-que-no-sabias-sobre-este-exquisito-alimento-3.jpg"/>
          <p:cNvPicPr>
            <a:picLocks noChangeAspect="1" noChangeArrowheads="1"/>
          </p:cNvPicPr>
          <p:nvPr/>
        </p:nvPicPr>
        <p:blipFill>
          <a:blip r:embed="rId4" cstate="print"/>
          <a:srcRect/>
          <a:stretch>
            <a:fillRect/>
          </a:stretch>
        </p:blipFill>
        <p:spPr bwMode="auto">
          <a:xfrm>
            <a:off x="0" y="0"/>
            <a:ext cx="9139944" cy="6858000"/>
          </a:xfrm>
          <a:prstGeom prst="rect">
            <a:avLst/>
          </a:prstGeom>
          <a:noFill/>
        </p:spPr>
      </p:pic>
      <p:pic>
        <p:nvPicPr>
          <p:cNvPr id="19" name="Picture 3" descr="illusion-017"/>
          <p:cNvPicPr>
            <a:picLocks noChangeAspect="1" noChangeArrowheads="1" noCrop="1"/>
          </p:cNvPicPr>
          <p:nvPr/>
        </p:nvPicPr>
        <p:blipFill>
          <a:blip r:embed="rId5"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755576" y="5949280"/>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827584" y="2276872"/>
            <a:ext cx="7175720" cy="2215991"/>
          </a:xfrm>
          <a:prstGeom prst="rect">
            <a:avLst/>
          </a:prstGeom>
        </p:spPr>
        <p:txBody>
          <a:bodyPr wrap="square">
            <a:spAutoFit/>
          </a:bodyPr>
          <a:lstStyle/>
          <a:p>
            <a:pPr algn="ctr"/>
            <a:r>
              <a:rPr lang="es-ES" sz="138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990000"/>
                </a:solidFill>
                <a:effectLst>
                  <a:outerShdw blurRad="50800" dist="40000" dir="5400000" algn="tl" rotWithShape="0">
                    <a:srgbClr val="000000">
                      <a:shade val="5000"/>
                      <a:satMod val="120000"/>
                      <a:alpha val="33000"/>
                    </a:srgbClr>
                  </a:outerShdw>
                </a:effectLst>
                <a:latin typeface="Mistral" pitchFamily="66" charset="0"/>
              </a:rPr>
              <a:t>CHOCOLATE</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dissolve/>
    <p:sndAc>
      <p:stSnd>
        <p:snd r:embed="rId3" name="ray conniff singers &amp; billy butterfield - adios muchach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25"/>
                                      </p:to>
                                    </p:set>
                                    <p:animEffect filter="image" prLst="opacity: 0.25">
                                      <p:cBhvr rctx="IE">
                                        <p:cTn id="7" dur="indefinite"/>
                                        <p:tgtEl>
                                          <p:spTgt spid="19"/>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par>
                                <p:cTn id="13" presetID="6" presetClass="exit" presetSubtype="32" fill="hold" nodeType="withEffect">
                                  <p:stCondLst>
                                    <p:cond delay="0"/>
                                  </p:stCondLst>
                                  <p:childTnLst>
                                    <p:animEffect transition="out" filter="circle(out)">
                                      <p:cBhvr>
                                        <p:cTn id="14" dur="5000"/>
                                        <p:tgtEl>
                                          <p:spTgt spid="19"/>
                                        </p:tgtEl>
                                      </p:cBhvr>
                                    </p:animEffect>
                                    <p:set>
                                      <p:cBhvr>
                                        <p:cTn id="15" dur="1" fill="hold">
                                          <p:stCondLst>
                                            <p:cond delay="4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hocolate-Cinco-cosas-que-no-sabias-sobre-este-exquisito-alimento-3.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
        <p:nvSpPr>
          <p:cNvPr id="4" name="3 Rectángulo"/>
          <p:cNvSpPr/>
          <p:nvPr/>
        </p:nvSpPr>
        <p:spPr>
          <a:xfrm>
            <a:off x="1259632" y="1412776"/>
            <a:ext cx="6336704" cy="3785652"/>
          </a:xfrm>
          <a:prstGeom prst="rect">
            <a:avLst/>
          </a:prstGeom>
        </p:spPr>
        <p:txBody>
          <a:bodyPr wrap="square">
            <a:spAutoFit/>
          </a:bodyPr>
          <a:lstStyle/>
          <a:p>
            <a:pPr algn="ct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Chocolate: </a:t>
            </a:r>
          </a:p>
          <a:p>
            <a:pPr algn="ct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Cosas que igual no sabías sobre este exquisito alimento</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6151911"/>
            <a:ext cx="864096" cy="706090"/>
          </a:xfrm>
          <a:prstGeom prst="rect">
            <a:avLst/>
          </a:prstGeom>
          <a:noFill/>
        </p:spPr>
      </p:pic>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40" name="Picture 2" descr="C:\Documents and Settings\Dell\Escritorio\casi hechos\chocolate\comer-chocolates.jpg"/>
          <p:cNvPicPr>
            <a:picLocks noChangeAspect="1" noChangeArrowheads="1"/>
          </p:cNvPicPr>
          <p:nvPr/>
        </p:nvPicPr>
        <p:blipFill>
          <a:blip r:embed="rId2" cstate="print"/>
          <a:srcRect/>
          <a:stretch>
            <a:fillRect/>
          </a:stretch>
        </p:blipFill>
        <p:spPr bwMode="auto">
          <a:xfrm>
            <a:off x="0" y="-89069"/>
            <a:ext cx="9144000" cy="6947069"/>
          </a:xfrm>
          <a:prstGeom prst="rect">
            <a:avLst/>
          </a:prstGeom>
          <a:noFill/>
        </p:spPr>
      </p:pic>
      <p:sp>
        <p:nvSpPr>
          <p:cNvPr id="6" name="5 Extracto"/>
          <p:cNvSpPr/>
          <p:nvPr/>
        </p:nvSpPr>
        <p:spPr>
          <a:xfrm rot="18703905">
            <a:off x="-256192" y="-23558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949416">
            <a:off x="7957246" y="-23565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8703905">
            <a:off x="29560" y="5017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2949416">
            <a:off x="7671494" y="501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03905">
            <a:off x="458188" y="3359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949416">
            <a:off x="7262228" y="40307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886816" y="69308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8703905">
            <a:off x="1315444" y="97886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957114" y="69304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599924" y="97879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49416">
            <a:off x="6140561" y="133174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672634" y="1336055"/>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1958386" y="162180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8703905">
            <a:off x="2387014" y="190758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13738474">
            <a:off x="-257708" y="576517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792288">
            <a:off x="5822676" y="16883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2993978">
            <a:off x="5322611" y="204553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7893755">
            <a:off x="7887391" y="576521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rot="13738474">
            <a:off x="28044" y="547942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CuadroTexto"/>
          <p:cNvSpPr txBox="1"/>
          <p:nvPr/>
        </p:nvSpPr>
        <p:spPr>
          <a:xfrm>
            <a:off x="5286380" y="5857892"/>
            <a:ext cx="184731" cy="369332"/>
          </a:xfrm>
          <a:prstGeom prst="rect">
            <a:avLst/>
          </a:prstGeom>
          <a:noFill/>
        </p:spPr>
        <p:txBody>
          <a:bodyPr wrap="none" rtlCol="0">
            <a:spAutoFit/>
          </a:bodyPr>
          <a:lstStyle/>
          <a:p>
            <a:endParaRPr lang="es-ES" b="1"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2000"/>
                                        <p:tgtEl>
                                          <p:spTgt spid="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plus(in)">
                                      <p:cBhvr>
                                        <p:cTn id="13" dur="2000"/>
                                        <p:tgtEl>
                                          <p:spTgt spid="10"/>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2000"/>
                                        <p:tgtEl>
                                          <p:spTgt spid="1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2000"/>
                                        <p:tgtEl>
                                          <p:spTgt spid="1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plus(in)">
                                      <p:cBhvr>
                                        <p:cTn id="22" dur="2000"/>
                                        <p:tgtEl>
                                          <p:spTgt spid="1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plus(in)">
                                      <p:cBhvr>
                                        <p:cTn id="25" dur="2000"/>
                                        <p:tgtEl>
                                          <p:spTgt spid="1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2000"/>
                                        <p:tgtEl>
                                          <p:spTgt spid="1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2000"/>
                                        <p:tgtEl>
                                          <p:spTgt spid="2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2000"/>
                                        <p:tgtEl>
                                          <p:spTgt spid="2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plus(in)">
                                      <p:cBhvr>
                                        <p:cTn id="55" dur="2000"/>
                                        <p:tgtEl>
                                          <p:spTgt spid="7"/>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plus(in)">
                                      <p:cBhvr>
                                        <p:cTn id="58" dur="2000"/>
                                        <p:tgtEl>
                                          <p:spTgt spid="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plus(in)">
                                      <p:cBhvr>
                                        <p:cTn id="61" dur="2000"/>
                                        <p:tgtEl>
                                          <p:spTgt spid="11"/>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plus(in)">
                                      <p:cBhvr>
                                        <p:cTn id="64" dur="2000"/>
                                        <p:tgtEl>
                                          <p:spTgt spid="14"/>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plus(in)">
                                      <p:cBhvr>
                                        <p:cTn id="67" dur="2000"/>
                                        <p:tgtEl>
                                          <p:spTgt spid="15"/>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plus(in)">
                                      <p:cBhvr>
                                        <p:cTn id="70" dur="2000"/>
                                        <p:tgtEl>
                                          <p:spTgt spid="16"/>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23" presetClass="entr" presetSubtype="16" fill="hold"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p:cTn id="82" dur="3000" fill="hold"/>
                                        <p:tgtEl>
                                          <p:spTgt spid="40"/>
                                        </p:tgtEl>
                                        <p:attrNameLst>
                                          <p:attrName>ppt_w</p:attrName>
                                        </p:attrNameLst>
                                      </p:cBhvr>
                                      <p:tavLst>
                                        <p:tav tm="0">
                                          <p:val>
                                            <p:fltVal val="0"/>
                                          </p:val>
                                        </p:tav>
                                        <p:tav tm="100000">
                                          <p:val>
                                            <p:strVal val="#ppt_w"/>
                                          </p:val>
                                        </p:tav>
                                      </p:tavLst>
                                    </p:anim>
                                    <p:anim calcmode="lin" valueType="num">
                                      <p:cBhvr>
                                        <p:cTn id="83" dur="3000" fill="hold"/>
                                        <p:tgtEl>
                                          <p:spTgt spid="40"/>
                                        </p:tgtEl>
                                        <p:attrNameLst>
                                          <p:attrName>ppt_h</p:attrName>
                                        </p:attrNameLst>
                                      </p:cBhvr>
                                      <p:tavLst>
                                        <p:tav tm="0">
                                          <p:val>
                                            <p:fltVal val="0"/>
                                          </p:val>
                                        </p:tav>
                                        <p:tav tm="100000">
                                          <p:val>
                                            <p:strVal val="#ppt_h"/>
                                          </p:val>
                                        </p:tav>
                                      </p:tavLst>
                                    </p:anim>
                                  </p:childTnLst>
                                </p:cTn>
                              </p:par>
                              <p:par>
                                <p:cTn id="84" presetID="13" presetClass="entr" presetSubtype="16" fill="hold" grpId="0" nodeType="withEffect">
                                  <p:stCondLst>
                                    <p:cond delay="0"/>
                                  </p:stCondLst>
                                  <p:childTnLst>
                                    <p:set>
                                      <p:cBhvr>
                                        <p:cTn id="85" dur="1" fill="hold">
                                          <p:stCondLst>
                                            <p:cond delay="0"/>
                                          </p:stCondLst>
                                        </p:cTn>
                                        <p:tgtEl>
                                          <p:spTgt spid="31"/>
                                        </p:tgtEl>
                                        <p:attrNameLst>
                                          <p:attrName>style.visibility</p:attrName>
                                        </p:attrNameLst>
                                      </p:cBhvr>
                                      <p:to>
                                        <p:strVal val="visible"/>
                                      </p:to>
                                    </p:set>
                                    <p:animEffect transition="in" filter="plus(in)">
                                      <p:cBhvr>
                                        <p:cTn id="86" dur="2000"/>
                                        <p:tgtEl>
                                          <p:spTgt spid="31"/>
                                        </p:tgtEl>
                                      </p:cBhvr>
                                    </p:animEffect>
                                  </p:childTnLst>
                                </p:cTn>
                              </p:par>
                              <p:par>
                                <p:cTn id="87" presetID="13" presetClass="entr" presetSubtype="16"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plus(in)">
                                      <p:cBhvr>
                                        <p:cTn id="89" dur="2000"/>
                                        <p:tgtEl>
                                          <p:spTgt spid="32"/>
                                        </p:tgtEl>
                                      </p:cBhvr>
                                    </p:animEffect>
                                  </p:childTnLst>
                                </p:cTn>
                              </p:par>
                              <p:par>
                                <p:cTn id="90" presetID="13" presetClass="entr" presetSubtype="16" fill="hold" grpId="0" nodeType="withEffect">
                                  <p:stCondLst>
                                    <p:cond delay="0"/>
                                  </p:stCondLst>
                                  <p:childTnLst>
                                    <p:set>
                                      <p:cBhvr>
                                        <p:cTn id="91" dur="1" fill="hold">
                                          <p:stCondLst>
                                            <p:cond delay="0"/>
                                          </p:stCondLst>
                                        </p:cTn>
                                        <p:tgtEl>
                                          <p:spTgt spid="33"/>
                                        </p:tgtEl>
                                        <p:attrNameLst>
                                          <p:attrName>style.visibility</p:attrName>
                                        </p:attrNameLst>
                                      </p:cBhvr>
                                      <p:to>
                                        <p:strVal val="visible"/>
                                      </p:to>
                                    </p:set>
                                    <p:animEffect transition="in" filter="plus(in)">
                                      <p:cBhvr>
                                        <p:cTn id="92" dur="2000"/>
                                        <p:tgtEl>
                                          <p:spTgt spid="33"/>
                                        </p:tgtEl>
                                      </p:cBhvr>
                                    </p:animEffect>
                                  </p:childTnLst>
                                </p:cTn>
                              </p:par>
                              <p:par>
                                <p:cTn id="93" presetID="13" presetClass="entr" presetSubtype="16"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plus(in)">
                                      <p:cBhvr>
                                        <p:cTn id="95" dur="2000"/>
                                        <p:tgtEl>
                                          <p:spTgt spid="34"/>
                                        </p:tgtEl>
                                      </p:cBhvr>
                                    </p:animEffect>
                                  </p:childTnLst>
                                </p:cTn>
                              </p:par>
                              <p:par>
                                <p:cTn id="96" presetID="13" presetClass="entr" presetSubtype="16" fill="hold" grpId="0" nodeType="withEffect">
                                  <p:stCondLst>
                                    <p:cond delay="0"/>
                                  </p:stCondLst>
                                  <p:childTnLst>
                                    <p:set>
                                      <p:cBhvr>
                                        <p:cTn id="97" dur="1" fill="hold">
                                          <p:stCondLst>
                                            <p:cond delay="0"/>
                                          </p:stCondLst>
                                        </p:cTn>
                                        <p:tgtEl>
                                          <p:spTgt spid="35"/>
                                        </p:tgtEl>
                                        <p:attrNameLst>
                                          <p:attrName>style.visibility</p:attrName>
                                        </p:attrNameLst>
                                      </p:cBhvr>
                                      <p:to>
                                        <p:strVal val="visible"/>
                                      </p:to>
                                    </p:set>
                                    <p:animEffect transition="in" filter="plus(in)">
                                      <p:cBhvr>
                                        <p:cTn id="98" dur="2000"/>
                                        <p:tgtEl>
                                          <p:spTgt spid="35"/>
                                        </p:tgtEl>
                                      </p:cBhvr>
                                    </p:animEffect>
                                  </p:childTnLst>
                                </p:cTn>
                              </p:par>
                              <p:par>
                                <p:cTn id="99" presetID="13" presetClass="entr" presetSubtype="16" fill="hold" grpId="0" nodeType="withEffect">
                                  <p:stCondLst>
                                    <p:cond delay="0"/>
                                  </p:stCondLst>
                                  <p:childTnLst>
                                    <p:set>
                                      <p:cBhvr>
                                        <p:cTn id="100" dur="1" fill="hold">
                                          <p:stCondLst>
                                            <p:cond delay="0"/>
                                          </p:stCondLst>
                                        </p:cTn>
                                        <p:tgtEl>
                                          <p:spTgt spid="36"/>
                                        </p:tgtEl>
                                        <p:attrNameLst>
                                          <p:attrName>style.visibility</p:attrName>
                                        </p:attrNameLst>
                                      </p:cBhvr>
                                      <p:to>
                                        <p:strVal val="visible"/>
                                      </p:to>
                                    </p:set>
                                    <p:animEffect transition="in" filter="plus(in)">
                                      <p:cBhvr>
                                        <p:cTn id="101" dur="2000"/>
                                        <p:tgtEl>
                                          <p:spTgt spid="36"/>
                                        </p:tgtEl>
                                      </p:cBhvr>
                                    </p:animEffect>
                                  </p:childTnLst>
                                </p:cTn>
                              </p:par>
                              <p:par>
                                <p:cTn id="102" presetID="13" presetClass="entr" presetSubtype="16" fill="hold" grpId="0" nodeType="withEffect">
                                  <p:stCondLst>
                                    <p:cond delay="0"/>
                                  </p:stCondLst>
                                  <p:childTnLst>
                                    <p:set>
                                      <p:cBhvr>
                                        <p:cTn id="103" dur="1" fill="hold">
                                          <p:stCondLst>
                                            <p:cond delay="0"/>
                                          </p:stCondLst>
                                        </p:cTn>
                                        <p:tgtEl>
                                          <p:spTgt spid="37"/>
                                        </p:tgtEl>
                                        <p:attrNameLst>
                                          <p:attrName>style.visibility</p:attrName>
                                        </p:attrNameLst>
                                      </p:cBhvr>
                                      <p:to>
                                        <p:strVal val="visible"/>
                                      </p:to>
                                    </p:set>
                                    <p:animEffect transition="in" filter="plus(in)">
                                      <p:cBhvr>
                                        <p:cTn id="104" dur="2000"/>
                                        <p:tgtEl>
                                          <p:spTgt spid="37"/>
                                        </p:tgtEl>
                                      </p:cBhvr>
                                    </p:animEffect>
                                  </p:childTnLst>
                                </p:cTn>
                              </p:par>
                              <p:par>
                                <p:cTn id="105" presetID="49" presetClass="entr" presetSubtype="0" decel="100000" fill="hold" grpId="1"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2000" fill="hold"/>
                                        <p:tgtEl>
                                          <p:spTgt spid="6"/>
                                        </p:tgtEl>
                                        <p:attrNameLst>
                                          <p:attrName>ppt_w</p:attrName>
                                        </p:attrNameLst>
                                      </p:cBhvr>
                                      <p:tavLst>
                                        <p:tav tm="0">
                                          <p:val>
                                            <p:fltVal val="0"/>
                                          </p:val>
                                        </p:tav>
                                        <p:tav tm="100000">
                                          <p:val>
                                            <p:strVal val="#ppt_w"/>
                                          </p:val>
                                        </p:tav>
                                      </p:tavLst>
                                    </p:anim>
                                    <p:anim calcmode="lin" valueType="num">
                                      <p:cBhvr>
                                        <p:cTn id="108" dur="2000" fill="hold"/>
                                        <p:tgtEl>
                                          <p:spTgt spid="6"/>
                                        </p:tgtEl>
                                        <p:attrNameLst>
                                          <p:attrName>ppt_h</p:attrName>
                                        </p:attrNameLst>
                                      </p:cBhvr>
                                      <p:tavLst>
                                        <p:tav tm="0">
                                          <p:val>
                                            <p:fltVal val="0"/>
                                          </p:val>
                                        </p:tav>
                                        <p:tav tm="100000">
                                          <p:val>
                                            <p:strVal val="#ppt_h"/>
                                          </p:val>
                                        </p:tav>
                                      </p:tavLst>
                                    </p:anim>
                                    <p:anim calcmode="lin" valueType="num">
                                      <p:cBhvr>
                                        <p:cTn id="109" dur="2000" fill="hold"/>
                                        <p:tgtEl>
                                          <p:spTgt spid="6"/>
                                        </p:tgtEl>
                                        <p:attrNameLst>
                                          <p:attrName>style.rotation</p:attrName>
                                        </p:attrNameLst>
                                      </p:cBhvr>
                                      <p:tavLst>
                                        <p:tav tm="0">
                                          <p:val>
                                            <p:fltVal val="360"/>
                                          </p:val>
                                        </p:tav>
                                        <p:tav tm="100000">
                                          <p:val>
                                            <p:fltVal val="0"/>
                                          </p:val>
                                        </p:tav>
                                      </p:tavLst>
                                    </p:anim>
                                    <p:animEffect transition="in" filter="fade">
                                      <p:cBhvr>
                                        <p:cTn id="110" dur="2000"/>
                                        <p:tgtEl>
                                          <p:spTgt spid="6"/>
                                        </p:tgtEl>
                                      </p:cBhvr>
                                    </p:animEffect>
                                  </p:childTnLst>
                                </p:cTn>
                              </p:par>
                              <p:par>
                                <p:cTn id="111" presetID="49" presetClass="entr" presetSubtype="0" decel="100000" fill="hold" grpId="1"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p:cTn id="113" dur="2000" fill="hold"/>
                                        <p:tgtEl>
                                          <p:spTgt spid="8"/>
                                        </p:tgtEl>
                                        <p:attrNameLst>
                                          <p:attrName>ppt_w</p:attrName>
                                        </p:attrNameLst>
                                      </p:cBhvr>
                                      <p:tavLst>
                                        <p:tav tm="0">
                                          <p:val>
                                            <p:fltVal val="0"/>
                                          </p:val>
                                        </p:tav>
                                        <p:tav tm="100000">
                                          <p:val>
                                            <p:strVal val="#ppt_w"/>
                                          </p:val>
                                        </p:tav>
                                      </p:tavLst>
                                    </p:anim>
                                    <p:anim calcmode="lin" valueType="num">
                                      <p:cBhvr>
                                        <p:cTn id="114" dur="2000" fill="hold"/>
                                        <p:tgtEl>
                                          <p:spTgt spid="8"/>
                                        </p:tgtEl>
                                        <p:attrNameLst>
                                          <p:attrName>ppt_h</p:attrName>
                                        </p:attrNameLst>
                                      </p:cBhvr>
                                      <p:tavLst>
                                        <p:tav tm="0">
                                          <p:val>
                                            <p:fltVal val="0"/>
                                          </p:val>
                                        </p:tav>
                                        <p:tav tm="100000">
                                          <p:val>
                                            <p:strVal val="#ppt_h"/>
                                          </p:val>
                                        </p:tav>
                                      </p:tavLst>
                                    </p:anim>
                                    <p:anim calcmode="lin" valueType="num">
                                      <p:cBhvr>
                                        <p:cTn id="115" dur="2000" fill="hold"/>
                                        <p:tgtEl>
                                          <p:spTgt spid="8"/>
                                        </p:tgtEl>
                                        <p:attrNameLst>
                                          <p:attrName>style.rotation</p:attrName>
                                        </p:attrNameLst>
                                      </p:cBhvr>
                                      <p:tavLst>
                                        <p:tav tm="0">
                                          <p:val>
                                            <p:fltVal val="360"/>
                                          </p:val>
                                        </p:tav>
                                        <p:tav tm="100000">
                                          <p:val>
                                            <p:fltVal val="0"/>
                                          </p:val>
                                        </p:tav>
                                      </p:tavLst>
                                    </p:anim>
                                    <p:animEffect transition="in" filter="fade">
                                      <p:cBhvr>
                                        <p:cTn id="116" dur="2000"/>
                                        <p:tgtEl>
                                          <p:spTgt spid="8"/>
                                        </p:tgtEl>
                                      </p:cBhvr>
                                    </p:animEffect>
                                  </p:childTnLst>
                                </p:cTn>
                              </p:par>
                              <p:par>
                                <p:cTn id="117" presetID="49" presetClass="entr" presetSubtype="0" decel="100000" fill="hold" grpId="1" nodeType="withEffect">
                                  <p:stCondLst>
                                    <p:cond delay="0"/>
                                  </p:stCondLst>
                                  <p:childTnLst>
                                    <p:set>
                                      <p:cBhvr>
                                        <p:cTn id="118" dur="1" fill="hold">
                                          <p:stCondLst>
                                            <p:cond delay="0"/>
                                          </p:stCondLst>
                                        </p:cTn>
                                        <p:tgtEl>
                                          <p:spTgt spid="10"/>
                                        </p:tgtEl>
                                        <p:attrNameLst>
                                          <p:attrName>style.visibility</p:attrName>
                                        </p:attrNameLst>
                                      </p:cBhvr>
                                      <p:to>
                                        <p:strVal val="visible"/>
                                      </p:to>
                                    </p:set>
                                    <p:anim calcmode="lin" valueType="num">
                                      <p:cBhvr>
                                        <p:cTn id="119" dur="2000" fill="hold"/>
                                        <p:tgtEl>
                                          <p:spTgt spid="10"/>
                                        </p:tgtEl>
                                        <p:attrNameLst>
                                          <p:attrName>ppt_w</p:attrName>
                                        </p:attrNameLst>
                                      </p:cBhvr>
                                      <p:tavLst>
                                        <p:tav tm="0">
                                          <p:val>
                                            <p:fltVal val="0"/>
                                          </p:val>
                                        </p:tav>
                                        <p:tav tm="100000">
                                          <p:val>
                                            <p:strVal val="#ppt_w"/>
                                          </p:val>
                                        </p:tav>
                                      </p:tavLst>
                                    </p:anim>
                                    <p:anim calcmode="lin" valueType="num">
                                      <p:cBhvr>
                                        <p:cTn id="120" dur="2000" fill="hold"/>
                                        <p:tgtEl>
                                          <p:spTgt spid="10"/>
                                        </p:tgtEl>
                                        <p:attrNameLst>
                                          <p:attrName>ppt_h</p:attrName>
                                        </p:attrNameLst>
                                      </p:cBhvr>
                                      <p:tavLst>
                                        <p:tav tm="0">
                                          <p:val>
                                            <p:fltVal val="0"/>
                                          </p:val>
                                        </p:tav>
                                        <p:tav tm="100000">
                                          <p:val>
                                            <p:strVal val="#ppt_h"/>
                                          </p:val>
                                        </p:tav>
                                      </p:tavLst>
                                    </p:anim>
                                    <p:anim calcmode="lin" valueType="num">
                                      <p:cBhvr>
                                        <p:cTn id="121" dur="2000" fill="hold"/>
                                        <p:tgtEl>
                                          <p:spTgt spid="10"/>
                                        </p:tgtEl>
                                        <p:attrNameLst>
                                          <p:attrName>style.rotation</p:attrName>
                                        </p:attrNameLst>
                                      </p:cBhvr>
                                      <p:tavLst>
                                        <p:tav tm="0">
                                          <p:val>
                                            <p:fltVal val="360"/>
                                          </p:val>
                                        </p:tav>
                                        <p:tav tm="100000">
                                          <p:val>
                                            <p:fltVal val="0"/>
                                          </p:val>
                                        </p:tav>
                                      </p:tavLst>
                                    </p:anim>
                                    <p:animEffect transition="in" filter="fade">
                                      <p:cBhvr>
                                        <p:cTn id="122" dur="2000"/>
                                        <p:tgtEl>
                                          <p:spTgt spid="10"/>
                                        </p:tgtEl>
                                      </p:cBhvr>
                                    </p:animEffect>
                                  </p:childTnLst>
                                </p:cTn>
                              </p:par>
                              <p:par>
                                <p:cTn id="123" presetID="49" presetClass="entr" presetSubtype="0" decel="100000" fill="hold" grpId="1" nodeType="withEffect">
                                  <p:stCondLst>
                                    <p:cond delay="0"/>
                                  </p:stCondLst>
                                  <p:childTnLst>
                                    <p:set>
                                      <p:cBhvr>
                                        <p:cTn id="124" dur="1" fill="hold">
                                          <p:stCondLst>
                                            <p:cond delay="0"/>
                                          </p:stCondLst>
                                        </p:cTn>
                                        <p:tgtEl>
                                          <p:spTgt spid="12"/>
                                        </p:tgtEl>
                                        <p:attrNameLst>
                                          <p:attrName>style.visibility</p:attrName>
                                        </p:attrNameLst>
                                      </p:cBhvr>
                                      <p:to>
                                        <p:strVal val="visible"/>
                                      </p:to>
                                    </p:set>
                                    <p:anim calcmode="lin" valueType="num">
                                      <p:cBhvr>
                                        <p:cTn id="125" dur="2000" fill="hold"/>
                                        <p:tgtEl>
                                          <p:spTgt spid="12"/>
                                        </p:tgtEl>
                                        <p:attrNameLst>
                                          <p:attrName>ppt_w</p:attrName>
                                        </p:attrNameLst>
                                      </p:cBhvr>
                                      <p:tavLst>
                                        <p:tav tm="0">
                                          <p:val>
                                            <p:fltVal val="0"/>
                                          </p:val>
                                        </p:tav>
                                        <p:tav tm="100000">
                                          <p:val>
                                            <p:strVal val="#ppt_w"/>
                                          </p:val>
                                        </p:tav>
                                      </p:tavLst>
                                    </p:anim>
                                    <p:anim calcmode="lin" valueType="num">
                                      <p:cBhvr>
                                        <p:cTn id="126" dur="2000" fill="hold"/>
                                        <p:tgtEl>
                                          <p:spTgt spid="12"/>
                                        </p:tgtEl>
                                        <p:attrNameLst>
                                          <p:attrName>ppt_h</p:attrName>
                                        </p:attrNameLst>
                                      </p:cBhvr>
                                      <p:tavLst>
                                        <p:tav tm="0">
                                          <p:val>
                                            <p:fltVal val="0"/>
                                          </p:val>
                                        </p:tav>
                                        <p:tav tm="100000">
                                          <p:val>
                                            <p:strVal val="#ppt_h"/>
                                          </p:val>
                                        </p:tav>
                                      </p:tavLst>
                                    </p:anim>
                                    <p:anim calcmode="lin" valueType="num">
                                      <p:cBhvr>
                                        <p:cTn id="127" dur="2000" fill="hold"/>
                                        <p:tgtEl>
                                          <p:spTgt spid="12"/>
                                        </p:tgtEl>
                                        <p:attrNameLst>
                                          <p:attrName>style.rotation</p:attrName>
                                        </p:attrNameLst>
                                      </p:cBhvr>
                                      <p:tavLst>
                                        <p:tav tm="0">
                                          <p:val>
                                            <p:fltVal val="360"/>
                                          </p:val>
                                        </p:tav>
                                        <p:tav tm="100000">
                                          <p:val>
                                            <p:fltVal val="0"/>
                                          </p:val>
                                        </p:tav>
                                      </p:tavLst>
                                    </p:anim>
                                    <p:animEffect transition="in" filter="fade">
                                      <p:cBhvr>
                                        <p:cTn id="128" dur="2000"/>
                                        <p:tgtEl>
                                          <p:spTgt spid="12"/>
                                        </p:tgtEl>
                                      </p:cBhvr>
                                    </p:animEffect>
                                  </p:childTnLst>
                                </p:cTn>
                              </p:par>
                              <p:par>
                                <p:cTn id="129" presetID="49" presetClass="entr" presetSubtype="0" decel="100000" fill="hold" grpId="1" nodeType="withEffect">
                                  <p:stCondLst>
                                    <p:cond delay="0"/>
                                  </p:stCondLst>
                                  <p:childTnLst>
                                    <p:set>
                                      <p:cBhvr>
                                        <p:cTn id="130" dur="1" fill="hold">
                                          <p:stCondLst>
                                            <p:cond delay="0"/>
                                          </p:stCondLst>
                                        </p:cTn>
                                        <p:tgtEl>
                                          <p:spTgt spid="13"/>
                                        </p:tgtEl>
                                        <p:attrNameLst>
                                          <p:attrName>style.visibility</p:attrName>
                                        </p:attrNameLst>
                                      </p:cBhvr>
                                      <p:to>
                                        <p:strVal val="visible"/>
                                      </p:to>
                                    </p:set>
                                    <p:anim calcmode="lin" valueType="num">
                                      <p:cBhvr>
                                        <p:cTn id="131" dur="2000" fill="hold"/>
                                        <p:tgtEl>
                                          <p:spTgt spid="13"/>
                                        </p:tgtEl>
                                        <p:attrNameLst>
                                          <p:attrName>ppt_w</p:attrName>
                                        </p:attrNameLst>
                                      </p:cBhvr>
                                      <p:tavLst>
                                        <p:tav tm="0">
                                          <p:val>
                                            <p:fltVal val="0"/>
                                          </p:val>
                                        </p:tav>
                                        <p:tav tm="100000">
                                          <p:val>
                                            <p:strVal val="#ppt_w"/>
                                          </p:val>
                                        </p:tav>
                                      </p:tavLst>
                                    </p:anim>
                                    <p:anim calcmode="lin" valueType="num">
                                      <p:cBhvr>
                                        <p:cTn id="132" dur="2000" fill="hold"/>
                                        <p:tgtEl>
                                          <p:spTgt spid="13"/>
                                        </p:tgtEl>
                                        <p:attrNameLst>
                                          <p:attrName>ppt_h</p:attrName>
                                        </p:attrNameLst>
                                      </p:cBhvr>
                                      <p:tavLst>
                                        <p:tav tm="0">
                                          <p:val>
                                            <p:fltVal val="0"/>
                                          </p:val>
                                        </p:tav>
                                        <p:tav tm="100000">
                                          <p:val>
                                            <p:strVal val="#ppt_h"/>
                                          </p:val>
                                        </p:tav>
                                      </p:tavLst>
                                    </p:anim>
                                    <p:anim calcmode="lin" valueType="num">
                                      <p:cBhvr>
                                        <p:cTn id="133" dur="2000" fill="hold"/>
                                        <p:tgtEl>
                                          <p:spTgt spid="13"/>
                                        </p:tgtEl>
                                        <p:attrNameLst>
                                          <p:attrName>style.rotation</p:attrName>
                                        </p:attrNameLst>
                                      </p:cBhvr>
                                      <p:tavLst>
                                        <p:tav tm="0">
                                          <p:val>
                                            <p:fltVal val="360"/>
                                          </p:val>
                                        </p:tav>
                                        <p:tav tm="100000">
                                          <p:val>
                                            <p:fltVal val="0"/>
                                          </p:val>
                                        </p:tav>
                                      </p:tavLst>
                                    </p:anim>
                                    <p:animEffect transition="in" filter="fade">
                                      <p:cBhvr>
                                        <p:cTn id="134" dur="2000"/>
                                        <p:tgtEl>
                                          <p:spTgt spid="13"/>
                                        </p:tgtEl>
                                      </p:cBhvr>
                                    </p:animEffect>
                                  </p:childTnLst>
                                </p:cTn>
                              </p:par>
                              <p:par>
                                <p:cTn id="135" presetID="49" presetClass="entr" presetSubtype="0" decel="10000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2000" fill="hold"/>
                                        <p:tgtEl>
                                          <p:spTgt spid="17"/>
                                        </p:tgtEl>
                                        <p:attrNameLst>
                                          <p:attrName>ppt_w</p:attrName>
                                        </p:attrNameLst>
                                      </p:cBhvr>
                                      <p:tavLst>
                                        <p:tav tm="0">
                                          <p:val>
                                            <p:fltVal val="0"/>
                                          </p:val>
                                        </p:tav>
                                        <p:tav tm="100000">
                                          <p:val>
                                            <p:strVal val="#ppt_w"/>
                                          </p:val>
                                        </p:tav>
                                      </p:tavLst>
                                    </p:anim>
                                    <p:anim calcmode="lin" valueType="num">
                                      <p:cBhvr>
                                        <p:cTn id="138" dur="2000" fill="hold"/>
                                        <p:tgtEl>
                                          <p:spTgt spid="17"/>
                                        </p:tgtEl>
                                        <p:attrNameLst>
                                          <p:attrName>ppt_h</p:attrName>
                                        </p:attrNameLst>
                                      </p:cBhvr>
                                      <p:tavLst>
                                        <p:tav tm="0">
                                          <p:val>
                                            <p:fltVal val="0"/>
                                          </p:val>
                                        </p:tav>
                                        <p:tav tm="100000">
                                          <p:val>
                                            <p:strVal val="#ppt_h"/>
                                          </p:val>
                                        </p:tav>
                                      </p:tavLst>
                                    </p:anim>
                                    <p:anim calcmode="lin" valueType="num">
                                      <p:cBhvr>
                                        <p:cTn id="139" dur="2000" fill="hold"/>
                                        <p:tgtEl>
                                          <p:spTgt spid="17"/>
                                        </p:tgtEl>
                                        <p:attrNameLst>
                                          <p:attrName>style.rotation</p:attrName>
                                        </p:attrNameLst>
                                      </p:cBhvr>
                                      <p:tavLst>
                                        <p:tav tm="0">
                                          <p:val>
                                            <p:fltVal val="360"/>
                                          </p:val>
                                        </p:tav>
                                        <p:tav tm="100000">
                                          <p:val>
                                            <p:fltVal val="0"/>
                                          </p:val>
                                        </p:tav>
                                      </p:tavLst>
                                    </p:anim>
                                    <p:animEffect transition="in" filter="fade">
                                      <p:cBhvr>
                                        <p:cTn id="140" dur="2000"/>
                                        <p:tgtEl>
                                          <p:spTgt spid="17"/>
                                        </p:tgtEl>
                                      </p:cBhvr>
                                    </p:animEffect>
                                  </p:childTnLst>
                                </p:cTn>
                              </p:par>
                              <p:par>
                                <p:cTn id="141" presetID="49" presetClass="entr" presetSubtype="0" decel="100000" fill="hold" grpId="1" nodeType="withEffect">
                                  <p:stCondLst>
                                    <p:cond delay="0"/>
                                  </p:stCondLst>
                                  <p:childTnLst>
                                    <p:set>
                                      <p:cBhvr>
                                        <p:cTn id="142" dur="1" fill="hold">
                                          <p:stCondLst>
                                            <p:cond delay="0"/>
                                          </p:stCondLst>
                                        </p:cTn>
                                        <p:tgtEl>
                                          <p:spTgt spid="18"/>
                                        </p:tgtEl>
                                        <p:attrNameLst>
                                          <p:attrName>style.visibility</p:attrName>
                                        </p:attrNameLst>
                                      </p:cBhvr>
                                      <p:to>
                                        <p:strVal val="visible"/>
                                      </p:to>
                                    </p:set>
                                    <p:anim calcmode="lin" valueType="num">
                                      <p:cBhvr>
                                        <p:cTn id="143" dur="2000" fill="hold"/>
                                        <p:tgtEl>
                                          <p:spTgt spid="18"/>
                                        </p:tgtEl>
                                        <p:attrNameLst>
                                          <p:attrName>ppt_w</p:attrName>
                                        </p:attrNameLst>
                                      </p:cBhvr>
                                      <p:tavLst>
                                        <p:tav tm="0">
                                          <p:val>
                                            <p:fltVal val="0"/>
                                          </p:val>
                                        </p:tav>
                                        <p:tav tm="100000">
                                          <p:val>
                                            <p:strVal val="#ppt_w"/>
                                          </p:val>
                                        </p:tav>
                                      </p:tavLst>
                                    </p:anim>
                                    <p:anim calcmode="lin" valueType="num">
                                      <p:cBhvr>
                                        <p:cTn id="144" dur="2000" fill="hold"/>
                                        <p:tgtEl>
                                          <p:spTgt spid="18"/>
                                        </p:tgtEl>
                                        <p:attrNameLst>
                                          <p:attrName>ppt_h</p:attrName>
                                        </p:attrNameLst>
                                      </p:cBhvr>
                                      <p:tavLst>
                                        <p:tav tm="0">
                                          <p:val>
                                            <p:fltVal val="0"/>
                                          </p:val>
                                        </p:tav>
                                        <p:tav tm="100000">
                                          <p:val>
                                            <p:strVal val="#ppt_h"/>
                                          </p:val>
                                        </p:tav>
                                      </p:tavLst>
                                    </p:anim>
                                    <p:anim calcmode="lin" valueType="num">
                                      <p:cBhvr>
                                        <p:cTn id="145" dur="2000" fill="hold"/>
                                        <p:tgtEl>
                                          <p:spTgt spid="18"/>
                                        </p:tgtEl>
                                        <p:attrNameLst>
                                          <p:attrName>style.rotation</p:attrName>
                                        </p:attrNameLst>
                                      </p:cBhvr>
                                      <p:tavLst>
                                        <p:tav tm="0">
                                          <p:val>
                                            <p:fltVal val="360"/>
                                          </p:val>
                                        </p:tav>
                                        <p:tav tm="100000">
                                          <p:val>
                                            <p:fltVal val="0"/>
                                          </p:val>
                                        </p:tav>
                                      </p:tavLst>
                                    </p:anim>
                                    <p:animEffect transition="in" filter="fade">
                                      <p:cBhvr>
                                        <p:cTn id="146" dur="2000"/>
                                        <p:tgtEl>
                                          <p:spTgt spid="18"/>
                                        </p:tgtEl>
                                      </p:cBhvr>
                                    </p:animEffect>
                                  </p:childTnLst>
                                </p:cTn>
                              </p:par>
                              <p:par>
                                <p:cTn id="147" presetID="49" presetClass="entr" presetSubtype="0" decel="100000" fill="hold" grpId="1"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p:cTn id="149" dur="2000" fill="hold"/>
                                        <p:tgtEl>
                                          <p:spTgt spid="19"/>
                                        </p:tgtEl>
                                        <p:attrNameLst>
                                          <p:attrName>ppt_w</p:attrName>
                                        </p:attrNameLst>
                                      </p:cBhvr>
                                      <p:tavLst>
                                        <p:tav tm="0">
                                          <p:val>
                                            <p:fltVal val="0"/>
                                          </p:val>
                                        </p:tav>
                                        <p:tav tm="100000">
                                          <p:val>
                                            <p:strVal val="#ppt_w"/>
                                          </p:val>
                                        </p:tav>
                                      </p:tavLst>
                                    </p:anim>
                                    <p:anim calcmode="lin" valueType="num">
                                      <p:cBhvr>
                                        <p:cTn id="150" dur="2000" fill="hold"/>
                                        <p:tgtEl>
                                          <p:spTgt spid="19"/>
                                        </p:tgtEl>
                                        <p:attrNameLst>
                                          <p:attrName>ppt_h</p:attrName>
                                        </p:attrNameLst>
                                      </p:cBhvr>
                                      <p:tavLst>
                                        <p:tav tm="0">
                                          <p:val>
                                            <p:fltVal val="0"/>
                                          </p:val>
                                        </p:tav>
                                        <p:tav tm="100000">
                                          <p:val>
                                            <p:strVal val="#ppt_h"/>
                                          </p:val>
                                        </p:tav>
                                      </p:tavLst>
                                    </p:anim>
                                    <p:anim calcmode="lin" valueType="num">
                                      <p:cBhvr>
                                        <p:cTn id="151" dur="2000" fill="hold"/>
                                        <p:tgtEl>
                                          <p:spTgt spid="19"/>
                                        </p:tgtEl>
                                        <p:attrNameLst>
                                          <p:attrName>style.rotation</p:attrName>
                                        </p:attrNameLst>
                                      </p:cBhvr>
                                      <p:tavLst>
                                        <p:tav tm="0">
                                          <p:val>
                                            <p:fltVal val="360"/>
                                          </p:val>
                                        </p:tav>
                                        <p:tav tm="100000">
                                          <p:val>
                                            <p:fltVal val="0"/>
                                          </p:val>
                                        </p:tav>
                                      </p:tavLst>
                                    </p:anim>
                                    <p:animEffect transition="in" filter="fade">
                                      <p:cBhvr>
                                        <p:cTn id="152" dur="2000"/>
                                        <p:tgtEl>
                                          <p:spTgt spid="19"/>
                                        </p:tgtEl>
                                      </p:cBhvr>
                                    </p:animEffect>
                                  </p:childTnLst>
                                </p:cTn>
                              </p:par>
                              <p:par>
                                <p:cTn id="153" presetID="49" presetClass="entr" presetSubtype="0" decel="100000" fill="hold" grpId="1" nodeType="withEffect">
                                  <p:stCondLst>
                                    <p:cond delay="0"/>
                                  </p:stCondLst>
                                  <p:childTnLst>
                                    <p:set>
                                      <p:cBhvr>
                                        <p:cTn id="154" dur="1" fill="hold">
                                          <p:stCondLst>
                                            <p:cond delay="0"/>
                                          </p:stCondLst>
                                        </p:cTn>
                                        <p:tgtEl>
                                          <p:spTgt spid="20"/>
                                        </p:tgtEl>
                                        <p:attrNameLst>
                                          <p:attrName>style.visibility</p:attrName>
                                        </p:attrNameLst>
                                      </p:cBhvr>
                                      <p:to>
                                        <p:strVal val="visible"/>
                                      </p:to>
                                    </p:set>
                                    <p:anim calcmode="lin" valueType="num">
                                      <p:cBhvr>
                                        <p:cTn id="155" dur="2000" fill="hold"/>
                                        <p:tgtEl>
                                          <p:spTgt spid="20"/>
                                        </p:tgtEl>
                                        <p:attrNameLst>
                                          <p:attrName>ppt_w</p:attrName>
                                        </p:attrNameLst>
                                      </p:cBhvr>
                                      <p:tavLst>
                                        <p:tav tm="0">
                                          <p:val>
                                            <p:fltVal val="0"/>
                                          </p:val>
                                        </p:tav>
                                        <p:tav tm="100000">
                                          <p:val>
                                            <p:strVal val="#ppt_w"/>
                                          </p:val>
                                        </p:tav>
                                      </p:tavLst>
                                    </p:anim>
                                    <p:anim calcmode="lin" valueType="num">
                                      <p:cBhvr>
                                        <p:cTn id="156" dur="2000" fill="hold"/>
                                        <p:tgtEl>
                                          <p:spTgt spid="20"/>
                                        </p:tgtEl>
                                        <p:attrNameLst>
                                          <p:attrName>ppt_h</p:attrName>
                                        </p:attrNameLst>
                                      </p:cBhvr>
                                      <p:tavLst>
                                        <p:tav tm="0">
                                          <p:val>
                                            <p:fltVal val="0"/>
                                          </p:val>
                                        </p:tav>
                                        <p:tav tm="100000">
                                          <p:val>
                                            <p:strVal val="#ppt_h"/>
                                          </p:val>
                                        </p:tav>
                                      </p:tavLst>
                                    </p:anim>
                                    <p:anim calcmode="lin" valueType="num">
                                      <p:cBhvr>
                                        <p:cTn id="157" dur="2000" fill="hold"/>
                                        <p:tgtEl>
                                          <p:spTgt spid="20"/>
                                        </p:tgtEl>
                                        <p:attrNameLst>
                                          <p:attrName>style.rotation</p:attrName>
                                        </p:attrNameLst>
                                      </p:cBhvr>
                                      <p:tavLst>
                                        <p:tav tm="0">
                                          <p:val>
                                            <p:fltVal val="360"/>
                                          </p:val>
                                        </p:tav>
                                        <p:tav tm="100000">
                                          <p:val>
                                            <p:fltVal val="0"/>
                                          </p:val>
                                        </p:tav>
                                      </p:tavLst>
                                    </p:anim>
                                    <p:animEffect transition="in" filter="fade">
                                      <p:cBhvr>
                                        <p:cTn id="158" dur="2000"/>
                                        <p:tgtEl>
                                          <p:spTgt spid="20"/>
                                        </p:tgtEl>
                                      </p:cBhvr>
                                    </p:animEffect>
                                  </p:childTnLst>
                                </p:cTn>
                              </p:par>
                              <p:par>
                                <p:cTn id="159" presetID="49" presetClass="entr" presetSubtype="0" decel="100000" fill="hold" grpId="1" nodeType="withEffect">
                                  <p:stCondLst>
                                    <p:cond delay="0"/>
                                  </p:stCondLst>
                                  <p:childTnLst>
                                    <p:set>
                                      <p:cBhvr>
                                        <p:cTn id="160" dur="1" fill="hold">
                                          <p:stCondLst>
                                            <p:cond delay="0"/>
                                          </p:stCondLst>
                                        </p:cTn>
                                        <p:tgtEl>
                                          <p:spTgt spid="24"/>
                                        </p:tgtEl>
                                        <p:attrNameLst>
                                          <p:attrName>style.visibility</p:attrName>
                                        </p:attrNameLst>
                                      </p:cBhvr>
                                      <p:to>
                                        <p:strVal val="visible"/>
                                      </p:to>
                                    </p:set>
                                    <p:anim calcmode="lin" valueType="num">
                                      <p:cBhvr>
                                        <p:cTn id="161" dur="2000" fill="hold"/>
                                        <p:tgtEl>
                                          <p:spTgt spid="24"/>
                                        </p:tgtEl>
                                        <p:attrNameLst>
                                          <p:attrName>ppt_w</p:attrName>
                                        </p:attrNameLst>
                                      </p:cBhvr>
                                      <p:tavLst>
                                        <p:tav tm="0">
                                          <p:val>
                                            <p:fltVal val="0"/>
                                          </p:val>
                                        </p:tav>
                                        <p:tav tm="100000">
                                          <p:val>
                                            <p:strVal val="#ppt_w"/>
                                          </p:val>
                                        </p:tav>
                                      </p:tavLst>
                                    </p:anim>
                                    <p:anim calcmode="lin" valueType="num">
                                      <p:cBhvr>
                                        <p:cTn id="162" dur="2000" fill="hold"/>
                                        <p:tgtEl>
                                          <p:spTgt spid="24"/>
                                        </p:tgtEl>
                                        <p:attrNameLst>
                                          <p:attrName>ppt_h</p:attrName>
                                        </p:attrNameLst>
                                      </p:cBhvr>
                                      <p:tavLst>
                                        <p:tav tm="0">
                                          <p:val>
                                            <p:fltVal val="0"/>
                                          </p:val>
                                        </p:tav>
                                        <p:tav tm="100000">
                                          <p:val>
                                            <p:strVal val="#ppt_h"/>
                                          </p:val>
                                        </p:tav>
                                      </p:tavLst>
                                    </p:anim>
                                    <p:anim calcmode="lin" valueType="num">
                                      <p:cBhvr>
                                        <p:cTn id="163" dur="2000" fill="hold"/>
                                        <p:tgtEl>
                                          <p:spTgt spid="24"/>
                                        </p:tgtEl>
                                        <p:attrNameLst>
                                          <p:attrName>style.rotation</p:attrName>
                                        </p:attrNameLst>
                                      </p:cBhvr>
                                      <p:tavLst>
                                        <p:tav tm="0">
                                          <p:val>
                                            <p:fltVal val="360"/>
                                          </p:val>
                                        </p:tav>
                                        <p:tav tm="100000">
                                          <p:val>
                                            <p:fltVal val="0"/>
                                          </p:val>
                                        </p:tav>
                                      </p:tavLst>
                                    </p:anim>
                                    <p:animEffect transition="in" filter="fade">
                                      <p:cBhvr>
                                        <p:cTn id="164" dur="2000"/>
                                        <p:tgtEl>
                                          <p:spTgt spid="24"/>
                                        </p:tgtEl>
                                      </p:cBhvr>
                                    </p:animEffect>
                                  </p:childTnLst>
                                </p:cTn>
                              </p:par>
                              <p:par>
                                <p:cTn id="165" presetID="49" presetClass="entr" presetSubtype="0" decel="100000" fill="hold" grpId="1"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p:cTn id="167" dur="2000" fill="hold"/>
                                        <p:tgtEl>
                                          <p:spTgt spid="25"/>
                                        </p:tgtEl>
                                        <p:attrNameLst>
                                          <p:attrName>ppt_w</p:attrName>
                                        </p:attrNameLst>
                                      </p:cBhvr>
                                      <p:tavLst>
                                        <p:tav tm="0">
                                          <p:val>
                                            <p:fltVal val="0"/>
                                          </p:val>
                                        </p:tav>
                                        <p:tav tm="100000">
                                          <p:val>
                                            <p:strVal val="#ppt_w"/>
                                          </p:val>
                                        </p:tav>
                                      </p:tavLst>
                                    </p:anim>
                                    <p:anim calcmode="lin" valueType="num">
                                      <p:cBhvr>
                                        <p:cTn id="168" dur="2000" fill="hold"/>
                                        <p:tgtEl>
                                          <p:spTgt spid="25"/>
                                        </p:tgtEl>
                                        <p:attrNameLst>
                                          <p:attrName>ppt_h</p:attrName>
                                        </p:attrNameLst>
                                      </p:cBhvr>
                                      <p:tavLst>
                                        <p:tav tm="0">
                                          <p:val>
                                            <p:fltVal val="0"/>
                                          </p:val>
                                        </p:tav>
                                        <p:tav tm="100000">
                                          <p:val>
                                            <p:strVal val="#ppt_h"/>
                                          </p:val>
                                        </p:tav>
                                      </p:tavLst>
                                    </p:anim>
                                    <p:anim calcmode="lin" valueType="num">
                                      <p:cBhvr>
                                        <p:cTn id="169" dur="2000" fill="hold"/>
                                        <p:tgtEl>
                                          <p:spTgt spid="25"/>
                                        </p:tgtEl>
                                        <p:attrNameLst>
                                          <p:attrName>style.rotation</p:attrName>
                                        </p:attrNameLst>
                                      </p:cBhvr>
                                      <p:tavLst>
                                        <p:tav tm="0">
                                          <p:val>
                                            <p:fltVal val="360"/>
                                          </p:val>
                                        </p:tav>
                                        <p:tav tm="100000">
                                          <p:val>
                                            <p:fltVal val="0"/>
                                          </p:val>
                                        </p:tav>
                                      </p:tavLst>
                                    </p:anim>
                                    <p:animEffect transition="in" filter="fade">
                                      <p:cBhvr>
                                        <p:cTn id="170" dur="2000"/>
                                        <p:tgtEl>
                                          <p:spTgt spid="25"/>
                                        </p:tgtEl>
                                      </p:cBhvr>
                                    </p:animEffect>
                                  </p:childTnLst>
                                </p:cTn>
                              </p:par>
                              <p:par>
                                <p:cTn id="171" presetID="49" presetClass="entr" presetSubtype="0" decel="100000" fill="hold" grpId="1" nodeType="withEffect">
                                  <p:stCondLst>
                                    <p:cond delay="0"/>
                                  </p:stCondLst>
                                  <p:childTnLst>
                                    <p:set>
                                      <p:cBhvr>
                                        <p:cTn id="172" dur="1" fill="hold">
                                          <p:stCondLst>
                                            <p:cond delay="0"/>
                                          </p:stCondLst>
                                        </p:cTn>
                                        <p:tgtEl>
                                          <p:spTgt spid="26"/>
                                        </p:tgtEl>
                                        <p:attrNameLst>
                                          <p:attrName>style.visibility</p:attrName>
                                        </p:attrNameLst>
                                      </p:cBhvr>
                                      <p:to>
                                        <p:strVal val="visible"/>
                                      </p:to>
                                    </p:set>
                                    <p:anim calcmode="lin" valueType="num">
                                      <p:cBhvr>
                                        <p:cTn id="173" dur="2000" fill="hold"/>
                                        <p:tgtEl>
                                          <p:spTgt spid="26"/>
                                        </p:tgtEl>
                                        <p:attrNameLst>
                                          <p:attrName>ppt_w</p:attrName>
                                        </p:attrNameLst>
                                      </p:cBhvr>
                                      <p:tavLst>
                                        <p:tav tm="0">
                                          <p:val>
                                            <p:fltVal val="0"/>
                                          </p:val>
                                        </p:tav>
                                        <p:tav tm="100000">
                                          <p:val>
                                            <p:strVal val="#ppt_w"/>
                                          </p:val>
                                        </p:tav>
                                      </p:tavLst>
                                    </p:anim>
                                    <p:anim calcmode="lin" valueType="num">
                                      <p:cBhvr>
                                        <p:cTn id="174" dur="2000" fill="hold"/>
                                        <p:tgtEl>
                                          <p:spTgt spid="26"/>
                                        </p:tgtEl>
                                        <p:attrNameLst>
                                          <p:attrName>ppt_h</p:attrName>
                                        </p:attrNameLst>
                                      </p:cBhvr>
                                      <p:tavLst>
                                        <p:tav tm="0">
                                          <p:val>
                                            <p:fltVal val="0"/>
                                          </p:val>
                                        </p:tav>
                                        <p:tav tm="100000">
                                          <p:val>
                                            <p:strVal val="#ppt_h"/>
                                          </p:val>
                                        </p:tav>
                                      </p:tavLst>
                                    </p:anim>
                                    <p:anim calcmode="lin" valueType="num">
                                      <p:cBhvr>
                                        <p:cTn id="175" dur="2000" fill="hold"/>
                                        <p:tgtEl>
                                          <p:spTgt spid="26"/>
                                        </p:tgtEl>
                                        <p:attrNameLst>
                                          <p:attrName>style.rotation</p:attrName>
                                        </p:attrNameLst>
                                      </p:cBhvr>
                                      <p:tavLst>
                                        <p:tav tm="0">
                                          <p:val>
                                            <p:fltVal val="360"/>
                                          </p:val>
                                        </p:tav>
                                        <p:tav tm="100000">
                                          <p:val>
                                            <p:fltVal val="0"/>
                                          </p:val>
                                        </p:tav>
                                      </p:tavLst>
                                    </p:anim>
                                    <p:animEffect transition="in" filter="fade">
                                      <p:cBhvr>
                                        <p:cTn id="176" dur="2000"/>
                                        <p:tgtEl>
                                          <p:spTgt spid="26"/>
                                        </p:tgtEl>
                                      </p:cBhvr>
                                    </p:animEffect>
                                  </p:childTnLst>
                                </p:cTn>
                              </p:par>
                              <p:par>
                                <p:cTn id="177" presetID="49" presetClass="entr" presetSubtype="0" decel="100000" fill="hold" grpId="1" nodeType="withEffect">
                                  <p:stCondLst>
                                    <p:cond delay="0"/>
                                  </p:stCondLst>
                                  <p:childTnLst>
                                    <p:set>
                                      <p:cBhvr>
                                        <p:cTn id="178" dur="1" fill="hold">
                                          <p:stCondLst>
                                            <p:cond delay="0"/>
                                          </p:stCondLst>
                                        </p:cTn>
                                        <p:tgtEl>
                                          <p:spTgt spid="27"/>
                                        </p:tgtEl>
                                        <p:attrNameLst>
                                          <p:attrName>style.visibility</p:attrName>
                                        </p:attrNameLst>
                                      </p:cBhvr>
                                      <p:to>
                                        <p:strVal val="visible"/>
                                      </p:to>
                                    </p:set>
                                    <p:anim calcmode="lin" valueType="num">
                                      <p:cBhvr>
                                        <p:cTn id="179" dur="2000" fill="hold"/>
                                        <p:tgtEl>
                                          <p:spTgt spid="27"/>
                                        </p:tgtEl>
                                        <p:attrNameLst>
                                          <p:attrName>ppt_w</p:attrName>
                                        </p:attrNameLst>
                                      </p:cBhvr>
                                      <p:tavLst>
                                        <p:tav tm="0">
                                          <p:val>
                                            <p:fltVal val="0"/>
                                          </p:val>
                                        </p:tav>
                                        <p:tav tm="100000">
                                          <p:val>
                                            <p:strVal val="#ppt_w"/>
                                          </p:val>
                                        </p:tav>
                                      </p:tavLst>
                                    </p:anim>
                                    <p:anim calcmode="lin" valueType="num">
                                      <p:cBhvr>
                                        <p:cTn id="180" dur="2000" fill="hold"/>
                                        <p:tgtEl>
                                          <p:spTgt spid="27"/>
                                        </p:tgtEl>
                                        <p:attrNameLst>
                                          <p:attrName>ppt_h</p:attrName>
                                        </p:attrNameLst>
                                      </p:cBhvr>
                                      <p:tavLst>
                                        <p:tav tm="0">
                                          <p:val>
                                            <p:fltVal val="0"/>
                                          </p:val>
                                        </p:tav>
                                        <p:tav tm="100000">
                                          <p:val>
                                            <p:strVal val="#ppt_h"/>
                                          </p:val>
                                        </p:tav>
                                      </p:tavLst>
                                    </p:anim>
                                    <p:anim calcmode="lin" valueType="num">
                                      <p:cBhvr>
                                        <p:cTn id="181" dur="2000" fill="hold"/>
                                        <p:tgtEl>
                                          <p:spTgt spid="27"/>
                                        </p:tgtEl>
                                        <p:attrNameLst>
                                          <p:attrName>style.rotation</p:attrName>
                                        </p:attrNameLst>
                                      </p:cBhvr>
                                      <p:tavLst>
                                        <p:tav tm="0">
                                          <p:val>
                                            <p:fltVal val="360"/>
                                          </p:val>
                                        </p:tav>
                                        <p:tav tm="100000">
                                          <p:val>
                                            <p:fltVal val="0"/>
                                          </p:val>
                                        </p:tav>
                                      </p:tavLst>
                                    </p:anim>
                                    <p:animEffect transition="in" filter="fade">
                                      <p:cBhvr>
                                        <p:cTn id="182" dur="2000"/>
                                        <p:tgtEl>
                                          <p:spTgt spid="27"/>
                                        </p:tgtEl>
                                      </p:cBhvr>
                                    </p:animEffect>
                                  </p:childTnLst>
                                </p:cTn>
                              </p:par>
                              <p:par>
                                <p:cTn id="183" presetID="49" presetClass="entr" presetSubtype="0" decel="100000" fill="hold" grpId="1" nodeType="withEffect">
                                  <p:stCondLst>
                                    <p:cond delay="0"/>
                                  </p:stCondLst>
                                  <p:childTnLst>
                                    <p:set>
                                      <p:cBhvr>
                                        <p:cTn id="184" dur="1" fill="hold">
                                          <p:stCondLst>
                                            <p:cond delay="0"/>
                                          </p:stCondLst>
                                        </p:cTn>
                                        <p:tgtEl>
                                          <p:spTgt spid="28"/>
                                        </p:tgtEl>
                                        <p:attrNameLst>
                                          <p:attrName>style.visibility</p:attrName>
                                        </p:attrNameLst>
                                      </p:cBhvr>
                                      <p:to>
                                        <p:strVal val="visible"/>
                                      </p:to>
                                    </p:set>
                                    <p:anim calcmode="lin" valueType="num">
                                      <p:cBhvr>
                                        <p:cTn id="185" dur="2000" fill="hold"/>
                                        <p:tgtEl>
                                          <p:spTgt spid="28"/>
                                        </p:tgtEl>
                                        <p:attrNameLst>
                                          <p:attrName>ppt_w</p:attrName>
                                        </p:attrNameLst>
                                      </p:cBhvr>
                                      <p:tavLst>
                                        <p:tav tm="0">
                                          <p:val>
                                            <p:fltVal val="0"/>
                                          </p:val>
                                        </p:tav>
                                        <p:tav tm="100000">
                                          <p:val>
                                            <p:strVal val="#ppt_w"/>
                                          </p:val>
                                        </p:tav>
                                      </p:tavLst>
                                    </p:anim>
                                    <p:anim calcmode="lin" valueType="num">
                                      <p:cBhvr>
                                        <p:cTn id="186" dur="2000" fill="hold"/>
                                        <p:tgtEl>
                                          <p:spTgt spid="28"/>
                                        </p:tgtEl>
                                        <p:attrNameLst>
                                          <p:attrName>ppt_h</p:attrName>
                                        </p:attrNameLst>
                                      </p:cBhvr>
                                      <p:tavLst>
                                        <p:tav tm="0">
                                          <p:val>
                                            <p:fltVal val="0"/>
                                          </p:val>
                                        </p:tav>
                                        <p:tav tm="100000">
                                          <p:val>
                                            <p:strVal val="#ppt_h"/>
                                          </p:val>
                                        </p:tav>
                                      </p:tavLst>
                                    </p:anim>
                                    <p:anim calcmode="lin" valueType="num">
                                      <p:cBhvr>
                                        <p:cTn id="187" dur="2000" fill="hold"/>
                                        <p:tgtEl>
                                          <p:spTgt spid="28"/>
                                        </p:tgtEl>
                                        <p:attrNameLst>
                                          <p:attrName>style.rotation</p:attrName>
                                        </p:attrNameLst>
                                      </p:cBhvr>
                                      <p:tavLst>
                                        <p:tav tm="0">
                                          <p:val>
                                            <p:fltVal val="360"/>
                                          </p:val>
                                        </p:tav>
                                        <p:tav tm="100000">
                                          <p:val>
                                            <p:fltVal val="0"/>
                                          </p:val>
                                        </p:tav>
                                      </p:tavLst>
                                    </p:anim>
                                    <p:animEffect transition="in" filter="fade">
                                      <p:cBhvr>
                                        <p:cTn id="188" dur="2000"/>
                                        <p:tgtEl>
                                          <p:spTgt spid="28"/>
                                        </p:tgtEl>
                                      </p:cBhvr>
                                    </p:animEffect>
                                  </p:childTnLst>
                                </p:cTn>
                              </p:par>
                              <p:par>
                                <p:cTn id="189" presetID="49" presetClass="entr" presetSubtype="0" decel="100000" fill="hold" grpId="1" nodeType="withEffect">
                                  <p:stCondLst>
                                    <p:cond delay="0"/>
                                  </p:stCondLst>
                                  <p:childTnLst>
                                    <p:set>
                                      <p:cBhvr>
                                        <p:cTn id="190" dur="1" fill="hold">
                                          <p:stCondLst>
                                            <p:cond delay="0"/>
                                          </p:stCondLst>
                                        </p:cTn>
                                        <p:tgtEl>
                                          <p:spTgt spid="29"/>
                                        </p:tgtEl>
                                        <p:attrNameLst>
                                          <p:attrName>style.visibility</p:attrName>
                                        </p:attrNameLst>
                                      </p:cBhvr>
                                      <p:to>
                                        <p:strVal val="visible"/>
                                      </p:to>
                                    </p:set>
                                    <p:anim calcmode="lin" valueType="num">
                                      <p:cBhvr>
                                        <p:cTn id="191" dur="2000" fill="hold"/>
                                        <p:tgtEl>
                                          <p:spTgt spid="29"/>
                                        </p:tgtEl>
                                        <p:attrNameLst>
                                          <p:attrName>ppt_w</p:attrName>
                                        </p:attrNameLst>
                                      </p:cBhvr>
                                      <p:tavLst>
                                        <p:tav tm="0">
                                          <p:val>
                                            <p:fltVal val="0"/>
                                          </p:val>
                                        </p:tav>
                                        <p:tav tm="100000">
                                          <p:val>
                                            <p:strVal val="#ppt_w"/>
                                          </p:val>
                                        </p:tav>
                                      </p:tavLst>
                                    </p:anim>
                                    <p:anim calcmode="lin" valueType="num">
                                      <p:cBhvr>
                                        <p:cTn id="192" dur="2000" fill="hold"/>
                                        <p:tgtEl>
                                          <p:spTgt spid="29"/>
                                        </p:tgtEl>
                                        <p:attrNameLst>
                                          <p:attrName>ppt_h</p:attrName>
                                        </p:attrNameLst>
                                      </p:cBhvr>
                                      <p:tavLst>
                                        <p:tav tm="0">
                                          <p:val>
                                            <p:fltVal val="0"/>
                                          </p:val>
                                        </p:tav>
                                        <p:tav tm="100000">
                                          <p:val>
                                            <p:strVal val="#ppt_h"/>
                                          </p:val>
                                        </p:tav>
                                      </p:tavLst>
                                    </p:anim>
                                    <p:anim calcmode="lin" valueType="num">
                                      <p:cBhvr>
                                        <p:cTn id="193" dur="2000" fill="hold"/>
                                        <p:tgtEl>
                                          <p:spTgt spid="29"/>
                                        </p:tgtEl>
                                        <p:attrNameLst>
                                          <p:attrName>style.rotation</p:attrName>
                                        </p:attrNameLst>
                                      </p:cBhvr>
                                      <p:tavLst>
                                        <p:tav tm="0">
                                          <p:val>
                                            <p:fltVal val="360"/>
                                          </p:val>
                                        </p:tav>
                                        <p:tav tm="100000">
                                          <p:val>
                                            <p:fltVal val="0"/>
                                          </p:val>
                                        </p:tav>
                                      </p:tavLst>
                                    </p:anim>
                                    <p:animEffect transition="in" filter="fade">
                                      <p:cBhvr>
                                        <p:cTn id="194" dur="2000"/>
                                        <p:tgtEl>
                                          <p:spTgt spid="29"/>
                                        </p:tgtEl>
                                      </p:cBhvr>
                                    </p:animEffect>
                                  </p:childTnLst>
                                </p:cTn>
                              </p:par>
                              <p:par>
                                <p:cTn id="195" presetID="49" presetClass="entr" presetSubtype="0" decel="100000" fill="hold" grpId="1" nodeType="withEffect">
                                  <p:stCondLst>
                                    <p:cond delay="0"/>
                                  </p:stCondLst>
                                  <p:childTnLst>
                                    <p:set>
                                      <p:cBhvr>
                                        <p:cTn id="196" dur="1" fill="hold">
                                          <p:stCondLst>
                                            <p:cond delay="0"/>
                                          </p:stCondLst>
                                        </p:cTn>
                                        <p:tgtEl>
                                          <p:spTgt spid="30"/>
                                        </p:tgtEl>
                                        <p:attrNameLst>
                                          <p:attrName>style.visibility</p:attrName>
                                        </p:attrNameLst>
                                      </p:cBhvr>
                                      <p:to>
                                        <p:strVal val="visible"/>
                                      </p:to>
                                    </p:set>
                                    <p:anim calcmode="lin" valueType="num">
                                      <p:cBhvr>
                                        <p:cTn id="197" dur="2000" fill="hold"/>
                                        <p:tgtEl>
                                          <p:spTgt spid="30"/>
                                        </p:tgtEl>
                                        <p:attrNameLst>
                                          <p:attrName>ppt_w</p:attrName>
                                        </p:attrNameLst>
                                      </p:cBhvr>
                                      <p:tavLst>
                                        <p:tav tm="0">
                                          <p:val>
                                            <p:fltVal val="0"/>
                                          </p:val>
                                        </p:tav>
                                        <p:tav tm="100000">
                                          <p:val>
                                            <p:strVal val="#ppt_w"/>
                                          </p:val>
                                        </p:tav>
                                      </p:tavLst>
                                    </p:anim>
                                    <p:anim calcmode="lin" valueType="num">
                                      <p:cBhvr>
                                        <p:cTn id="198" dur="2000" fill="hold"/>
                                        <p:tgtEl>
                                          <p:spTgt spid="30"/>
                                        </p:tgtEl>
                                        <p:attrNameLst>
                                          <p:attrName>ppt_h</p:attrName>
                                        </p:attrNameLst>
                                      </p:cBhvr>
                                      <p:tavLst>
                                        <p:tav tm="0">
                                          <p:val>
                                            <p:fltVal val="0"/>
                                          </p:val>
                                        </p:tav>
                                        <p:tav tm="100000">
                                          <p:val>
                                            <p:strVal val="#ppt_h"/>
                                          </p:val>
                                        </p:tav>
                                      </p:tavLst>
                                    </p:anim>
                                    <p:anim calcmode="lin" valueType="num">
                                      <p:cBhvr>
                                        <p:cTn id="199" dur="2000" fill="hold"/>
                                        <p:tgtEl>
                                          <p:spTgt spid="30"/>
                                        </p:tgtEl>
                                        <p:attrNameLst>
                                          <p:attrName>style.rotation</p:attrName>
                                        </p:attrNameLst>
                                      </p:cBhvr>
                                      <p:tavLst>
                                        <p:tav tm="0">
                                          <p:val>
                                            <p:fltVal val="360"/>
                                          </p:val>
                                        </p:tav>
                                        <p:tav tm="100000">
                                          <p:val>
                                            <p:fltVal val="0"/>
                                          </p:val>
                                        </p:tav>
                                      </p:tavLst>
                                    </p:anim>
                                    <p:animEffect transition="in" filter="fade">
                                      <p:cBhvr>
                                        <p:cTn id="200" dur="2000"/>
                                        <p:tgtEl>
                                          <p:spTgt spid="30"/>
                                        </p:tgtEl>
                                      </p:cBhvr>
                                    </p:animEffect>
                                  </p:childTnLst>
                                </p:cTn>
                              </p:par>
                              <p:par>
                                <p:cTn id="201" presetID="49" presetClass="entr" presetSubtype="0" decel="100000" fill="hold" grpId="1" nodeType="withEffect">
                                  <p:stCondLst>
                                    <p:cond delay="0"/>
                                  </p:stCondLst>
                                  <p:childTnLst>
                                    <p:set>
                                      <p:cBhvr>
                                        <p:cTn id="202" dur="1" fill="hold">
                                          <p:stCondLst>
                                            <p:cond delay="0"/>
                                          </p:stCondLst>
                                        </p:cTn>
                                        <p:tgtEl>
                                          <p:spTgt spid="7"/>
                                        </p:tgtEl>
                                        <p:attrNameLst>
                                          <p:attrName>style.visibility</p:attrName>
                                        </p:attrNameLst>
                                      </p:cBhvr>
                                      <p:to>
                                        <p:strVal val="visible"/>
                                      </p:to>
                                    </p:set>
                                    <p:anim calcmode="lin" valueType="num">
                                      <p:cBhvr>
                                        <p:cTn id="203" dur="2000" fill="hold"/>
                                        <p:tgtEl>
                                          <p:spTgt spid="7"/>
                                        </p:tgtEl>
                                        <p:attrNameLst>
                                          <p:attrName>ppt_w</p:attrName>
                                        </p:attrNameLst>
                                      </p:cBhvr>
                                      <p:tavLst>
                                        <p:tav tm="0">
                                          <p:val>
                                            <p:fltVal val="0"/>
                                          </p:val>
                                        </p:tav>
                                        <p:tav tm="100000">
                                          <p:val>
                                            <p:strVal val="#ppt_w"/>
                                          </p:val>
                                        </p:tav>
                                      </p:tavLst>
                                    </p:anim>
                                    <p:anim calcmode="lin" valueType="num">
                                      <p:cBhvr>
                                        <p:cTn id="204" dur="2000" fill="hold"/>
                                        <p:tgtEl>
                                          <p:spTgt spid="7"/>
                                        </p:tgtEl>
                                        <p:attrNameLst>
                                          <p:attrName>ppt_h</p:attrName>
                                        </p:attrNameLst>
                                      </p:cBhvr>
                                      <p:tavLst>
                                        <p:tav tm="0">
                                          <p:val>
                                            <p:fltVal val="0"/>
                                          </p:val>
                                        </p:tav>
                                        <p:tav tm="100000">
                                          <p:val>
                                            <p:strVal val="#ppt_h"/>
                                          </p:val>
                                        </p:tav>
                                      </p:tavLst>
                                    </p:anim>
                                    <p:anim calcmode="lin" valueType="num">
                                      <p:cBhvr>
                                        <p:cTn id="205" dur="2000" fill="hold"/>
                                        <p:tgtEl>
                                          <p:spTgt spid="7"/>
                                        </p:tgtEl>
                                        <p:attrNameLst>
                                          <p:attrName>style.rotation</p:attrName>
                                        </p:attrNameLst>
                                      </p:cBhvr>
                                      <p:tavLst>
                                        <p:tav tm="0">
                                          <p:val>
                                            <p:fltVal val="360"/>
                                          </p:val>
                                        </p:tav>
                                        <p:tav tm="100000">
                                          <p:val>
                                            <p:fltVal val="0"/>
                                          </p:val>
                                        </p:tav>
                                      </p:tavLst>
                                    </p:anim>
                                    <p:animEffect transition="in" filter="fade">
                                      <p:cBhvr>
                                        <p:cTn id="206" dur="2000"/>
                                        <p:tgtEl>
                                          <p:spTgt spid="7"/>
                                        </p:tgtEl>
                                      </p:cBhvr>
                                    </p:animEffect>
                                  </p:childTnLst>
                                </p:cTn>
                              </p:par>
                              <p:par>
                                <p:cTn id="207" presetID="49" presetClass="entr" presetSubtype="0" decel="100000" fill="hold" grpId="1" nodeType="withEffect">
                                  <p:stCondLst>
                                    <p:cond delay="0"/>
                                  </p:stCondLst>
                                  <p:childTnLst>
                                    <p:set>
                                      <p:cBhvr>
                                        <p:cTn id="208" dur="1" fill="hold">
                                          <p:stCondLst>
                                            <p:cond delay="0"/>
                                          </p:stCondLst>
                                        </p:cTn>
                                        <p:tgtEl>
                                          <p:spTgt spid="9"/>
                                        </p:tgtEl>
                                        <p:attrNameLst>
                                          <p:attrName>style.visibility</p:attrName>
                                        </p:attrNameLst>
                                      </p:cBhvr>
                                      <p:to>
                                        <p:strVal val="visible"/>
                                      </p:to>
                                    </p:set>
                                    <p:anim calcmode="lin" valueType="num">
                                      <p:cBhvr>
                                        <p:cTn id="209" dur="2000" fill="hold"/>
                                        <p:tgtEl>
                                          <p:spTgt spid="9"/>
                                        </p:tgtEl>
                                        <p:attrNameLst>
                                          <p:attrName>ppt_w</p:attrName>
                                        </p:attrNameLst>
                                      </p:cBhvr>
                                      <p:tavLst>
                                        <p:tav tm="0">
                                          <p:val>
                                            <p:fltVal val="0"/>
                                          </p:val>
                                        </p:tav>
                                        <p:tav tm="100000">
                                          <p:val>
                                            <p:strVal val="#ppt_w"/>
                                          </p:val>
                                        </p:tav>
                                      </p:tavLst>
                                    </p:anim>
                                    <p:anim calcmode="lin" valueType="num">
                                      <p:cBhvr>
                                        <p:cTn id="210" dur="2000" fill="hold"/>
                                        <p:tgtEl>
                                          <p:spTgt spid="9"/>
                                        </p:tgtEl>
                                        <p:attrNameLst>
                                          <p:attrName>ppt_h</p:attrName>
                                        </p:attrNameLst>
                                      </p:cBhvr>
                                      <p:tavLst>
                                        <p:tav tm="0">
                                          <p:val>
                                            <p:fltVal val="0"/>
                                          </p:val>
                                        </p:tav>
                                        <p:tav tm="100000">
                                          <p:val>
                                            <p:strVal val="#ppt_h"/>
                                          </p:val>
                                        </p:tav>
                                      </p:tavLst>
                                    </p:anim>
                                    <p:anim calcmode="lin" valueType="num">
                                      <p:cBhvr>
                                        <p:cTn id="211" dur="2000" fill="hold"/>
                                        <p:tgtEl>
                                          <p:spTgt spid="9"/>
                                        </p:tgtEl>
                                        <p:attrNameLst>
                                          <p:attrName>style.rotation</p:attrName>
                                        </p:attrNameLst>
                                      </p:cBhvr>
                                      <p:tavLst>
                                        <p:tav tm="0">
                                          <p:val>
                                            <p:fltVal val="360"/>
                                          </p:val>
                                        </p:tav>
                                        <p:tav tm="100000">
                                          <p:val>
                                            <p:fltVal val="0"/>
                                          </p:val>
                                        </p:tav>
                                      </p:tavLst>
                                    </p:anim>
                                    <p:animEffect transition="in" filter="fade">
                                      <p:cBhvr>
                                        <p:cTn id="212" dur="2000"/>
                                        <p:tgtEl>
                                          <p:spTgt spid="9"/>
                                        </p:tgtEl>
                                      </p:cBhvr>
                                    </p:animEffect>
                                  </p:childTnLst>
                                </p:cTn>
                              </p:par>
                              <p:par>
                                <p:cTn id="213" presetID="49" presetClass="entr" presetSubtype="0" decel="100000" fill="hold" grpId="1" nodeType="withEffect">
                                  <p:stCondLst>
                                    <p:cond delay="0"/>
                                  </p:stCondLst>
                                  <p:childTnLst>
                                    <p:set>
                                      <p:cBhvr>
                                        <p:cTn id="214" dur="1" fill="hold">
                                          <p:stCondLst>
                                            <p:cond delay="0"/>
                                          </p:stCondLst>
                                        </p:cTn>
                                        <p:tgtEl>
                                          <p:spTgt spid="11"/>
                                        </p:tgtEl>
                                        <p:attrNameLst>
                                          <p:attrName>style.visibility</p:attrName>
                                        </p:attrNameLst>
                                      </p:cBhvr>
                                      <p:to>
                                        <p:strVal val="visible"/>
                                      </p:to>
                                    </p:set>
                                    <p:anim calcmode="lin" valueType="num">
                                      <p:cBhvr>
                                        <p:cTn id="215" dur="2000" fill="hold"/>
                                        <p:tgtEl>
                                          <p:spTgt spid="11"/>
                                        </p:tgtEl>
                                        <p:attrNameLst>
                                          <p:attrName>ppt_w</p:attrName>
                                        </p:attrNameLst>
                                      </p:cBhvr>
                                      <p:tavLst>
                                        <p:tav tm="0">
                                          <p:val>
                                            <p:fltVal val="0"/>
                                          </p:val>
                                        </p:tav>
                                        <p:tav tm="100000">
                                          <p:val>
                                            <p:strVal val="#ppt_w"/>
                                          </p:val>
                                        </p:tav>
                                      </p:tavLst>
                                    </p:anim>
                                    <p:anim calcmode="lin" valueType="num">
                                      <p:cBhvr>
                                        <p:cTn id="216" dur="2000" fill="hold"/>
                                        <p:tgtEl>
                                          <p:spTgt spid="11"/>
                                        </p:tgtEl>
                                        <p:attrNameLst>
                                          <p:attrName>ppt_h</p:attrName>
                                        </p:attrNameLst>
                                      </p:cBhvr>
                                      <p:tavLst>
                                        <p:tav tm="0">
                                          <p:val>
                                            <p:fltVal val="0"/>
                                          </p:val>
                                        </p:tav>
                                        <p:tav tm="100000">
                                          <p:val>
                                            <p:strVal val="#ppt_h"/>
                                          </p:val>
                                        </p:tav>
                                      </p:tavLst>
                                    </p:anim>
                                    <p:anim calcmode="lin" valueType="num">
                                      <p:cBhvr>
                                        <p:cTn id="217" dur="2000" fill="hold"/>
                                        <p:tgtEl>
                                          <p:spTgt spid="11"/>
                                        </p:tgtEl>
                                        <p:attrNameLst>
                                          <p:attrName>style.rotation</p:attrName>
                                        </p:attrNameLst>
                                      </p:cBhvr>
                                      <p:tavLst>
                                        <p:tav tm="0">
                                          <p:val>
                                            <p:fltVal val="360"/>
                                          </p:val>
                                        </p:tav>
                                        <p:tav tm="100000">
                                          <p:val>
                                            <p:fltVal val="0"/>
                                          </p:val>
                                        </p:tav>
                                      </p:tavLst>
                                    </p:anim>
                                    <p:animEffect transition="in" filter="fade">
                                      <p:cBhvr>
                                        <p:cTn id="218" dur="2000"/>
                                        <p:tgtEl>
                                          <p:spTgt spid="11"/>
                                        </p:tgtEl>
                                      </p:cBhvr>
                                    </p:animEffect>
                                  </p:childTnLst>
                                </p:cTn>
                              </p:par>
                              <p:par>
                                <p:cTn id="219" presetID="49" presetClass="entr" presetSubtype="0" decel="100000" fill="hold" grpId="1" nodeType="withEffect">
                                  <p:stCondLst>
                                    <p:cond delay="0"/>
                                  </p:stCondLst>
                                  <p:childTnLst>
                                    <p:set>
                                      <p:cBhvr>
                                        <p:cTn id="220" dur="1" fill="hold">
                                          <p:stCondLst>
                                            <p:cond delay="0"/>
                                          </p:stCondLst>
                                        </p:cTn>
                                        <p:tgtEl>
                                          <p:spTgt spid="14"/>
                                        </p:tgtEl>
                                        <p:attrNameLst>
                                          <p:attrName>style.visibility</p:attrName>
                                        </p:attrNameLst>
                                      </p:cBhvr>
                                      <p:to>
                                        <p:strVal val="visible"/>
                                      </p:to>
                                    </p:set>
                                    <p:anim calcmode="lin" valueType="num">
                                      <p:cBhvr>
                                        <p:cTn id="221" dur="2000" fill="hold"/>
                                        <p:tgtEl>
                                          <p:spTgt spid="14"/>
                                        </p:tgtEl>
                                        <p:attrNameLst>
                                          <p:attrName>ppt_w</p:attrName>
                                        </p:attrNameLst>
                                      </p:cBhvr>
                                      <p:tavLst>
                                        <p:tav tm="0">
                                          <p:val>
                                            <p:fltVal val="0"/>
                                          </p:val>
                                        </p:tav>
                                        <p:tav tm="100000">
                                          <p:val>
                                            <p:strVal val="#ppt_w"/>
                                          </p:val>
                                        </p:tav>
                                      </p:tavLst>
                                    </p:anim>
                                    <p:anim calcmode="lin" valueType="num">
                                      <p:cBhvr>
                                        <p:cTn id="222" dur="2000" fill="hold"/>
                                        <p:tgtEl>
                                          <p:spTgt spid="14"/>
                                        </p:tgtEl>
                                        <p:attrNameLst>
                                          <p:attrName>ppt_h</p:attrName>
                                        </p:attrNameLst>
                                      </p:cBhvr>
                                      <p:tavLst>
                                        <p:tav tm="0">
                                          <p:val>
                                            <p:fltVal val="0"/>
                                          </p:val>
                                        </p:tav>
                                        <p:tav tm="100000">
                                          <p:val>
                                            <p:strVal val="#ppt_h"/>
                                          </p:val>
                                        </p:tav>
                                      </p:tavLst>
                                    </p:anim>
                                    <p:anim calcmode="lin" valueType="num">
                                      <p:cBhvr>
                                        <p:cTn id="223" dur="2000" fill="hold"/>
                                        <p:tgtEl>
                                          <p:spTgt spid="14"/>
                                        </p:tgtEl>
                                        <p:attrNameLst>
                                          <p:attrName>style.rotation</p:attrName>
                                        </p:attrNameLst>
                                      </p:cBhvr>
                                      <p:tavLst>
                                        <p:tav tm="0">
                                          <p:val>
                                            <p:fltVal val="360"/>
                                          </p:val>
                                        </p:tav>
                                        <p:tav tm="100000">
                                          <p:val>
                                            <p:fltVal val="0"/>
                                          </p:val>
                                        </p:tav>
                                      </p:tavLst>
                                    </p:anim>
                                    <p:animEffect transition="in" filter="fade">
                                      <p:cBhvr>
                                        <p:cTn id="224" dur="2000"/>
                                        <p:tgtEl>
                                          <p:spTgt spid="14"/>
                                        </p:tgtEl>
                                      </p:cBhvr>
                                    </p:animEffect>
                                  </p:childTnLst>
                                </p:cTn>
                              </p:par>
                              <p:par>
                                <p:cTn id="225" presetID="49" presetClass="entr" presetSubtype="0" decel="100000" fill="hold" grpId="1" nodeType="withEffect">
                                  <p:stCondLst>
                                    <p:cond delay="0"/>
                                  </p:stCondLst>
                                  <p:childTnLst>
                                    <p:set>
                                      <p:cBhvr>
                                        <p:cTn id="226" dur="1" fill="hold">
                                          <p:stCondLst>
                                            <p:cond delay="0"/>
                                          </p:stCondLst>
                                        </p:cTn>
                                        <p:tgtEl>
                                          <p:spTgt spid="15"/>
                                        </p:tgtEl>
                                        <p:attrNameLst>
                                          <p:attrName>style.visibility</p:attrName>
                                        </p:attrNameLst>
                                      </p:cBhvr>
                                      <p:to>
                                        <p:strVal val="visible"/>
                                      </p:to>
                                    </p:set>
                                    <p:anim calcmode="lin" valueType="num">
                                      <p:cBhvr>
                                        <p:cTn id="227" dur="2000" fill="hold"/>
                                        <p:tgtEl>
                                          <p:spTgt spid="15"/>
                                        </p:tgtEl>
                                        <p:attrNameLst>
                                          <p:attrName>ppt_w</p:attrName>
                                        </p:attrNameLst>
                                      </p:cBhvr>
                                      <p:tavLst>
                                        <p:tav tm="0">
                                          <p:val>
                                            <p:fltVal val="0"/>
                                          </p:val>
                                        </p:tav>
                                        <p:tav tm="100000">
                                          <p:val>
                                            <p:strVal val="#ppt_w"/>
                                          </p:val>
                                        </p:tav>
                                      </p:tavLst>
                                    </p:anim>
                                    <p:anim calcmode="lin" valueType="num">
                                      <p:cBhvr>
                                        <p:cTn id="228" dur="2000" fill="hold"/>
                                        <p:tgtEl>
                                          <p:spTgt spid="15"/>
                                        </p:tgtEl>
                                        <p:attrNameLst>
                                          <p:attrName>ppt_h</p:attrName>
                                        </p:attrNameLst>
                                      </p:cBhvr>
                                      <p:tavLst>
                                        <p:tav tm="0">
                                          <p:val>
                                            <p:fltVal val="0"/>
                                          </p:val>
                                        </p:tav>
                                        <p:tav tm="100000">
                                          <p:val>
                                            <p:strVal val="#ppt_h"/>
                                          </p:val>
                                        </p:tav>
                                      </p:tavLst>
                                    </p:anim>
                                    <p:anim calcmode="lin" valueType="num">
                                      <p:cBhvr>
                                        <p:cTn id="229" dur="2000" fill="hold"/>
                                        <p:tgtEl>
                                          <p:spTgt spid="15"/>
                                        </p:tgtEl>
                                        <p:attrNameLst>
                                          <p:attrName>style.rotation</p:attrName>
                                        </p:attrNameLst>
                                      </p:cBhvr>
                                      <p:tavLst>
                                        <p:tav tm="0">
                                          <p:val>
                                            <p:fltVal val="360"/>
                                          </p:val>
                                        </p:tav>
                                        <p:tav tm="100000">
                                          <p:val>
                                            <p:fltVal val="0"/>
                                          </p:val>
                                        </p:tav>
                                      </p:tavLst>
                                    </p:anim>
                                    <p:animEffect transition="in" filter="fade">
                                      <p:cBhvr>
                                        <p:cTn id="230" dur="2000"/>
                                        <p:tgtEl>
                                          <p:spTgt spid="15"/>
                                        </p:tgtEl>
                                      </p:cBhvr>
                                    </p:animEffect>
                                  </p:childTnLst>
                                </p:cTn>
                              </p:par>
                              <p:par>
                                <p:cTn id="231" presetID="49" presetClass="entr" presetSubtype="0" decel="100000" fill="hold" grpId="1" nodeType="withEffect">
                                  <p:stCondLst>
                                    <p:cond delay="0"/>
                                  </p:stCondLst>
                                  <p:childTnLst>
                                    <p:set>
                                      <p:cBhvr>
                                        <p:cTn id="232" dur="1" fill="hold">
                                          <p:stCondLst>
                                            <p:cond delay="0"/>
                                          </p:stCondLst>
                                        </p:cTn>
                                        <p:tgtEl>
                                          <p:spTgt spid="16"/>
                                        </p:tgtEl>
                                        <p:attrNameLst>
                                          <p:attrName>style.visibility</p:attrName>
                                        </p:attrNameLst>
                                      </p:cBhvr>
                                      <p:to>
                                        <p:strVal val="visible"/>
                                      </p:to>
                                    </p:set>
                                    <p:anim calcmode="lin" valueType="num">
                                      <p:cBhvr>
                                        <p:cTn id="233" dur="2000" fill="hold"/>
                                        <p:tgtEl>
                                          <p:spTgt spid="16"/>
                                        </p:tgtEl>
                                        <p:attrNameLst>
                                          <p:attrName>ppt_w</p:attrName>
                                        </p:attrNameLst>
                                      </p:cBhvr>
                                      <p:tavLst>
                                        <p:tav tm="0">
                                          <p:val>
                                            <p:fltVal val="0"/>
                                          </p:val>
                                        </p:tav>
                                        <p:tav tm="100000">
                                          <p:val>
                                            <p:strVal val="#ppt_w"/>
                                          </p:val>
                                        </p:tav>
                                      </p:tavLst>
                                    </p:anim>
                                    <p:anim calcmode="lin" valueType="num">
                                      <p:cBhvr>
                                        <p:cTn id="234" dur="2000" fill="hold"/>
                                        <p:tgtEl>
                                          <p:spTgt spid="16"/>
                                        </p:tgtEl>
                                        <p:attrNameLst>
                                          <p:attrName>ppt_h</p:attrName>
                                        </p:attrNameLst>
                                      </p:cBhvr>
                                      <p:tavLst>
                                        <p:tav tm="0">
                                          <p:val>
                                            <p:fltVal val="0"/>
                                          </p:val>
                                        </p:tav>
                                        <p:tav tm="100000">
                                          <p:val>
                                            <p:strVal val="#ppt_h"/>
                                          </p:val>
                                        </p:tav>
                                      </p:tavLst>
                                    </p:anim>
                                    <p:anim calcmode="lin" valueType="num">
                                      <p:cBhvr>
                                        <p:cTn id="235" dur="2000" fill="hold"/>
                                        <p:tgtEl>
                                          <p:spTgt spid="16"/>
                                        </p:tgtEl>
                                        <p:attrNameLst>
                                          <p:attrName>style.rotation</p:attrName>
                                        </p:attrNameLst>
                                      </p:cBhvr>
                                      <p:tavLst>
                                        <p:tav tm="0">
                                          <p:val>
                                            <p:fltVal val="360"/>
                                          </p:val>
                                        </p:tav>
                                        <p:tav tm="100000">
                                          <p:val>
                                            <p:fltVal val="0"/>
                                          </p:val>
                                        </p:tav>
                                      </p:tavLst>
                                    </p:anim>
                                    <p:animEffect transition="in" filter="fade">
                                      <p:cBhvr>
                                        <p:cTn id="236" dur="2000"/>
                                        <p:tgtEl>
                                          <p:spTgt spid="16"/>
                                        </p:tgtEl>
                                      </p:cBhvr>
                                    </p:animEffect>
                                  </p:childTnLst>
                                </p:cTn>
                              </p:par>
                              <p:par>
                                <p:cTn id="237" presetID="49" presetClass="entr" presetSubtype="0" decel="100000" fill="hold" grpId="1" nodeType="withEffect">
                                  <p:stCondLst>
                                    <p:cond delay="0"/>
                                  </p:stCondLst>
                                  <p:childTnLst>
                                    <p:set>
                                      <p:cBhvr>
                                        <p:cTn id="238" dur="1" fill="hold">
                                          <p:stCondLst>
                                            <p:cond delay="0"/>
                                          </p:stCondLst>
                                        </p:cTn>
                                        <p:tgtEl>
                                          <p:spTgt spid="21"/>
                                        </p:tgtEl>
                                        <p:attrNameLst>
                                          <p:attrName>style.visibility</p:attrName>
                                        </p:attrNameLst>
                                      </p:cBhvr>
                                      <p:to>
                                        <p:strVal val="visible"/>
                                      </p:to>
                                    </p:set>
                                    <p:anim calcmode="lin" valueType="num">
                                      <p:cBhvr>
                                        <p:cTn id="239" dur="2000" fill="hold"/>
                                        <p:tgtEl>
                                          <p:spTgt spid="21"/>
                                        </p:tgtEl>
                                        <p:attrNameLst>
                                          <p:attrName>ppt_w</p:attrName>
                                        </p:attrNameLst>
                                      </p:cBhvr>
                                      <p:tavLst>
                                        <p:tav tm="0">
                                          <p:val>
                                            <p:fltVal val="0"/>
                                          </p:val>
                                        </p:tav>
                                        <p:tav tm="100000">
                                          <p:val>
                                            <p:strVal val="#ppt_w"/>
                                          </p:val>
                                        </p:tav>
                                      </p:tavLst>
                                    </p:anim>
                                    <p:anim calcmode="lin" valueType="num">
                                      <p:cBhvr>
                                        <p:cTn id="240" dur="2000" fill="hold"/>
                                        <p:tgtEl>
                                          <p:spTgt spid="21"/>
                                        </p:tgtEl>
                                        <p:attrNameLst>
                                          <p:attrName>ppt_h</p:attrName>
                                        </p:attrNameLst>
                                      </p:cBhvr>
                                      <p:tavLst>
                                        <p:tav tm="0">
                                          <p:val>
                                            <p:fltVal val="0"/>
                                          </p:val>
                                        </p:tav>
                                        <p:tav tm="100000">
                                          <p:val>
                                            <p:strVal val="#ppt_h"/>
                                          </p:val>
                                        </p:tav>
                                      </p:tavLst>
                                    </p:anim>
                                    <p:anim calcmode="lin" valueType="num">
                                      <p:cBhvr>
                                        <p:cTn id="241" dur="2000" fill="hold"/>
                                        <p:tgtEl>
                                          <p:spTgt spid="21"/>
                                        </p:tgtEl>
                                        <p:attrNameLst>
                                          <p:attrName>style.rotation</p:attrName>
                                        </p:attrNameLst>
                                      </p:cBhvr>
                                      <p:tavLst>
                                        <p:tav tm="0">
                                          <p:val>
                                            <p:fltVal val="360"/>
                                          </p:val>
                                        </p:tav>
                                        <p:tav tm="100000">
                                          <p:val>
                                            <p:fltVal val="0"/>
                                          </p:val>
                                        </p:tav>
                                      </p:tavLst>
                                    </p:anim>
                                    <p:animEffect transition="in" filter="fade">
                                      <p:cBhvr>
                                        <p:cTn id="242" dur="2000"/>
                                        <p:tgtEl>
                                          <p:spTgt spid="21"/>
                                        </p:tgtEl>
                                      </p:cBhvr>
                                    </p:animEffect>
                                  </p:childTnLst>
                                </p:cTn>
                              </p:par>
                              <p:par>
                                <p:cTn id="243" presetID="49" presetClass="entr" presetSubtype="0" decel="100000" fill="hold" grpId="1" nodeType="withEffect">
                                  <p:stCondLst>
                                    <p:cond delay="0"/>
                                  </p:stCondLst>
                                  <p:childTnLst>
                                    <p:set>
                                      <p:cBhvr>
                                        <p:cTn id="244" dur="1" fill="hold">
                                          <p:stCondLst>
                                            <p:cond delay="0"/>
                                          </p:stCondLst>
                                        </p:cTn>
                                        <p:tgtEl>
                                          <p:spTgt spid="22"/>
                                        </p:tgtEl>
                                        <p:attrNameLst>
                                          <p:attrName>style.visibility</p:attrName>
                                        </p:attrNameLst>
                                      </p:cBhvr>
                                      <p:to>
                                        <p:strVal val="visible"/>
                                      </p:to>
                                    </p:set>
                                    <p:anim calcmode="lin" valueType="num">
                                      <p:cBhvr>
                                        <p:cTn id="245" dur="2000" fill="hold"/>
                                        <p:tgtEl>
                                          <p:spTgt spid="22"/>
                                        </p:tgtEl>
                                        <p:attrNameLst>
                                          <p:attrName>ppt_w</p:attrName>
                                        </p:attrNameLst>
                                      </p:cBhvr>
                                      <p:tavLst>
                                        <p:tav tm="0">
                                          <p:val>
                                            <p:fltVal val="0"/>
                                          </p:val>
                                        </p:tav>
                                        <p:tav tm="100000">
                                          <p:val>
                                            <p:strVal val="#ppt_w"/>
                                          </p:val>
                                        </p:tav>
                                      </p:tavLst>
                                    </p:anim>
                                    <p:anim calcmode="lin" valueType="num">
                                      <p:cBhvr>
                                        <p:cTn id="246" dur="2000" fill="hold"/>
                                        <p:tgtEl>
                                          <p:spTgt spid="22"/>
                                        </p:tgtEl>
                                        <p:attrNameLst>
                                          <p:attrName>ppt_h</p:attrName>
                                        </p:attrNameLst>
                                      </p:cBhvr>
                                      <p:tavLst>
                                        <p:tav tm="0">
                                          <p:val>
                                            <p:fltVal val="0"/>
                                          </p:val>
                                        </p:tav>
                                        <p:tav tm="100000">
                                          <p:val>
                                            <p:strVal val="#ppt_h"/>
                                          </p:val>
                                        </p:tav>
                                      </p:tavLst>
                                    </p:anim>
                                    <p:anim calcmode="lin" valueType="num">
                                      <p:cBhvr>
                                        <p:cTn id="247" dur="2000" fill="hold"/>
                                        <p:tgtEl>
                                          <p:spTgt spid="22"/>
                                        </p:tgtEl>
                                        <p:attrNameLst>
                                          <p:attrName>style.rotation</p:attrName>
                                        </p:attrNameLst>
                                      </p:cBhvr>
                                      <p:tavLst>
                                        <p:tav tm="0">
                                          <p:val>
                                            <p:fltVal val="360"/>
                                          </p:val>
                                        </p:tav>
                                        <p:tav tm="100000">
                                          <p:val>
                                            <p:fltVal val="0"/>
                                          </p:val>
                                        </p:tav>
                                      </p:tavLst>
                                    </p:anim>
                                    <p:animEffect transition="in" filter="fade">
                                      <p:cBhvr>
                                        <p:cTn id="248" dur="2000"/>
                                        <p:tgtEl>
                                          <p:spTgt spid="22"/>
                                        </p:tgtEl>
                                      </p:cBhvr>
                                    </p:animEffect>
                                  </p:childTnLst>
                                </p:cTn>
                              </p:par>
                              <p:par>
                                <p:cTn id="249" presetID="49" presetClass="entr" presetSubtype="0" decel="100000" fill="hold" grpId="1" nodeType="withEffect">
                                  <p:stCondLst>
                                    <p:cond delay="0"/>
                                  </p:stCondLst>
                                  <p:childTnLst>
                                    <p:set>
                                      <p:cBhvr>
                                        <p:cTn id="250" dur="1" fill="hold">
                                          <p:stCondLst>
                                            <p:cond delay="0"/>
                                          </p:stCondLst>
                                        </p:cTn>
                                        <p:tgtEl>
                                          <p:spTgt spid="23"/>
                                        </p:tgtEl>
                                        <p:attrNameLst>
                                          <p:attrName>style.visibility</p:attrName>
                                        </p:attrNameLst>
                                      </p:cBhvr>
                                      <p:to>
                                        <p:strVal val="visible"/>
                                      </p:to>
                                    </p:set>
                                    <p:anim calcmode="lin" valueType="num">
                                      <p:cBhvr>
                                        <p:cTn id="251" dur="2000" fill="hold"/>
                                        <p:tgtEl>
                                          <p:spTgt spid="23"/>
                                        </p:tgtEl>
                                        <p:attrNameLst>
                                          <p:attrName>ppt_w</p:attrName>
                                        </p:attrNameLst>
                                      </p:cBhvr>
                                      <p:tavLst>
                                        <p:tav tm="0">
                                          <p:val>
                                            <p:fltVal val="0"/>
                                          </p:val>
                                        </p:tav>
                                        <p:tav tm="100000">
                                          <p:val>
                                            <p:strVal val="#ppt_w"/>
                                          </p:val>
                                        </p:tav>
                                      </p:tavLst>
                                    </p:anim>
                                    <p:anim calcmode="lin" valueType="num">
                                      <p:cBhvr>
                                        <p:cTn id="252" dur="2000" fill="hold"/>
                                        <p:tgtEl>
                                          <p:spTgt spid="23"/>
                                        </p:tgtEl>
                                        <p:attrNameLst>
                                          <p:attrName>ppt_h</p:attrName>
                                        </p:attrNameLst>
                                      </p:cBhvr>
                                      <p:tavLst>
                                        <p:tav tm="0">
                                          <p:val>
                                            <p:fltVal val="0"/>
                                          </p:val>
                                        </p:tav>
                                        <p:tav tm="100000">
                                          <p:val>
                                            <p:strVal val="#ppt_h"/>
                                          </p:val>
                                        </p:tav>
                                      </p:tavLst>
                                    </p:anim>
                                    <p:anim calcmode="lin" valueType="num">
                                      <p:cBhvr>
                                        <p:cTn id="253" dur="2000" fill="hold"/>
                                        <p:tgtEl>
                                          <p:spTgt spid="23"/>
                                        </p:tgtEl>
                                        <p:attrNameLst>
                                          <p:attrName>style.rotation</p:attrName>
                                        </p:attrNameLst>
                                      </p:cBhvr>
                                      <p:tavLst>
                                        <p:tav tm="0">
                                          <p:val>
                                            <p:fltVal val="360"/>
                                          </p:val>
                                        </p:tav>
                                        <p:tav tm="100000">
                                          <p:val>
                                            <p:fltVal val="0"/>
                                          </p:val>
                                        </p:tav>
                                      </p:tavLst>
                                    </p:anim>
                                    <p:animEffect transition="in" filter="fade">
                                      <p:cBhvr>
                                        <p:cTn id="254" dur="2000"/>
                                        <p:tgtEl>
                                          <p:spTgt spid="23"/>
                                        </p:tgtEl>
                                      </p:cBhvr>
                                    </p:animEffect>
                                  </p:childTnLst>
                                </p:cTn>
                              </p:par>
                              <p:par>
                                <p:cTn id="255" presetID="49" presetClass="entr" presetSubtype="0" decel="100000" fill="hold" grpId="1" nodeType="withEffect">
                                  <p:stCondLst>
                                    <p:cond delay="0"/>
                                  </p:stCondLst>
                                  <p:childTnLst>
                                    <p:set>
                                      <p:cBhvr>
                                        <p:cTn id="256" dur="1" fill="hold">
                                          <p:stCondLst>
                                            <p:cond delay="0"/>
                                          </p:stCondLst>
                                        </p:cTn>
                                        <p:tgtEl>
                                          <p:spTgt spid="31"/>
                                        </p:tgtEl>
                                        <p:attrNameLst>
                                          <p:attrName>style.visibility</p:attrName>
                                        </p:attrNameLst>
                                      </p:cBhvr>
                                      <p:to>
                                        <p:strVal val="visible"/>
                                      </p:to>
                                    </p:set>
                                    <p:anim calcmode="lin" valueType="num">
                                      <p:cBhvr>
                                        <p:cTn id="257" dur="2000" fill="hold"/>
                                        <p:tgtEl>
                                          <p:spTgt spid="31"/>
                                        </p:tgtEl>
                                        <p:attrNameLst>
                                          <p:attrName>ppt_w</p:attrName>
                                        </p:attrNameLst>
                                      </p:cBhvr>
                                      <p:tavLst>
                                        <p:tav tm="0">
                                          <p:val>
                                            <p:fltVal val="0"/>
                                          </p:val>
                                        </p:tav>
                                        <p:tav tm="100000">
                                          <p:val>
                                            <p:strVal val="#ppt_w"/>
                                          </p:val>
                                        </p:tav>
                                      </p:tavLst>
                                    </p:anim>
                                    <p:anim calcmode="lin" valueType="num">
                                      <p:cBhvr>
                                        <p:cTn id="258" dur="2000" fill="hold"/>
                                        <p:tgtEl>
                                          <p:spTgt spid="31"/>
                                        </p:tgtEl>
                                        <p:attrNameLst>
                                          <p:attrName>ppt_h</p:attrName>
                                        </p:attrNameLst>
                                      </p:cBhvr>
                                      <p:tavLst>
                                        <p:tav tm="0">
                                          <p:val>
                                            <p:fltVal val="0"/>
                                          </p:val>
                                        </p:tav>
                                        <p:tav tm="100000">
                                          <p:val>
                                            <p:strVal val="#ppt_h"/>
                                          </p:val>
                                        </p:tav>
                                      </p:tavLst>
                                    </p:anim>
                                    <p:anim calcmode="lin" valueType="num">
                                      <p:cBhvr>
                                        <p:cTn id="259" dur="2000" fill="hold"/>
                                        <p:tgtEl>
                                          <p:spTgt spid="31"/>
                                        </p:tgtEl>
                                        <p:attrNameLst>
                                          <p:attrName>style.rotation</p:attrName>
                                        </p:attrNameLst>
                                      </p:cBhvr>
                                      <p:tavLst>
                                        <p:tav tm="0">
                                          <p:val>
                                            <p:fltVal val="360"/>
                                          </p:val>
                                        </p:tav>
                                        <p:tav tm="100000">
                                          <p:val>
                                            <p:fltVal val="0"/>
                                          </p:val>
                                        </p:tav>
                                      </p:tavLst>
                                    </p:anim>
                                    <p:animEffect transition="in" filter="fade">
                                      <p:cBhvr>
                                        <p:cTn id="260" dur="2000"/>
                                        <p:tgtEl>
                                          <p:spTgt spid="31"/>
                                        </p:tgtEl>
                                      </p:cBhvr>
                                    </p:animEffect>
                                  </p:childTnLst>
                                </p:cTn>
                              </p:par>
                              <p:par>
                                <p:cTn id="261" presetID="49" presetClass="entr" presetSubtype="0" decel="100000" fill="hold" grpId="1" nodeType="withEffect">
                                  <p:stCondLst>
                                    <p:cond delay="0"/>
                                  </p:stCondLst>
                                  <p:childTnLst>
                                    <p:set>
                                      <p:cBhvr>
                                        <p:cTn id="262" dur="1" fill="hold">
                                          <p:stCondLst>
                                            <p:cond delay="0"/>
                                          </p:stCondLst>
                                        </p:cTn>
                                        <p:tgtEl>
                                          <p:spTgt spid="32"/>
                                        </p:tgtEl>
                                        <p:attrNameLst>
                                          <p:attrName>style.visibility</p:attrName>
                                        </p:attrNameLst>
                                      </p:cBhvr>
                                      <p:to>
                                        <p:strVal val="visible"/>
                                      </p:to>
                                    </p:set>
                                    <p:anim calcmode="lin" valueType="num">
                                      <p:cBhvr>
                                        <p:cTn id="263" dur="2000" fill="hold"/>
                                        <p:tgtEl>
                                          <p:spTgt spid="32"/>
                                        </p:tgtEl>
                                        <p:attrNameLst>
                                          <p:attrName>ppt_w</p:attrName>
                                        </p:attrNameLst>
                                      </p:cBhvr>
                                      <p:tavLst>
                                        <p:tav tm="0">
                                          <p:val>
                                            <p:fltVal val="0"/>
                                          </p:val>
                                        </p:tav>
                                        <p:tav tm="100000">
                                          <p:val>
                                            <p:strVal val="#ppt_w"/>
                                          </p:val>
                                        </p:tav>
                                      </p:tavLst>
                                    </p:anim>
                                    <p:anim calcmode="lin" valueType="num">
                                      <p:cBhvr>
                                        <p:cTn id="264" dur="2000" fill="hold"/>
                                        <p:tgtEl>
                                          <p:spTgt spid="32"/>
                                        </p:tgtEl>
                                        <p:attrNameLst>
                                          <p:attrName>ppt_h</p:attrName>
                                        </p:attrNameLst>
                                      </p:cBhvr>
                                      <p:tavLst>
                                        <p:tav tm="0">
                                          <p:val>
                                            <p:fltVal val="0"/>
                                          </p:val>
                                        </p:tav>
                                        <p:tav tm="100000">
                                          <p:val>
                                            <p:strVal val="#ppt_h"/>
                                          </p:val>
                                        </p:tav>
                                      </p:tavLst>
                                    </p:anim>
                                    <p:anim calcmode="lin" valueType="num">
                                      <p:cBhvr>
                                        <p:cTn id="265" dur="2000" fill="hold"/>
                                        <p:tgtEl>
                                          <p:spTgt spid="32"/>
                                        </p:tgtEl>
                                        <p:attrNameLst>
                                          <p:attrName>style.rotation</p:attrName>
                                        </p:attrNameLst>
                                      </p:cBhvr>
                                      <p:tavLst>
                                        <p:tav tm="0">
                                          <p:val>
                                            <p:fltVal val="360"/>
                                          </p:val>
                                        </p:tav>
                                        <p:tav tm="100000">
                                          <p:val>
                                            <p:fltVal val="0"/>
                                          </p:val>
                                        </p:tav>
                                      </p:tavLst>
                                    </p:anim>
                                    <p:animEffect transition="in" filter="fade">
                                      <p:cBhvr>
                                        <p:cTn id="266" dur="2000"/>
                                        <p:tgtEl>
                                          <p:spTgt spid="32"/>
                                        </p:tgtEl>
                                      </p:cBhvr>
                                    </p:animEffect>
                                  </p:childTnLst>
                                </p:cTn>
                              </p:par>
                              <p:par>
                                <p:cTn id="267" presetID="49" presetClass="entr" presetSubtype="0" decel="100000" fill="hold" grpId="1" nodeType="withEffect">
                                  <p:stCondLst>
                                    <p:cond delay="0"/>
                                  </p:stCondLst>
                                  <p:childTnLst>
                                    <p:set>
                                      <p:cBhvr>
                                        <p:cTn id="268" dur="1" fill="hold">
                                          <p:stCondLst>
                                            <p:cond delay="0"/>
                                          </p:stCondLst>
                                        </p:cTn>
                                        <p:tgtEl>
                                          <p:spTgt spid="33"/>
                                        </p:tgtEl>
                                        <p:attrNameLst>
                                          <p:attrName>style.visibility</p:attrName>
                                        </p:attrNameLst>
                                      </p:cBhvr>
                                      <p:to>
                                        <p:strVal val="visible"/>
                                      </p:to>
                                    </p:set>
                                    <p:anim calcmode="lin" valueType="num">
                                      <p:cBhvr>
                                        <p:cTn id="269" dur="2000" fill="hold"/>
                                        <p:tgtEl>
                                          <p:spTgt spid="33"/>
                                        </p:tgtEl>
                                        <p:attrNameLst>
                                          <p:attrName>ppt_w</p:attrName>
                                        </p:attrNameLst>
                                      </p:cBhvr>
                                      <p:tavLst>
                                        <p:tav tm="0">
                                          <p:val>
                                            <p:fltVal val="0"/>
                                          </p:val>
                                        </p:tav>
                                        <p:tav tm="100000">
                                          <p:val>
                                            <p:strVal val="#ppt_w"/>
                                          </p:val>
                                        </p:tav>
                                      </p:tavLst>
                                    </p:anim>
                                    <p:anim calcmode="lin" valueType="num">
                                      <p:cBhvr>
                                        <p:cTn id="270" dur="2000" fill="hold"/>
                                        <p:tgtEl>
                                          <p:spTgt spid="33"/>
                                        </p:tgtEl>
                                        <p:attrNameLst>
                                          <p:attrName>ppt_h</p:attrName>
                                        </p:attrNameLst>
                                      </p:cBhvr>
                                      <p:tavLst>
                                        <p:tav tm="0">
                                          <p:val>
                                            <p:fltVal val="0"/>
                                          </p:val>
                                        </p:tav>
                                        <p:tav tm="100000">
                                          <p:val>
                                            <p:strVal val="#ppt_h"/>
                                          </p:val>
                                        </p:tav>
                                      </p:tavLst>
                                    </p:anim>
                                    <p:anim calcmode="lin" valueType="num">
                                      <p:cBhvr>
                                        <p:cTn id="271" dur="2000" fill="hold"/>
                                        <p:tgtEl>
                                          <p:spTgt spid="33"/>
                                        </p:tgtEl>
                                        <p:attrNameLst>
                                          <p:attrName>style.rotation</p:attrName>
                                        </p:attrNameLst>
                                      </p:cBhvr>
                                      <p:tavLst>
                                        <p:tav tm="0">
                                          <p:val>
                                            <p:fltVal val="360"/>
                                          </p:val>
                                        </p:tav>
                                        <p:tav tm="100000">
                                          <p:val>
                                            <p:fltVal val="0"/>
                                          </p:val>
                                        </p:tav>
                                      </p:tavLst>
                                    </p:anim>
                                    <p:animEffect transition="in" filter="fade">
                                      <p:cBhvr>
                                        <p:cTn id="272" dur="2000"/>
                                        <p:tgtEl>
                                          <p:spTgt spid="33"/>
                                        </p:tgtEl>
                                      </p:cBhvr>
                                    </p:animEffect>
                                  </p:childTnLst>
                                </p:cTn>
                              </p:par>
                              <p:par>
                                <p:cTn id="273" presetID="49" presetClass="entr" presetSubtype="0" decel="100000" fill="hold" grpId="1" nodeType="withEffect">
                                  <p:stCondLst>
                                    <p:cond delay="0"/>
                                  </p:stCondLst>
                                  <p:childTnLst>
                                    <p:set>
                                      <p:cBhvr>
                                        <p:cTn id="274" dur="1" fill="hold">
                                          <p:stCondLst>
                                            <p:cond delay="0"/>
                                          </p:stCondLst>
                                        </p:cTn>
                                        <p:tgtEl>
                                          <p:spTgt spid="34"/>
                                        </p:tgtEl>
                                        <p:attrNameLst>
                                          <p:attrName>style.visibility</p:attrName>
                                        </p:attrNameLst>
                                      </p:cBhvr>
                                      <p:to>
                                        <p:strVal val="visible"/>
                                      </p:to>
                                    </p:set>
                                    <p:anim calcmode="lin" valueType="num">
                                      <p:cBhvr>
                                        <p:cTn id="275" dur="2000" fill="hold"/>
                                        <p:tgtEl>
                                          <p:spTgt spid="34"/>
                                        </p:tgtEl>
                                        <p:attrNameLst>
                                          <p:attrName>ppt_w</p:attrName>
                                        </p:attrNameLst>
                                      </p:cBhvr>
                                      <p:tavLst>
                                        <p:tav tm="0">
                                          <p:val>
                                            <p:fltVal val="0"/>
                                          </p:val>
                                        </p:tav>
                                        <p:tav tm="100000">
                                          <p:val>
                                            <p:strVal val="#ppt_w"/>
                                          </p:val>
                                        </p:tav>
                                      </p:tavLst>
                                    </p:anim>
                                    <p:anim calcmode="lin" valueType="num">
                                      <p:cBhvr>
                                        <p:cTn id="276" dur="2000" fill="hold"/>
                                        <p:tgtEl>
                                          <p:spTgt spid="34"/>
                                        </p:tgtEl>
                                        <p:attrNameLst>
                                          <p:attrName>ppt_h</p:attrName>
                                        </p:attrNameLst>
                                      </p:cBhvr>
                                      <p:tavLst>
                                        <p:tav tm="0">
                                          <p:val>
                                            <p:fltVal val="0"/>
                                          </p:val>
                                        </p:tav>
                                        <p:tav tm="100000">
                                          <p:val>
                                            <p:strVal val="#ppt_h"/>
                                          </p:val>
                                        </p:tav>
                                      </p:tavLst>
                                    </p:anim>
                                    <p:anim calcmode="lin" valueType="num">
                                      <p:cBhvr>
                                        <p:cTn id="277" dur="2000" fill="hold"/>
                                        <p:tgtEl>
                                          <p:spTgt spid="34"/>
                                        </p:tgtEl>
                                        <p:attrNameLst>
                                          <p:attrName>style.rotation</p:attrName>
                                        </p:attrNameLst>
                                      </p:cBhvr>
                                      <p:tavLst>
                                        <p:tav tm="0">
                                          <p:val>
                                            <p:fltVal val="360"/>
                                          </p:val>
                                        </p:tav>
                                        <p:tav tm="100000">
                                          <p:val>
                                            <p:fltVal val="0"/>
                                          </p:val>
                                        </p:tav>
                                      </p:tavLst>
                                    </p:anim>
                                    <p:animEffect transition="in" filter="fade">
                                      <p:cBhvr>
                                        <p:cTn id="278" dur="2000"/>
                                        <p:tgtEl>
                                          <p:spTgt spid="34"/>
                                        </p:tgtEl>
                                      </p:cBhvr>
                                    </p:animEffect>
                                  </p:childTnLst>
                                </p:cTn>
                              </p:par>
                              <p:par>
                                <p:cTn id="279" presetID="49" presetClass="entr" presetSubtype="0" decel="100000" fill="hold" grpId="1" nodeType="withEffect">
                                  <p:stCondLst>
                                    <p:cond delay="0"/>
                                  </p:stCondLst>
                                  <p:childTnLst>
                                    <p:set>
                                      <p:cBhvr>
                                        <p:cTn id="280" dur="1" fill="hold">
                                          <p:stCondLst>
                                            <p:cond delay="0"/>
                                          </p:stCondLst>
                                        </p:cTn>
                                        <p:tgtEl>
                                          <p:spTgt spid="35"/>
                                        </p:tgtEl>
                                        <p:attrNameLst>
                                          <p:attrName>style.visibility</p:attrName>
                                        </p:attrNameLst>
                                      </p:cBhvr>
                                      <p:to>
                                        <p:strVal val="visible"/>
                                      </p:to>
                                    </p:set>
                                    <p:anim calcmode="lin" valueType="num">
                                      <p:cBhvr>
                                        <p:cTn id="281" dur="2000" fill="hold"/>
                                        <p:tgtEl>
                                          <p:spTgt spid="35"/>
                                        </p:tgtEl>
                                        <p:attrNameLst>
                                          <p:attrName>ppt_w</p:attrName>
                                        </p:attrNameLst>
                                      </p:cBhvr>
                                      <p:tavLst>
                                        <p:tav tm="0">
                                          <p:val>
                                            <p:fltVal val="0"/>
                                          </p:val>
                                        </p:tav>
                                        <p:tav tm="100000">
                                          <p:val>
                                            <p:strVal val="#ppt_w"/>
                                          </p:val>
                                        </p:tav>
                                      </p:tavLst>
                                    </p:anim>
                                    <p:anim calcmode="lin" valueType="num">
                                      <p:cBhvr>
                                        <p:cTn id="282" dur="2000" fill="hold"/>
                                        <p:tgtEl>
                                          <p:spTgt spid="35"/>
                                        </p:tgtEl>
                                        <p:attrNameLst>
                                          <p:attrName>ppt_h</p:attrName>
                                        </p:attrNameLst>
                                      </p:cBhvr>
                                      <p:tavLst>
                                        <p:tav tm="0">
                                          <p:val>
                                            <p:fltVal val="0"/>
                                          </p:val>
                                        </p:tav>
                                        <p:tav tm="100000">
                                          <p:val>
                                            <p:strVal val="#ppt_h"/>
                                          </p:val>
                                        </p:tav>
                                      </p:tavLst>
                                    </p:anim>
                                    <p:anim calcmode="lin" valueType="num">
                                      <p:cBhvr>
                                        <p:cTn id="283" dur="2000" fill="hold"/>
                                        <p:tgtEl>
                                          <p:spTgt spid="35"/>
                                        </p:tgtEl>
                                        <p:attrNameLst>
                                          <p:attrName>style.rotation</p:attrName>
                                        </p:attrNameLst>
                                      </p:cBhvr>
                                      <p:tavLst>
                                        <p:tav tm="0">
                                          <p:val>
                                            <p:fltVal val="360"/>
                                          </p:val>
                                        </p:tav>
                                        <p:tav tm="100000">
                                          <p:val>
                                            <p:fltVal val="0"/>
                                          </p:val>
                                        </p:tav>
                                      </p:tavLst>
                                    </p:anim>
                                    <p:animEffect transition="in" filter="fade">
                                      <p:cBhvr>
                                        <p:cTn id="284" dur="2000"/>
                                        <p:tgtEl>
                                          <p:spTgt spid="35"/>
                                        </p:tgtEl>
                                      </p:cBhvr>
                                    </p:animEffect>
                                  </p:childTnLst>
                                </p:cTn>
                              </p:par>
                              <p:par>
                                <p:cTn id="285" presetID="49" presetClass="entr" presetSubtype="0" decel="100000" fill="hold" grpId="1" nodeType="withEffect">
                                  <p:stCondLst>
                                    <p:cond delay="0"/>
                                  </p:stCondLst>
                                  <p:childTnLst>
                                    <p:set>
                                      <p:cBhvr>
                                        <p:cTn id="286" dur="1" fill="hold">
                                          <p:stCondLst>
                                            <p:cond delay="0"/>
                                          </p:stCondLst>
                                        </p:cTn>
                                        <p:tgtEl>
                                          <p:spTgt spid="36"/>
                                        </p:tgtEl>
                                        <p:attrNameLst>
                                          <p:attrName>style.visibility</p:attrName>
                                        </p:attrNameLst>
                                      </p:cBhvr>
                                      <p:to>
                                        <p:strVal val="visible"/>
                                      </p:to>
                                    </p:set>
                                    <p:anim calcmode="lin" valueType="num">
                                      <p:cBhvr>
                                        <p:cTn id="287" dur="2000" fill="hold"/>
                                        <p:tgtEl>
                                          <p:spTgt spid="36"/>
                                        </p:tgtEl>
                                        <p:attrNameLst>
                                          <p:attrName>ppt_w</p:attrName>
                                        </p:attrNameLst>
                                      </p:cBhvr>
                                      <p:tavLst>
                                        <p:tav tm="0">
                                          <p:val>
                                            <p:fltVal val="0"/>
                                          </p:val>
                                        </p:tav>
                                        <p:tav tm="100000">
                                          <p:val>
                                            <p:strVal val="#ppt_w"/>
                                          </p:val>
                                        </p:tav>
                                      </p:tavLst>
                                    </p:anim>
                                    <p:anim calcmode="lin" valueType="num">
                                      <p:cBhvr>
                                        <p:cTn id="288" dur="2000" fill="hold"/>
                                        <p:tgtEl>
                                          <p:spTgt spid="36"/>
                                        </p:tgtEl>
                                        <p:attrNameLst>
                                          <p:attrName>ppt_h</p:attrName>
                                        </p:attrNameLst>
                                      </p:cBhvr>
                                      <p:tavLst>
                                        <p:tav tm="0">
                                          <p:val>
                                            <p:fltVal val="0"/>
                                          </p:val>
                                        </p:tav>
                                        <p:tav tm="100000">
                                          <p:val>
                                            <p:strVal val="#ppt_h"/>
                                          </p:val>
                                        </p:tav>
                                      </p:tavLst>
                                    </p:anim>
                                    <p:anim calcmode="lin" valueType="num">
                                      <p:cBhvr>
                                        <p:cTn id="289" dur="2000" fill="hold"/>
                                        <p:tgtEl>
                                          <p:spTgt spid="36"/>
                                        </p:tgtEl>
                                        <p:attrNameLst>
                                          <p:attrName>style.rotation</p:attrName>
                                        </p:attrNameLst>
                                      </p:cBhvr>
                                      <p:tavLst>
                                        <p:tav tm="0">
                                          <p:val>
                                            <p:fltVal val="360"/>
                                          </p:val>
                                        </p:tav>
                                        <p:tav tm="100000">
                                          <p:val>
                                            <p:fltVal val="0"/>
                                          </p:val>
                                        </p:tav>
                                      </p:tavLst>
                                    </p:anim>
                                    <p:animEffect transition="in" filter="fade">
                                      <p:cBhvr>
                                        <p:cTn id="290" dur="2000"/>
                                        <p:tgtEl>
                                          <p:spTgt spid="36"/>
                                        </p:tgtEl>
                                      </p:cBhvr>
                                    </p:animEffect>
                                  </p:childTnLst>
                                </p:cTn>
                              </p:par>
                              <p:par>
                                <p:cTn id="291" presetID="49" presetClass="entr" presetSubtype="0" decel="100000" fill="hold" grpId="1" nodeType="withEffect">
                                  <p:stCondLst>
                                    <p:cond delay="0"/>
                                  </p:stCondLst>
                                  <p:childTnLst>
                                    <p:set>
                                      <p:cBhvr>
                                        <p:cTn id="292" dur="1" fill="hold">
                                          <p:stCondLst>
                                            <p:cond delay="0"/>
                                          </p:stCondLst>
                                        </p:cTn>
                                        <p:tgtEl>
                                          <p:spTgt spid="37"/>
                                        </p:tgtEl>
                                        <p:attrNameLst>
                                          <p:attrName>style.visibility</p:attrName>
                                        </p:attrNameLst>
                                      </p:cBhvr>
                                      <p:to>
                                        <p:strVal val="visible"/>
                                      </p:to>
                                    </p:set>
                                    <p:anim calcmode="lin" valueType="num">
                                      <p:cBhvr>
                                        <p:cTn id="293" dur="2000" fill="hold"/>
                                        <p:tgtEl>
                                          <p:spTgt spid="37"/>
                                        </p:tgtEl>
                                        <p:attrNameLst>
                                          <p:attrName>ppt_w</p:attrName>
                                        </p:attrNameLst>
                                      </p:cBhvr>
                                      <p:tavLst>
                                        <p:tav tm="0">
                                          <p:val>
                                            <p:fltVal val="0"/>
                                          </p:val>
                                        </p:tav>
                                        <p:tav tm="100000">
                                          <p:val>
                                            <p:strVal val="#ppt_w"/>
                                          </p:val>
                                        </p:tav>
                                      </p:tavLst>
                                    </p:anim>
                                    <p:anim calcmode="lin" valueType="num">
                                      <p:cBhvr>
                                        <p:cTn id="294" dur="2000" fill="hold"/>
                                        <p:tgtEl>
                                          <p:spTgt spid="37"/>
                                        </p:tgtEl>
                                        <p:attrNameLst>
                                          <p:attrName>ppt_h</p:attrName>
                                        </p:attrNameLst>
                                      </p:cBhvr>
                                      <p:tavLst>
                                        <p:tav tm="0">
                                          <p:val>
                                            <p:fltVal val="0"/>
                                          </p:val>
                                        </p:tav>
                                        <p:tav tm="100000">
                                          <p:val>
                                            <p:strVal val="#ppt_h"/>
                                          </p:val>
                                        </p:tav>
                                      </p:tavLst>
                                    </p:anim>
                                    <p:anim calcmode="lin" valueType="num">
                                      <p:cBhvr>
                                        <p:cTn id="295" dur="2000" fill="hold"/>
                                        <p:tgtEl>
                                          <p:spTgt spid="37"/>
                                        </p:tgtEl>
                                        <p:attrNameLst>
                                          <p:attrName>style.rotation</p:attrName>
                                        </p:attrNameLst>
                                      </p:cBhvr>
                                      <p:tavLst>
                                        <p:tav tm="0">
                                          <p:val>
                                            <p:fltVal val="360"/>
                                          </p:val>
                                        </p:tav>
                                        <p:tav tm="100000">
                                          <p:val>
                                            <p:fltVal val="0"/>
                                          </p:val>
                                        </p:tav>
                                      </p:tavLst>
                                    </p:anim>
                                    <p:animEffect transition="in" filter="fade">
                                      <p:cBhvr>
                                        <p:cTn id="296" dur="2000"/>
                                        <p:tgtEl>
                                          <p:spTgt spid="37"/>
                                        </p:tgtEl>
                                      </p:cBhvr>
                                    </p:animEffect>
                                  </p:childTnLst>
                                </p:cTn>
                              </p:par>
                            </p:childTnLst>
                          </p:cTn>
                        </p:par>
                        <p:par>
                          <p:cTn id="297" fill="hold">
                            <p:stCondLst>
                              <p:cond delay="3000"/>
                            </p:stCondLst>
                            <p:childTnLst>
                              <p:par>
                                <p:cTn id="298" presetID="2" presetClass="exit" presetSubtype="6" fill="hold" grpId="2" nodeType="afterEffect">
                                  <p:stCondLst>
                                    <p:cond delay="0"/>
                                  </p:stCondLst>
                                  <p:childTnLst>
                                    <p:anim calcmode="lin" valueType="num">
                                      <p:cBhvr additive="base">
                                        <p:cTn id="299" dur="2000"/>
                                        <p:tgtEl>
                                          <p:spTgt spid="6"/>
                                        </p:tgtEl>
                                        <p:attrNameLst>
                                          <p:attrName>ppt_x</p:attrName>
                                        </p:attrNameLst>
                                      </p:cBhvr>
                                      <p:tavLst>
                                        <p:tav tm="0">
                                          <p:val>
                                            <p:strVal val="ppt_x"/>
                                          </p:val>
                                        </p:tav>
                                        <p:tav tm="100000">
                                          <p:val>
                                            <p:strVal val="1+ppt_w/2"/>
                                          </p:val>
                                        </p:tav>
                                      </p:tavLst>
                                    </p:anim>
                                    <p:anim calcmode="lin" valueType="num">
                                      <p:cBhvr additive="base">
                                        <p:cTn id="300" dur="2000"/>
                                        <p:tgtEl>
                                          <p:spTgt spid="6"/>
                                        </p:tgtEl>
                                        <p:attrNameLst>
                                          <p:attrName>ppt_y</p:attrName>
                                        </p:attrNameLst>
                                      </p:cBhvr>
                                      <p:tavLst>
                                        <p:tav tm="0">
                                          <p:val>
                                            <p:strVal val="ppt_y"/>
                                          </p:val>
                                        </p:tav>
                                        <p:tav tm="100000">
                                          <p:val>
                                            <p:strVal val="1+ppt_h/2"/>
                                          </p:val>
                                        </p:tav>
                                      </p:tavLst>
                                    </p:anim>
                                    <p:set>
                                      <p:cBhvr>
                                        <p:cTn id="301" dur="1" fill="hold">
                                          <p:stCondLst>
                                            <p:cond delay="1999"/>
                                          </p:stCondLst>
                                        </p:cTn>
                                        <p:tgtEl>
                                          <p:spTgt spid="6"/>
                                        </p:tgtEl>
                                        <p:attrNameLst>
                                          <p:attrName>style.visibility</p:attrName>
                                        </p:attrNameLst>
                                      </p:cBhvr>
                                      <p:to>
                                        <p:strVal val="hidden"/>
                                      </p:to>
                                    </p:set>
                                  </p:childTnLst>
                                </p:cTn>
                              </p:par>
                              <p:par>
                                <p:cTn id="302" presetID="6" presetClass="entr" presetSubtype="32" fill="hold" nodeType="withEffect">
                                  <p:stCondLst>
                                    <p:cond delay="0"/>
                                  </p:stCondLst>
                                  <p:childTnLst>
                                    <p:set>
                                      <p:cBhvr>
                                        <p:cTn id="303" dur="1" fill="hold">
                                          <p:stCondLst>
                                            <p:cond delay="0"/>
                                          </p:stCondLst>
                                        </p:cTn>
                                        <p:tgtEl>
                                          <p:spTgt spid="40"/>
                                        </p:tgtEl>
                                        <p:attrNameLst>
                                          <p:attrName>style.visibility</p:attrName>
                                        </p:attrNameLst>
                                      </p:cBhvr>
                                      <p:to>
                                        <p:strVal val="visible"/>
                                      </p:to>
                                    </p:set>
                                    <p:animEffect transition="in" filter="circle(out)">
                                      <p:cBhvr>
                                        <p:cTn id="304" dur="3000"/>
                                        <p:tgtEl>
                                          <p:spTgt spid="40"/>
                                        </p:tgtEl>
                                      </p:cBhvr>
                                    </p:animEffect>
                                  </p:childTnLst>
                                </p:cTn>
                              </p:par>
                              <p:par>
                                <p:cTn id="305" presetID="2" presetClass="exit" presetSubtype="6" fill="hold" grpId="2" nodeType="withEffect">
                                  <p:stCondLst>
                                    <p:cond delay="0"/>
                                  </p:stCondLst>
                                  <p:childTnLst>
                                    <p:anim calcmode="lin" valueType="num">
                                      <p:cBhvr additive="base">
                                        <p:cTn id="306" dur="2000"/>
                                        <p:tgtEl>
                                          <p:spTgt spid="8"/>
                                        </p:tgtEl>
                                        <p:attrNameLst>
                                          <p:attrName>ppt_x</p:attrName>
                                        </p:attrNameLst>
                                      </p:cBhvr>
                                      <p:tavLst>
                                        <p:tav tm="0">
                                          <p:val>
                                            <p:strVal val="ppt_x"/>
                                          </p:val>
                                        </p:tav>
                                        <p:tav tm="100000">
                                          <p:val>
                                            <p:strVal val="1+ppt_w/2"/>
                                          </p:val>
                                        </p:tav>
                                      </p:tavLst>
                                    </p:anim>
                                    <p:anim calcmode="lin" valueType="num">
                                      <p:cBhvr additive="base">
                                        <p:cTn id="307" dur="2000"/>
                                        <p:tgtEl>
                                          <p:spTgt spid="8"/>
                                        </p:tgtEl>
                                        <p:attrNameLst>
                                          <p:attrName>ppt_y</p:attrName>
                                        </p:attrNameLst>
                                      </p:cBhvr>
                                      <p:tavLst>
                                        <p:tav tm="0">
                                          <p:val>
                                            <p:strVal val="ppt_y"/>
                                          </p:val>
                                        </p:tav>
                                        <p:tav tm="100000">
                                          <p:val>
                                            <p:strVal val="1+ppt_h/2"/>
                                          </p:val>
                                        </p:tav>
                                      </p:tavLst>
                                    </p:anim>
                                    <p:set>
                                      <p:cBhvr>
                                        <p:cTn id="308" dur="1" fill="hold">
                                          <p:stCondLst>
                                            <p:cond delay="1999"/>
                                          </p:stCondLst>
                                        </p:cTn>
                                        <p:tgtEl>
                                          <p:spTgt spid="8"/>
                                        </p:tgtEl>
                                        <p:attrNameLst>
                                          <p:attrName>style.visibility</p:attrName>
                                        </p:attrNameLst>
                                      </p:cBhvr>
                                      <p:to>
                                        <p:strVal val="hidden"/>
                                      </p:to>
                                    </p:set>
                                  </p:childTnLst>
                                </p:cTn>
                              </p:par>
                              <p:par>
                                <p:cTn id="309" presetID="2" presetClass="exit" presetSubtype="6" fill="hold" grpId="2" nodeType="withEffect">
                                  <p:stCondLst>
                                    <p:cond delay="0"/>
                                  </p:stCondLst>
                                  <p:childTnLst>
                                    <p:anim calcmode="lin" valueType="num">
                                      <p:cBhvr additive="base">
                                        <p:cTn id="310" dur="2000"/>
                                        <p:tgtEl>
                                          <p:spTgt spid="10"/>
                                        </p:tgtEl>
                                        <p:attrNameLst>
                                          <p:attrName>ppt_x</p:attrName>
                                        </p:attrNameLst>
                                      </p:cBhvr>
                                      <p:tavLst>
                                        <p:tav tm="0">
                                          <p:val>
                                            <p:strVal val="ppt_x"/>
                                          </p:val>
                                        </p:tav>
                                        <p:tav tm="100000">
                                          <p:val>
                                            <p:strVal val="1+ppt_w/2"/>
                                          </p:val>
                                        </p:tav>
                                      </p:tavLst>
                                    </p:anim>
                                    <p:anim calcmode="lin" valueType="num">
                                      <p:cBhvr additive="base">
                                        <p:cTn id="311" dur="2000"/>
                                        <p:tgtEl>
                                          <p:spTgt spid="10"/>
                                        </p:tgtEl>
                                        <p:attrNameLst>
                                          <p:attrName>ppt_y</p:attrName>
                                        </p:attrNameLst>
                                      </p:cBhvr>
                                      <p:tavLst>
                                        <p:tav tm="0">
                                          <p:val>
                                            <p:strVal val="ppt_y"/>
                                          </p:val>
                                        </p:tav>
                                        <p:tav tm="100000">
                                          <p:val>
                                            <p:strVal val="1+ppt_h/2"/>
                                          </p:val>
                                        </p:tav>
                                      </p:tavLst>
                                    </p:anim>
                                    <p:set>
                                      <p:cBhvr>
                                        <p:cTn id="312" dur="1" fill="hold">
                                          <p:stCondLst>
                                            <p:cond delay="1999"/>
                                          </p:stCondLst>
                                        </p:cTn>
                                        <p:tgtEl>
                                          <p:spTgt spid="10"/>
                                        </p:tgtEl>
                                        <p:attrNameLst>
                                          <p:attrName>style.visibility</p:attrName>
                                        </p:attrNameLst>
                                      </p:cBhvr>
                                      <p:to>
                                        <p:strVal val="hidden"/>
                                      </p:to>
                                    </p:set>
                                  </p:childTnLst>
                                </p:cTn>
                              </p:par>
                              <p:par>
                                <p:cTn id="313" presetID="2" presetClass="exit" presetSubtype="6" fill="hold" grpId="2" nodeType="withEffect">
                                  <p:stCondLst>
                                    <p:cond delay="0"/>
                                  </p:stCondLst>
                                  <p:childTnLst>
                                    <p:anim calcmode="lin" valueType="num">
                                      <p:cBhvr additive="base">
                                        <p:cTn id="314" dur="2000"/>
                                        <p:tgtEl>
                                          <p:spTgt spid="12"/>
                                        </p:tgtEl>
                                        <p:attrNameLst>
                                          <p:attrName>ppt_x</p:attrName>
                                        </p:attrNameLst>
                                      </p:cBhvr>
                                      <p:tavLst>
                                        <p:tav tm="0">
                                          <p:val>
                                            <p:strVal val="ppt_x"/>
                                          </p:val>
                                        </p:tav>
                                        <p:tav tm="100000">
                                          <p:val>
                                            <p:strVal val="1+ppt_w/2"/>
                                          </p:val>
                                        </p:tav>
                                      </p:tavLst>
                                    </p:anim>
                                    <p:anim calcmode="lin" valueType="num">
                                      <p:cBhvr additive="base">
                                        <p:cTn id="315" dur="2000"/>
                                        <p:tgtEl>
                                          <p:spTgt spid="12"/>
                                        </p:tgtEl>
                                        <p:attrNameLst>
                                          <p:attrName>ppt_y</p:attrName>
                                        </p:attrNameLst>
                                      </p:cBhvr>
                                      <p:tavLst>
                                        <p:tav tm="0">
                                          <p:val>
                                            <p:strVal val="ppt_y"/>
                                          </p:val>
                                        </p:tav>
                                        <p:tav tm="100000">
                                          <p:val>
                                            <p:strVal val="1+ppt_h/2"/>
                                          </p:val>
                                        </p:tav>
                                      </p:tavLst>
                                    </p:anim>
                                    <p:set>
                                      <p:cBhvr>
                                        <p:cTn id="316" dur="1" fill="hold">
                                          <p:stCondLst>
                                            <p:cond delay="1999"/>
                                          </p:stCondLst>
                                        </p:cTn>
                                        <p:tgtEl>
                                          <p:spTgt spid="12"/>
                                        </p:tgtEl>
                                        <p:attrNameLst>
                                          <p:attrName>style.visibility</p:attrName>
                                        </p:attrNameLst>
                                      </p:cBhvr>
                                      <p:to>
                                        <p:strVal val="hidden"/>
                                      </p:to>
                                    </p:set>
                                  </p:childTnLst>
                                </p:cTn>
                              </p:par>
                              <p:par>
                                <p:cTn id="317" presetID="2" presetClass="exit" presetSubtype="6" fill="hold" grpId="2" nodeType="withEffect">
                                  <p:stCondLst>
                                    <p:cond delay="0"/>
                                  </p:stCondLst>
                                  <p:childTnLst>
                                    <p:anim calcmode="lin" valueType="num">
                                      <p:cBhvr additive="base">
                                        <p:cTn id="318" dur="2000"/>
                                        <p:tgtEl>
                                          <p:spTgt spid="13"/>
                                        </p:tgtEl>
                                        <p:attrNameLst>
                                          <p:attrName>ppt_x</p:attrName>
                                        </p:attrNameLst>
                                      </p:cBhvr>
                                      <p:tavLst>
                                        <p:tav tm="0">
                                          <p:val>
                                            <p:strVal val="ppt_x"/>
                                          </p:val>
                                        </p:tav>
                                        <p:tav tm="100000">
                                          <p:val>
                                            <p:strVal val="1+ppt_w/2"/>
                                          </p:val>
                                        </p:tav>
                                      </p:tavLst>
                                    </p:anim>
                                    <p:anim calcmode="lin" valueType="num">
                                      <p:cBhvr additive="base">
                                        <p:cTn id="319" dur="2000"/>
                                        <p:tgtEl>
                                          <p:spTgt spid="13"/>
                                        </p:tgtEl>
                                        <p:attrNameLst>
                                          <p:attrName>ppt_y</p:attrName>
                                        </p:attrNameLst>
                                      </p:cBhvr>
                                      <p:tavLst>
                                        <p:tav tm="0">
                                          <p:val>
                                            <p:strVal val="ppt_y"/>
                                          </p:val>
                                        </p:tav>
                                        <p:tav tm="100000">
                                          <p:val>
                                            <p:strVal val="1+ppt_h/2"/>
                                          </p:val>
                                        </p:tav>
                                      </p:tavLst>
                                    </p:anim>
                                    <p:set>
                                      <p:cBhvr>
                                        <p:cTn id="320" dur="1" fill="hold">
                                          <p:stCondLst>
                                            <p:cond delay="1999"/>
                                          </p:stCondLst>
                                        </p:cTn>
                                        <p:tgtEl>
                                          <p:spTgt spid="13"/>
                                        </p:tgtEl>
                                        <p:attrNameLst>
                                          <p:attrName>style.visibility</p:attrName>
                                        </p:attrNameLst>
                                      </p:cBhvr>
                                      <p:to>
                                        <p:strVal val="hidden"/>
                                      </p:to>
                                    </p:set>
                                  </p:childTnLst>
                                </p:cTn>
                              </p:par>
                              <p:par>
                                <p:cTn id="321" presetID="2" presetClass="exit" presetSubtype="6" fill="hold" grpId="2" nodeType="withEffect">
                                  <p:stCondLst>
                                    <p:cond delay="0"/>
                                  </p:stCondLst>
                                  <p:childTnLst>
                                    <p:anim calcmode="lin" valueType="num">
                                      <p:cBhvr additive="base">
                                        <p:cTn id="322" dur="2000"/>
                                        <p:tgtEl>
                                          <p:spTgt spid="17"/>
                                        </p:tgtEl>
                                        <p:attrNameLst>
                                          <p:attrName>ppt_x</p:attrName>
                                        </p:attrNameLst>
                                      </p:cBhvr>
                                      <p:tavLst>
                                        <p:tav tm="0">
                                          <p:val>
                                            <p:strVal val="ppt_x"/>
                                          </p:val>
                                        </p:tav>
                                        <p:tav tm="100000">
                                          <p:val>
                                            <p:strVal val="1+ppt_w/2"/>
                                          </p:val>
                                        </p:tav>
                                      </p:tavLst>
                                    </p:anim>
                                    <p:anim calcmode="lin" valueType="num">
                                      <p:cBhvr additive="base">
                                        <p:cTn id="323" dur="2000"/>
                                        <p:tgtEl>
                                          <p:spTgt spid="17"/>
                                        </p:tgtEl>
                                        <p:attrNameLst>
                                          <p:attrName>ppt_y</p:attrName>
                                        </p:attrNameLst>
                                      </p:cBhvr>
                                      <p:tavLst>
                                        <p:tav tm="0">
                                          <p:val>
                                            <p:strVal val="ppt_y"/>
                                          </p:val>
                                        </p:tav>
                                        <p:tav tm="100000">
                                          <p:val>
                                            <p:strVal val="1+ppt_h/2"/>
                                          </p:val>
                                        </p:tav>
                                      </p:tavLst>
                                    </p:anim>
                                    <p:set>
                                      <p:cBhvr>
                                        <p:cTn id="324" dur="1" fill="hold">
                                          <p:stCondLst>
                                            <p:cond delay="1999"/>
                                          </p:stCondLst>
                                        </p:cTn>
                                        <p:tgtEl>
                                          <p:spTgt spid="17"/>
                                        </p:tgtEl>
                                        <p:attrNameLst>
                                          <p:attrName>style.visibility</p:attrName>
                                        </p:attrNameLst>
                                      </p:cBhvr>
                                      <p:to>
                                        <p:strVal val="hidden"/>
                                      </p:to>
                                    </p:set>
                                  </p:childTnLst>
                                </p:cTn>
                              </p:par>
                              <p:par>
                                <p:cTn id="325" presetID="2" presetClass="exit" presetSubtype="6" fill="hold" grpId="2" nodeType="withEffect">
                                  <p:stCondLst>
                                    <p:cond delay="0"/>
                                  </p:stCondLst>
                                  <p:childTnLst>
                                    <p:anim calcmode="lin" valueType="num">
                                      <p:cBhvr additive="base">
                                        <p:cTn id="326" dur="2000"/>
                                        <p:tgtEl>
                                          <p:spTgt spid="18"/>
                                        </p:tgtEl>
                                        <p:attrNameLst>
                                          <p:attrName>ppt_x</p:attrName>
                                        </p:attrNameLst>
                                      </p:cBhvr>
                                      <p:tavLst>
                                        <p:tav tm="0">
                                          <p:val>
                                            <p:strVal val="ppt_x"/>
                                          </p:val>
                                        </p:tav>
                                        <p:tav tm="100000">
                                          <p:val>
                                            <p:strVal val="1+ppt_w/2"/>
                                          </p:val>
                                        </p:tav>
                                      </p:tavLst>
                                    </p:anim>
                                    <p:anim calcmode="lin" valueType="num">
                                      <p:cBhvr additive="base">
                                        <p:cTn id="327" dur="2000"/>
                                        <p:tgtEl>
                                          <p:spTgt spid="18"/>
                                        </p:tgtEl>
                                        <p:attrNameLst>
                                          <p:attrName>ppt_y</p:attrName>
                                        </p:attrNameLst>
                                      </p:cBhvr>
                                      <p:tavLst>
                                        <p:tav tm="0">
                                          <p:val>
                                            <p:strVal val="ppt_y"/>
                                          </p:val>
                                        </p:tav>
                                        <p:tav tm="100000">
                                          <p:val>
                                            <p:strVal val="1+ppt_h/2"/>
                                          </p:val>
                                        </p:tav>
                                      </p:tavLst>
                                    </p:anim>
                                    <p:set>
                                      <p:cBhvr>
                                        <p:cTn id="328" dur="1" fill="hold">
                                          <p:stCondLst>
                                            <p:cond delay="1999"/>
                                          </p:stCondLst>
                                        </p:cTn>
                                        <p:tgtEl>
                                          <p:spTgt spid="18"/>
                                        </p:tgtEl>
                                        <p:attrNameLst>
                                          <p:attrName>style.visibility</p:attrName>
                                        </p:attrNameLst>
                                      </p:cBhvr>
                                      <p:to>
                                        <p:strVal val="hidden"/>
                                      </p:to>
                                    </p:set>
                                  </p:childTnLst>
                                </p:cTn>
                              </p:par>
                              <p:par>
                                <p:cTn id="329" presetID="2" presetClass="exit" presetSubtype="6" fill="hold" grpId="2" nodeType="withEffect">
                                  <p:stCondLst>
                                    <p:cond delay="0"/>
                                  </p:stCondLst>
                                  <p:childTnLst>
                                    <p:anim calcmode="lin" valueType="num">
                                      <p:cBhvr additive="base">
                                        <p:cTn id="330" dur="2000"/>
                                        <p:tgtEl>
                                          <p:spTgt spid="19"/>
                                        </p:tgtEl>
                                        <p:attrNameLst>
                                          <p:attrName>ppt_x</p:attrName>
                                        </p:attrNameLst>
                                      </p:cBhvr>
                                      <p:tavLst>
                                        <p:tav tm="0">
                                          <p:val>
                                            <p:strVal val="ppt_x"/>
                                          </p:val>
                                        </p:tav>
                                        <p:tav tm="100000">
                                          <p:val>
                                            <p:strVal val="1+ppt_w/2"/>
                                          </p:val>
                                        </p:tav>
                                      </p:tavLst>
                                    </p:anim>
                                    <p:anim calcmode="lin" valueType="num">
                                      <p:cBhvr additive="base">
                                        <p:cTn id="331" dur="2000"/>
                                        <p:tgtEl>
                                          <p:spTgt spid="19"/>
                                        </p:tgtEl>
                                        <p:attrNameLst>
                                          <p:attrName>ppt_y</p:attrName>
                                        </p:attrNameLst>
                                      </p:cBhvr>
                                      <p:tavLst>
                                        <p:tav tm="0">
                                          <p:val>
                                            <p:strVal val="ppt_y"/>
                                          </p:val>
                                        </p:tav>
                                        <p:tav tm="100000">
                                          <p:val>
                                            <p:strVal val="1+ppt_h/2"/>
                                          </p:val>
                                        </p:tav>
                                      </p:tavLst>
                                    </p:anim>
                                    <p:set>
                                      <p:cBhvr>
                                        <p:cTn id="332" dur="1" fill="hold">
                                          <p:stCondLst>
                                            <p:cond delay="1999"/>
                                          </p:stCondLst>
                                        </p:cTn>
                                        <p:tgtEl>
                                          <p:spTgt spid="19"/>
                                        </p:tgtEl>
                                        <p:attrNameLst>
                                          <p:attrName>style.visibility</p:attrName>
                                        </p:attrNameLst>
                                      </p:cBhvr>
                                      <p:to>
                                        <p:strVal val="hidden"/>
                                      </p:to>
                                    </p:set>
                                  </p:childTnLst>
                                </p:cTn>
                              </p:par>
                              <p:par>
                                <p:cTn id="333" presetID="2" presetClass="exit" presetSubtype="9" fill="hold" grpId="2" nodeType="withEffect">
                                  <p:stCondLst>
                                    <p:cond delay="0"/>
                                  </p:stCondLst>
                                  <p:childTnLst>
                                    <p:anim calcmode="lin" valueType="num">
                                      <p:cBhvr additive="base">
                                        <p:cTn id="334" dur="2000"/>
                                        <p:tgtEl>
                                          <p:spTgt spid="23"/>
                                        </p:tgtEl>
                                        <p:attrNameLst>
                                          <p:attrName>ppt_x</p:attrName>
                                        </p:attrNameLst>
                                      </p:cBhvr>
                                      <p:tavLst>
                                        <p:tav tm="0">
                                          <p:val>
                                            <p:strVal val="ppt_x"/>
                                          </p:val>
                                        </p:tav>
                                        <p:tav tm="100000">
                                          <p:val>
                                            <p:strVal val="0-ppt_w/2"/>
                                          </p:val>
                                        </p:tav>
                                      </p:tavLst>
                                    </p:anim>
                                    <p:anim calcmode="lin" valueType="num">
                                      <p:cBhvr additive="base">
                                        <p:cTn id="335" dur="2000"/>
                                        <p:tgtEl>
                                          <p:spTgt spid="23"/>
                                        </p:tgtEl>
                                        <p:attrNameLst>
                                          <p:attrName>ppt_y</p:attrName>
                                        </p:attrNameLst>
                                      </p:cBhvr>
                                      <p:tavLst>
                                        <p:tav tm="0">
                                          <p:val>
                                            <p:strVal val="ppt_y"/>
                                          </p:val>
                                        </p:tav>
                                        <p:tav tm="100000">
                                          <p:val>
                                            <p:strVal val="0-ppt_h/2"/>
                                          </p:val>
                                        </p:tav>
                                      </p:tavLst>
                                    </p:anim>
                                    <p:set>
                                      <p:cBhvr>
                                        <p:cTn id="336" dur="1" fill="hold">
                                          <p:stCondLst>
                                            <p:cond delay="1999"/>
                                          </p:stCondLst>
                                        </p:cTn>
                                        <p:tgtEl>
                                          <p:spTgt spid="23"/>
                                        </p:tgtEl>
                                        <p:attrNameLst>
                                          <p:attrName>style.visibility</p:attrName>
                                        </p:attrNameLst>
                                      </p:cBhvr>
                                      <p:to>
                                        <p:strVal val="hidden"/>
                                      </p:to>
                                    </p:set>
                                  </p:childTnLst>
                                </p:cTn>
                              </p:par>
                              <p:par>
                                <p:cTn id="337" presetID="2" presetClass="exit" presetSubtype="9" fill="hold" grpId="2" nodeType="withEffect">
                                  <p:stCondLst>
                                    <p:cond delay="0"/>
                                  </p:stCondLst>
                                  <p:childTnLst>
                                    <p:anim calcmode="lin" valueType="num">
                                      <p:cBhvr additive="base">
                                        <p:cTn id="338" dur="2000"/>
                                        <p:tgtEl>
                                          <p:spTgt spid="31"/>
                                        </p:tgtEl>
                                        <p:attrNameLst>
                                          <p:attrName>ppt_x</p:attrName>
                                        </p:attrNameLst>
                                      </p:cBhvr>
                                      <p:tavLst>
                                        <p:tav tm="0">
                                          <p:val>
                                            <p:strVal val="ppt_x"/>
                                          </p:val>
                                        </p:tav>
                                        <p:tav tm="100000">
                                          <p:val>
                                            <p:strVal val="0-ppt_w/2"/>
                                          </p:val>
                                        </p:tav>
                                      </p:tavLst>
                                    </p:anim>
                                    <p:anim calcmode="lin" valueType="num">
                                      <p:cBhvr additive="base">
                                        <p:cTn id="339" dur="2000"/>
                                        <p:tgtEl>
                                          <p:spTgt spid="31"/>
                                        </p:tgtEl>
                                        <p:attrNameLst>
                                          <p:attrName>ppt_y</p:attrName>
                                        </p:attrNameLst>
                                      </p:cBhvr>
                                      <p:tavLst>
                                        <p:tav tm="0">
                                          <p:val>
                                            <p:strVal val="ppt_y"/>
                                          </p:val>
                                        </p:tav>
                                        <p:tav tm="100000">
                                          <p:val>
                                            <p:strVal val="0-ppt_h/2"/>
                                          </p:val>
                                        </p:tav>
                                      </p:tavLst>
                                    </p:anim>
                                    <p:set>
                                      <p:cBhvr>
                                        <p:cTn id="340" dur="1" fill="hold">
                                          <p:stCondLst>
                                            <p:cond delay="1999"/>
                                          </p:stCondLst>
                                        </p:cTn>
                                        <p:tgtEl>
                                          <p:spTgt spid="31"/>
                                        </p:tgtEl>
                                        <p:attrNameLst>
                                          <p:attrName>style.visibility</p:attrName>
                                        </p:attrNameLst>
                                      </p:cBhvr>
                                      <p:to>
                                        <p:strVal val="hidden"/>
                                      </p:to>
                                    </p:set>
                                  </p:childTnLst>
                                </p:cTn>
                              </p:par>
                              <p:par>
                                <p:cTn id="341" presetID="2" presetClass="exit" presetSubtype="9" fill="hold" grpId="2" nodeType="withEffect">
                                  <p:stCondLst>
                                    <p:cond delay="0"/>
                                  </p:stCondLst>
                                  <p:childTnLst>
                                    <p:anim calcmode="lin" valueType="num">
                                      <p:cBhvr additive="base">
                                        <p:cTn id="342" dur="2000"/>
                                        <p:tgtEl>
                                          <p:spTgt spid="32"/>
                                        </p:tgtEl>
                                        <p:attrNameLst>
                                          <p:attrName>ppt_x</p:attrName>
                                        </p:attrNameLst>
                                      </p:cBhvr>
                                      <p:tavLst>
                                        <p:tav tm="0">
                                          <p:val>
                                            <p:strVal val="ppt_x"/>
                                          </p:val>
                                        </p:tav>
                                        <p:tav tm="100000">
                                          <p:val>
                                            <p:strVal val="0-ppt_w/2"/>
                                          </p:val>
                                        </p:tav>
                                      </p:tavLst>
                                    </p:anim>
                                    <p:anim calcmode="lin" valueType="num">
                                      <p:cBhvr additive="base">
                                        <p:cTn id="343" dur="2000"/>
                                        <p:tgtEl>
                                          <p:spTgt spid="32"/>
                                        </p:tgtEl>
                                        <p:attrNameLst>
                                          <p:attrName>ppt_y</p:attrName>
                                        </p:attrNameLst>
                                      </p:cBhvr>
                                      <p:tavLst>
                                        <p:tav tm="0">
                                          <p:val>
                                            <p:strVal val="ppt_y"/>
                                          </p:val>
                                        </p:tav>
                                        <p:tav tm="100000">
                                          <p:val>
                                            <p:strVal val="0-ppt_h/2"/>
                                          </p:val>
                                        </p:tav>
                                      </p:tavLst>
                                    </p:anim>
                                    <p:set>
                                      <p:cBhvr>
                                        <p:cTn id="344" dur="1" fill="hold">
                                          <p:stCondLst>
                                            <p:cond delay="1999"/>
                                          </p:stCondLst>
                                        </p:cTn>
                                        <p:tgtEl>
                                          <p:spTgt spid="32"/>
                                        </p:tgtEl>
                                        <p:attrNameLst>
                                          <p:attrName>style.visibility</p:attrName>
                                        </p:attrNameLst>
                                      </p:cBhvr>
                                      <p:to>
                                        <p:strVal val="hidden"/>
                                      </p:to>
                                    </p:set>
                                  </p:childTnLst>
                                </p:cTn>
                              </p:par>
                              <p:par>
                                <p:cTn id="345" presetID="2" presetClass="exit" presetSubtype="9" fill="hold" grpId="2" nodeType="withEffect">
                                  <p:stCondLst>
                                    <p:cond delay="0"/>
                                  </p:stCondLst>
                                  <p:childTnLst>
                                    <p:anim calcmode="lin" valueType="num">
                                      <p:cBhvr additive="base">
                                        <p:cTn id="346" dur="2000"/>
                                        <p:tgtEl>
                                          <p:spTgt spid="33"/>
                                        </p:tgtEl>
                                        <p:attrNameLst>
                                          <p:attrName>ppt_x</p:attrName>
                                        </p:attrNameLst>
                                      </p:cBhvr>
                                      <p:tavLst>
                                        <p:tav tm="0">
                                          <p:val>
                                            <p:strVal val="ppt_x"/>
                                          </p:val>
                                        </p:tav>
                                        <p:tav tm="100000">
                                          <p:val>
                                            <p:strVal val="0-ppt_w/2"/>
                                          </p:val>
                                        </p:tav>
                                      </p:tavLst>
                                    </p:anim>
                                    <p:anim calcmode="lin" valueType="num">
                                      <p:cBhvr additive="base">
                                        <p:cTn id="347" dur="2000"/>
                                        <p:tgtEl>
                                          <p:spTgt spid="33"/>
                                        </p:tgtEl>
                                        <p:attrNameLst>
                                          <p:attrName>ppt_y</p:attrName>
                                        </p:attrNameLst>
                                      </p:cBhvr>
                                      <p:tavLst>
                                        <p:tav tm="0">
                                          <p:val>
                                            <p:strVal val="ppt_y"/>
                                          </p:val>
                                        </p:tav>
                                        <p:tav tm="100000">
                                          <p:val>
                                            <p:strVal val="0-ppt_h/2"/>
                                          </p:val>
                                        </p:tav>
                                      </p:tavLst>
                                    </p:anim>
                                    <p:set>
                                      <p:cBhvr>
                                        <p:cTn id="348" dur="1" fill="hold">
                                          <p:stCondLst>
                                            <p:cond delay="1999"/>
                                          </p:stCondLst>
                                        </p:cTn>
                                        <p:tgtEl>
                                          <p:spTgt spid="33"/>
                                        </p:tgtEl>
                                        <p:attrNameLst>
                                          <p:attrName>style.visibility</p:attrName>
                                        </p:attrNameLst>
                                      </p:cBhvr>
                                      <p:to>
                                        <p:strVal val="hidden"/>
                                      </p:to>
                                    </p:set>
                                  </p:childTnLst>
                                </p:cTn>
                              </p:par>
                              <p:par>
                                <p:cTn id="349" presetID="2" presetClass="exit" presetSubtype="9" fill="hold" grpId="2" nodeType="withEffect">
                                  <p:stCondLst>
                                    <p:cond delay="0"/>
                                  </p:stCondLst>
                                  <p:childTnLst>
                                    <p:anim calcmode="lin" valueType="num">
                                      <p:cBhvr additive="base">
                                        <p:cTn id="350" dur="2000"/>
                                        <p:tgtEl>
                                          <p:spTgt spid="34"/>
                                        </p:tgtEl>
                                        <p:attrNameLst>
                                          <p:attrName>ppt_x</p:attrName>
                                        </p:attrNameLst>
                                      </p:cBhvr>
                                      <p:tavLst>
                                        <p:tav tm="0">
                                          <p:val>
                                            <p:strVal val="ppt_x"/>
                                          </p:val>
                                        </p:tav>
                                        <p:tav tm="100000">
                                          <p:val>
                                            <p:strVal val="0-ppt_w/2"/>
                                          </p:val>
                                        </p:tav>
                                      </p:tavLst>
                                    </p:anim>
                                    <p:anim calcmode="lin" valueType="num">
                                      <p:cBhvr additive="base">
                                        <p:cTn id="351" dur="2000"/>
                                        <p:tgtEl>
                                          <p:spTgt spid="34"/>
                                        </p:tgtEl>
                                        <p:attrNameLst>
                                          <p:attrName>ppt_y</p:attrName>
                                        </p:attrNameLst>
                                      </p:cBhvr>
                                      <p:tavLst>
                                        <p:tav tm="0">
                                          <p:val>
                                            <p:strVal val="ppt_y"/>
                                          </p:val>
                                        </p:tav>
                                        <p:tav tm="100000">
                                          <p:val>
                                            <p:strVal val="0-ppt_h/2"/>
                                          </p:val>
                                        </p:tav>
                                      </p:tavLst>
                                    </p:anim>
                                    <p:set>
                                      <p:cBhvr>
                                        <p:cTn id="352" dur="1" fill="hold">
                                          <p:stCondLst>
                                            <p:cond delay="1999"/>
                                          </p:stCondLst>
                                        </p:cTn>
                                        <p:tgtEl>
                                          <p:spTgt spid="34"/>
                                        </p:tgtEl>
                                        <p:attrNameLst>
                                          <p:attrName>style.visibility</p:attrName>
                                        </p:attrNameLst>
                                      </p:cBhvr>
                                      <p:to>
                                        <p:strVal val="hidden"/>
                                      </p:to>
                                    </p:set>
                                  </p:childTnLst>
                                </p:cTn>
                              </p:par>
                              <p:par>
                                <p:cTn id="353" presetID="2" presetClass="exit" presetSubtype="9" fill="hold" grpId="2" nodeType="withEffect">
                                  <p:stCondLst>
                                    <p:cond delay="0"/>
                                  </p:stCondLst>
                                  <p:childTnLst>
                                    <p:anim calcmode="lin" valueType="num">
                                      <p:cBhvr additive="base">
                                        <p:cTn id="354" dur="2000"/>
                                        <p:tgtEl>
                                          <p:spTgt spid="35"/>
                                        </p:tgtEl>
                                        <p:attrNameLst>
                                          <p:attrName>ppt_x</p:attrName>
                                        </p:attrNameLst>
                                      </p:cBhvr>
                                      <p:tavLst>
                                        <p:tav tm="0">
                                          <p:val>
                                            <p:strVal val="ppt_x"/>
                                          </p:val>
                                        </p:tav>
                                        <p:tav tm="100000">
                                          <p:val>
                                            <p:strVal val="0-ppt_w/2"/>
                                          </p:val>
                                        </p:tav>
                                      </p:tavLst>
                                    </p:anim>
                                    <p:anim calcmode="lin" valueType="num">
                                      <p:cBhvr additive="base">
                                        <p:cTn id="355" dur="2000"/>
                                        <p:tgtEl>
                                          <p:spTgt spid="35"/>
                                        </p:tgtEl>
                                        <p:attrNameLst>
                                          <p:attrName>ppt_y</p:attrName>
                                        </p:attrNameLst>
                                      </p:cBhvr>
                                      <p:tavLst>
                                        <p:tav tm="0">
                                          <p:val>
                                            <p:strVal val="ppt_y"/>
                                          </p:val>
                                        </p:tav>
                                        <p:tav tm="100000">
                                          <p:val>
                                            <p:strVal val="0-ppt_h/2"/>
                                          </p:val>
                                        </p:tav>
                                      </p:tavLst>
                                    </p:anim>
                                    <p:set>
                                      <p:cBhvr>
                                        <p:cTn id="356" dur="1" fill="hold">
                                          <p:stCondLst>
                                            <p:cond delay="1999"/>
                                          </p:stCondLst>
                                        </p:cTn>
                                        <p:tgtEl>
                                          <p:spTgt spid="35"/>
                                        </p:tgtEl>
                                        <p:attrNameLst>
                                          <p:attrName>style.visibility</p:attrName>
                                        </p:attrNameLst>
                                      </p:cBhvr>
                                      <p:to>
                                        <p:strVal val="hidden"/>
                                      </p:to>
                                    </p:set>
                                  </p:childTnLst>
                                </p:cTn>
                              </p:par>
                              <p:par>
                                <p:cTn id="357" presetID="2" presetClass="exit" presetSubtype="9" fill="hold" grpId="2" nodeType="withEffect">
                                  <p:stCondLst>
                                    <p:cond delay="0"/>
                                  </p:stCondLst>
                                  <p:childTnLst>
                                    <p:anim calcmode="lin" valueType="num">
                                      <p:cBhvr additive="base">
                                        <p:cTn id="358" dur="2000"/>
                                        <p:tgtEl>
                                          <p:spTgt spid="36"/>
                                        </p:tgtEl>
                                        <p:attrNameLst>
                                          <p:attrName>ppt_x</p:attrName>
                                        </p:attrNameLst>
                                      </p:cBhvr>
                                      <p:tavLst>
                                        <p:tav tm="0">
                                          <p:val>
                                            <p:strVal val="ppt_x"/>
                                          </p:val>
                                        </p:tav>
                                        <p:tav tm="100000">
                                          <p:val>
                                            <p:strVal val="0-ppt_w/2"/>
                                          </p:val>
                                        </p:tav>
                                      </p:tavLst>
                                    </p:anim>
                                    <p:anim calcmode="lin" valueType="num">
                                      <p:cBhvr additive="base">
                                        <p:cTn id="359" dur="2000"/>
                                        <p:tgtEl>
                                          <p:spTgt spid="36"/>
                                        </p:tgtEl>
                                        <p:attrNameLst>
                                          <p:attrName>ppt_y</p:attrName>
                                        </p:attrNameLst>
                                      </p:cBhvr>
                                      <p:tavLst>
                                        <p:tav tm="0">
                                          <p:val>
                                            <p:strVal val="ppt_y"/>
                                          </p:val>
                                        </p:tav>
                                        <p:tav tm="100000">
                                          <p:val>
                                            <p:strVal val="0-ppt_h/2"/>
                                          </p:val>
                                        </p:tav>
                                      </p:tavLst>
                                    </p:anim>
                                    <p:set>
                                      <p:cBhvr>
                                        <p:cTn id="360" dur="1" fill="hold">
                                          <p:stCondLst>
                                            <p:cond delay="1999"/>
                                          </p:stCondLst>
                                        </p:cTn>
                                        <p:tgtEl>
                                          <p:spTgt spid="36"/>
                                        </p:tgtEl>
                                        <p:attrNameLst>
                                          <p:attrName>style.visibility</p:attrName>
                                        </p:attrNameLst>
                                      </p:cBhvr>
                                      <p:to>
                                        <p:strVal val="hidden"/>
                                      </p:to>
                                    </p:set>
                                  </p:childTnLst>
                                </p:cTn>
                              </p:par>
                              <p:par>
                                <p:cTn id="361" presetID="2" presetClass="exit" presetSubtype="9" fill="hold" grpId="2" nodeType="withEffect">
                                  <p:stCondLst>
                                    <p:cond delay="0"/>
                                  </p:stCondLst>
                                  <p:childTnLst>
                                    <p:anim calcmode="lin" valueType="num">
                                      <p:cBhvr additive="base">
                                        <p:cTn id="362" dur="2000"/>
                                        <p:tgtEl>
                                          <p:spTgt spid="37"/>
                                        </p:tgtEl>
                                        <p:attrNameLst>
                                          <p:attrName>ppt_x</p:attrName>
                                        </p:attrNameLst>
                                      </p:cBhvr>
                                      <p:tavLst>
                                        <p:tav tm="0">
                                          <p:val>
                                            <p:strVal val="ppt_x"/>
                                          </p:val>
                                        </p:tav>
                                        <p:tav tm="100000">
                                          <p:val>
                                            <p:strVal val="0-ppt_w/2"/>
                                          </p:val>
                                        </p:tav>
                                      </p:tavLst>
                                    </p:anim>
                                    <p:anim calcmode="lin" valueType="num">
                                      <p:cBhvr additive="base">
                                        <p:cTn id="363" dur="2000"/>
                                        <p:tgtEl>
                                          <p:spTgt spid="37"/>
                                        </p:tgtEl>
                                        <p:attrNameLst>
                                          <p:attrName>ppt_y</p:attrName>
                                        </p:attrNameLst>
                                      </p:cBhvr>
                                      <p:tavLst>
                                        <p:tav tm="0">
                                          <p:val>
                                            <p:strVal val="ppt_y"/>
                                          </p:val>
                                        </p:tav>
                                        <p:tav tm="100000">
                                          <p:val>
                                            <p:strVal val="0-ppt_h/2"/>
                                          </p:val>
                                        </p:tav>
                                      </p:tavLst>
                                    </p:anim>
                                    <p:set>
                                      <p:cBhvr>
                                        <p:cTn id="364" dur="1" fill="hold">
                                          <p:stCondLst>
                                            <p:cond delay="1999"/>
                                          </p:stCondLst>
                                        </p:cTn>
                                        <p:tgtEl>
                                          <p:spTgt spid="37"/>
                                        </p:tgtEl>
                                        <p:attrNameLst>
                                          <p:attrName>style.visibility</p:attrName>
                                        </p:attrNameLst>
                                      </p:cBhvr>
                                      <p:to>
                                        <p:strVal val="hidden"/>
                                      </p:to>
                                    </p:set>
                                  </p:childTnLst>
                                </p:cTn>
                              </p:par>
                              <p:par>
                                <p:cTn id="365" presetID="2" presetClass="exit" presetSubtype="12" fill="hold" grpId="2" nodeType="withEffect">
                                  <p:stCondLst>
                                    <p:cond delay="0"/>
                                  </p:stCondLst>
                                  <p:childTnLst>
                                    <p:anim calcmode="lin" valueType="num">
                                      <p:cBhvr additive="base">
                                        <p:cTn id="366" dur="2000"/>
                                        <p:tgtEl>
                                          <p:spTgt spid="7"/>
                                        </p:tgtEl>
                                        <p:attrNameLst>
                                          <p:attrName>ppt_x</p:attrName>
                                        </p:attrNameLst>
                                      </p:cBhvr>
                                      <p:tavLst>
                                        <p:tav tm="0">
                                          <p:val>
                                            <p:strVal val="ppt_x"/>
                                          </p:val>
                                        </p:tav>
                                        <p:tav tm="100000">
                                          <p:val>
                                            <p:strVal val="0-ppt_w/2"/>
                                          </p:val>
                                        </p:tav>
                                      </p:tavLst>
                                    </p:anim>
                                    <p:anim calcmode="lin" valueType="num">
                                      <p:cBhvr additive="base">
                                        <p:cTn id="367" dur="2000"/>
                                        <p:tgtEl>
                                          <p:spTgt spid="7"/>
                                        </p:tgtEl>
                                        <p:attrNameLst>
                                          <p:attrName>ppt_y</p:attrName>
                                        </p:attrNameLst>
                                      </p:cBhvr>
                                      <p:tavLst>
                                        <p:tav tm="0">
                                          <p:val>
                                            <p:strVal val="ppt_y"/>
                                          </p:val>
                                        </p:tav>
                                        <p:tav tm="100000">
                                          <p:val>
                                            <p:strVal val="1+ppt_h/2"/>
                                          </p:val>
                                        </p:tav>
                                      </p:tavLst>
                                    </p:anim>
                                    <p:set>
                                      <p:cBhvr>
                                        <p:cTn id="368" dur="1" fill="hold">
                                          <p:stCondLst>
                                            <p:cond delay="1999"/>
                                          </p:stCondLst>
                                        </p:cTn>
                                        <p:tgtEl>
                                          <p:spTgt spid="7"/>
                                        </p:tgtEl>
                                        <p:attrNameLst>
                                          <p:attrName>style.visibility</p:attrName>
                                        </p:attrNameLst>
                                      </p:cBhvr>
                                      <p:to>
                                        <p:strVal val="hidden"/>
                                      </p:to>
                                    </p:set>
                                  </p:childTnLst>
                                </p:cTn>
                              </p:par>
                              <p:par>
                                <p:cTn id="369" presetID="2" presetClass="exit" presetSubtype="12" fill="hold" grpId="2" nodeType="withEffect">
                                  <p:stCondLst>
                                    <p:cond delay="0"/>
                                  </p:stCondLst>
                                  <p:childTnLst>
                                    <p:anim calcmode="lin" valueType="num">
                                      <p:cBhvr additive="base">
                                        <p:cTn id="370" dur="2000"/>
                                        <p:tgtEl>
                                          <p:spTgt spid="9"/>
                                        </p:tgtEl>
                                        <p:attrNameLst>
                                          <p:attrName>ppt_x</p:attrName>
                                        </p:attrNameLst>
                                      </p:cBhvr>
                                      <p:tavLst>
                                        <p:tav tm="0">
                                          <p:val>
                                            <p:strVal val="ppt_x"/>
                                          </p:val>
                                        </p:tav>
                                        <p:tav tm="100000">
                                          <p:val>
                                            <p:strVal val="0-ppt_w/2"/>
                                          </p:val>
                                        </p:tav>
                                      </p:tavLst>
                                    </p:anim>
                                    <p:anim calcmode="lin" valueType="num">
                                      <p:cBhvr additive="base">
                                        <p:cTn id="371" dur="2000"/>
                                        <p:tgtEl>
                                          <p:spTgt spid="9"/>
                                        </p:tgtEl>
                                        <p:attrNameLst>
                                          <p:attrName>ppt_y</p:attrName>
                                        </p:attrNameLst>
                                      </p:cBhvr>
                                      <p:tavLst>
                                        <p:tav tm="0">
                                          <p:val>
                                            <p:strVal val="ppt_y"/>
                                          </p:val>
                                        </p:tav>
                                        <p:tav tm="100000">
                                          <p:val>
                                            <p:strVal val="1+ppt_h/2"/>
                                          </p:val>
                                        </p:tav>
                                      </p:tavLst>
                                    </p:anim>
                                    <p:set>
                                      <p:cBhvr>
                                        <p:cTn id="372" dur="1" fill="hold">
                                          <p:stCondLst>
                                            <p:cond delay="1999"/>
                                          </p:stCondLst>
                                        </p:cTn>
                                        <p:tgtEl>
                                          <p:spTgt spid="9"/>
                                        </p:tgtEl>
                                        <p:attrNameLst>
                                          <p:attrName>style.visibility</p:attrName>
                                        </p:attrNameLst>
                                      </p:cBhvr>
                                      <p:to>
                                        <p:strVal val="hidden"/>
                                      </p:to>
                                    </p:set>
                                  </p:childTnLst>
                                </p:cTn>
                              </p:par>
                              <p:par>
                                <p:cTn id="373" presetID="2" presetClass="exit" presetSubtype="12" fill="hold" grpId="2" nodeType="withEffect">
                                  <p:stCondLst>
                                    <p:cond delay="0"/>
                                  </p:stCondLst>
                                  <p:childTnLst>
                                    <p:anim calcmode="lin" valueType="num">
                                      <p:cBhvr additive="base">
                                        <p:cTn id="374" dur="2000"/>
                                        <p:tgtEl>
                                          <p:spTgt spid="11"/>
                                        </p:tgtEl>
                                        <p:attrNameLst>
                                          <p:attrName>ppt_x</p:attrName>
                                        </p:attrNameLst>
                                      </p:cBhvr>
                                      <p:tavLst>
                                        <p:tav tm="0">
                                          <p:val>
                                            <p:strVal val="ppt_x"/>
                                          </p:val>
                                        </p:tav>
                                        <p:tav tm="100000">
                                          <p:val>
                                            <p:strVal val="0-ppt_w/2"/>
                                          </p:val>
                                        </p:tav>
                                      </p:tavLst>
                                    </p:anim>
                                    <p:anim calcmode="lin" valueType="num">
                                      <p:cBhvr additive="base">
                                        <p:cTn id="375" dur="2000"/>
                                        <p:tgtEl>
                                          <p:spTgt spid="11"/>
                                        </p:tgtEl>
                                        <p:attrNameLst>
                                          <p:attrName>ppt_y</p:attrName>
                                        </p:attrNameLst>
                                      </p:cBhvr>
                                      <p:tavLst>
                                        <p:tav tm="0">
                                          <p:val>
                                            <p:strVal val="ppt_y"/>
                                          </p:val>
                                        </p:tav>
                                        <p:tav tm="100000">
                                          <p:val>
                                            <p:strVal val="1+ppt_h/2"/>
                                          </p:val>
                                        </p:tav>
                                      </p:tavLst>
                                    </p:anim>
                                    <p:set>
                                      <p:cBhvr>
                                        <p:cTn id="376" dur="1" fill="hold">
                                          <p:stCondLst>
                                            <p:cond delay="1999"/>
                                          </p:stCondLst>
                                        </p:cTn>
                                        <p:tgtEl>
                                          <p:spTgt spid="11"/>
                                        </p:tgtEl>
                                        <p:attrNameLst>
                                          <p:attrName>style.visibility</p:attrName>
                                        </p:attrNameLst>
                                      </p:cBhvr>
                                      <p:to>
                                        <p:strVal val="hidden"/>
                                      </p:to>
                                    </p:set>
                                  </p:childTnLst>
                                </p:cTn>
                              </p:par>
                              <p:par>
                                <p:cTn id="377" presetID="2" presetClass="exit" presetSubtype="12" fill="hold" grpId="2" nodeType="withEffect">
                                  <p:stCondLst>
                                    <p:cond delay="0"/>
                                  </p:stCondLst>
                                  <p:childTnLst>
                                    <p:anim calcmode="lin" valueType="num">
                                      <p:cBhvr additive="base">
                                        <p:cTn id="378" dur="2000"/>
                                        <p:tgtEl>
                                          <p:spTgt spid="14"/>
                                        </p:tgtEl>
                                        <p:attrNameLst>
                                          <p:attrName>ppt_x</p:attrName>
                                        </p:attrNameLst>
                                      </p:cBhvr>
                                      <p:tavLst>
                                        <p:tav tm="0">
                                          <p:val>
                                            <p:strVal val="ppt_x"/>
                                          </p:val>
                                        </p:tav>
                                        <p:tav tm="100000">
                                          <p:val>
                                            <p:strVal val="0-ppt_w/2"/>
                                          </p:val>
                                        </p:tav>
                                      </p:tavLst>
                                    </p:anim>
                                    <p:anim calcmode="lin" valueType="num">
                                      <p:cBhvr additive="base">
                                        <p:cTn id="379" dur="2000"/>
                                        <p:tgtEl>
                                          <p:spTgt spid="14"/>
                                        </p:tgtEl>
                                        <p:attrNameLst>
                                          <p:attrName>ppt_y</p:attrName>
                                        </p:attrNameLst>
                                      </p:cBhvr>
                                      <p:tavLst>
                                        <p:tav tm="0">
                                          <p:val>
                                            <p:strVal val="ppt_y"/>
                                          </p:val>
                                        </p:tav>
                                        <p:tav tm="100000">
                                          <p:val>
                                            <p:strVal val="1+ppt_h/2"/>
                                          </p:val>
                                        </p:tav>
                                      </p:tavLst>
                                    </p:anim>
                                    <p:set>
                                      <p:cBhvr>
                                        <p:cTn id="380" dur="1" fill="hold">
                                          <p:stCondLst>
                                            <p:cond delay="1999"/>
                                          </p:stCondLst>
                                        </p:cTn>
                                        <p:tgtEl>
                                          <p:spTgt spid="14"/>
                                        </p:tgtEl>
                                        <p:attrNameLst>
                                          <p:attrName>style.visibility</p:attrName>
                                        </p:attrNameLst>
                                      </p:cBhvr>
                                      <p:to>
                                        <p:strVal val="hidden"/>
                                      </p:to>
                                    </p:set>
                                  </p:childTnLst>
                                </p:cTn>
                              </p:par>
                              <p:par>
                                <p:cTn id="381" presetID="2" presetClass="exit" presetSubtype="12" fill="hold" grpId="2" nodeType="withEffect">
                                  <p:stCondLst>
                                    <p:cond delay="0"/>
                                  </p:stCondLst>
                                  <p:childTnLst>
                                    <p:anim calcmode="lin" valueType="num">
                                      <p:cBhvr additive="base">
                                        <p:cTn id="382" dur="2000"/>
                                        <p:tgtEl>
                                          <p:spTgt spid="15"/>
                                        </p:tgtEl>
                                        <p:attrNameLst>
                                          <p:attrName>ppt_x</p:attrName>
                                        </p:attrNameLst>
                                      </p:cBhvr>
                                      <p:tavLst>
                                        <p:tav tm="0">
                                          <p:val>
                                            <p:strVal val="ppt_x"/>
                                          </p:val>
                                        </p:tav>
                                        <p:tav tm="100000">
                                          <p:val>
                                            <p:strVal val="0-ppt_w/2"/>
                                          </p:val>
                                        </p:tav>
                                      </p:tavLst>
                                    </p:anim>
                                    <p:anim calcmode="lin" valueType="num">
                                      <p:cBhvr additive="base">
                                        <p:cTn id="383" dur="2000"/>
                                        <p:tgtEl>
                                          <p:spTgt spid="15"/>
                                        </p:tgtEl>
                                        <p:attrNameLst>
                                          <p:attrName>ppt_y</p:attrName>
                                        </p:attrNameLst>
                                      </p:cBhvr>
                                      <p:tavLst>
                                        <p:tav tm="0">
                                          <p:val>
                                            <p:strVal val="ppt_y"/>
                                          </p:val>
                                        </p:tav>
                                        <p:tav tm="100000">
                                          <p:val>
                                            <p:strVal val="1+ppt_h/2"/>
                                          </p:val>
                                        </p:tav>
                                      </p:tavLst>
                                    </p:anim>
                                    <p:set>
                                      <p:cBhvr>
                                        <p:cTn id="384" dur="1" fill="hold">
                                          <p:stCondLst>
                                            <p:cond delay="1999"/>
                                          </p:stCondLst>
                                        </p:cTn>
                                        <p:tgtEl>
                                          <p:spTgt spid="15"/>
                                        </p:tgtEl>
                                        <p:attrNameLst>
                                          <p:attrName>style.visibility</p:attrName>
                                        </p:attrNameLst>
                                      </p:cBhvr>
                                      <p:to>
                                        <p:strVal val="hidden"/>
                                      </p:to>
                                    </p:set>
                                  </p:childTnLst>
                                </p:cTn>
                              </p:par>
                              <p:par>
                                <p:cTn id="385" presetID="2" presetClass="exit" presetSubtype="12" fill="hold" grpId="2" nodeType="withEffect">
                                  <p:stCondLst>
                                    <p:cond delay="0"/>
                                  </p:stCondLst>
                                  <p:childTnLst>
                                    <p:anim calcmode="lin" valueType="num">
                                      <p:cBhvr additive="base">
                                        <p:cTn id="386" dur="2000"/>
                                        <p:tgtEl>
                                          <p:spTgt spid="16"/>
                                        </p:tgtEl>
                                        <p:attrNameLst>
                                          <p:attrName>ppt_x</p:attrName>
                                        </p:attrNameLst>
                                      </p:cBhvr>
                                      <p:tavLst>
                                        <p:tav tm="0">
                                          <p:val>
                                            <p:strVal val="ppt_x"/>
                                          </p:val>
                                        </p:tav>
                                        <p:tav tm="100000">
                                          <p:val>
                                            <p:strVal val="0-ppt_w/2"/>
                                          </p:val>
                                        </p:tav>
                                      </p:tavLst>
                                    </p:anim>
                                    <p:anim calcmode="lin" valueType="num">
                                      <p:cBhvr additive="base">
                                        <p:cTn id="387" dur="2000"/>
                                        <p:tgtEl>
                                          <p:spTgt spid="16"/>
                                        </p:tgtEl>
                                        <p:attrNameLst>
                                          <p:attrName>ppt_y</p:attrName>
                                        </p:attrNameLst>
                                      </p:cBhvr>
                                      <p:tavLst>
                                        <p:tav tm="0">
                                          <p:val>
                                            <p:strVal val="ppt_y"/>
                                          </p:val>
                                        </p:tav>
                                        <p:tav tm="100000">
                                          <p:val>
                                            <p:strVal val="1+ppt_h/2"/>
                                          </p:val>
                                        </p:tav>
                                      </p:tavLst>
                                    </p:anim>
                                    <p:set>
                                      <p:cBhvr>
                                        <p:cTn id="388" dur="1" fill="hold">
                                          <p:stCondLst>
                                            <p:cond delay="1999"/>
                                          </p:stCondLst>
                                        </p:cTn>
                                        <p:tgtEl>
                                          <p:spTgt spid="16"/>
                                        </p:tgtEl>
                                        <p:attrNameLst>
                                          <p:attrName>style.visibility</p:attrName>
                                        </p:attrNameLst>
                                      </p:cBhvr>
                                      <p:to>
                                        <p:strVal val="hidden"/>
                                      </p:to>
                                    </p:set>
                                  </p:childTnLst>
                                </p:cTn>
                              </p:par>
                              <p:par>
                                <p:cTn id="389" presetID="2" presetClass="exit" presetSubtype="12" fill="hold" grpId="2" nodeType="withEffect">
                                  <p:stCondLst>
                                    <p:cond delay="0"/>
                                  </p:stCondLst>
                                  <p:childTnLst>
                                    <p:anim calcmode="lin" valueType="num">
                                      <p:cBhvr additive="base">
                                        <p:cTn id="390" dur="2000"/>
                                        <p:tgtEl>
                                          <p:spTgt spid="21"/>
                                        </p:tgtEl>
                                        <p:attrNameLst>
                                          <p:attrName>ppt_x</p:attrName>
                                        </p:attrNameLst>
                                      </p:cBhvr>
                                      <p:tavLst>
                                        <p:tav tm="0">
                                          <p:val>
                                            <p:strVal val="ppt_x"/>
                                          </p:val>
                                        </p:tav>
                                        <p:tav tm="100000">
                                          <p:val>
                                            <p:strVal val="0-ppt_w/2"/>
                                          </p:val>
                                        </p:tav>
                                      </p:tavLst>
                                    </p:anim>
                                    <p:anim calcmode="lin" valueType="num">
                                      <p:cBhvr additive="base">
                                        <p:cTn id="391" dur="2000"/>
                                        <p:tgtEl>
                                          <p:spTgt spid="21"/>
                                        </p:tgtEl>
                                        <p:attrNameLst>
                                          <p:attrName>ppt_y</p:attrName>
                                        </p:attrNameLst>
                                      </p:cBhvr>
                                      <p:tavLst>
                                        <p:tav tm="0">
                                          <p:val>
                                            <p:strVal val="ppt_y"/>
                                          </p:val>
                                        </p:tav>
                                        <p:tav tm="100000">
                                          <p:val>
                                            <p:strVal val="1+ppt_h/2"/>
                                          </p:val>
                                        </p:tav>
                                      </p:tavLst>
                                    </p:anim>
                                    <p:set>
                                      <p:cBhvr>
                                        <p:cTn id="392" dur="1" fill="hold">
                                          <p:stCondLst>
                                            <p:cond delay="1999"/>
                                          </p:stCondLst>
                                        </p:cTn>
                                        <p:tgtEl>
                                          <p:spTgt spid="21"/>
                                        </p:tgtEl>
                                        <p:attrNameLst>
                                          <p:attrName>style.visibility</p:attrName>
                                        </p:attrNameLst>
                                      </p:cBhvr>
                                      <p:to>
                                        <p:strVal val="hidden"/>
                                      </p:to>
                                    </p:set>
                                  </p:childTnLst>
                                </p:cTn>
                              </p:par>
                              <p:par>
                                <p:cTn id="393" presetID="2" presetClass="exit" presetSubtype="12" fill="hold" grpId="2" nodeType="withEffect">
                                  <p:stCondLst>
                                    <p:cond delay="0"/>
                                  </p:stCondLst>
                                  <p:childTnLst>
                                    <p:anim calcmode="lin" valueType="num">
                                      <p:cBhvr additive="base">
                                        <p:cTn id="394" dur="2000"/>
                                        <p:tgtEl>
                                          <p:spTgt spid="22"/>
                                        </p:tgtEl>
                                        <p:attrNameLst>
                                          <p:attrName>ppt_x</p:attrName>
                                        </p:attrNameLst>
                                      </p:cBhvr>
                                      <p:tavLst>
                                        <p:tav tm="0">
                                          <p:val>
                                            <p:strVal val="ppt_x"/>
                                          </p:val>
                                        </p:tav>
                                        <p:tav tm="100000">
                                          <p:val>
                                            <p:strVal val="0-ppt_w/2"/>
                                          </p:val>
                                        </p:tav>
                                      </p:tavLst>
                                    </p:anim>
                                    <p:anim calcmode="lin" valueType="num">
                                      <p:cBhvr additive="base">
                                        <p:cTn id="395" dur="2000"/>
                                        <p:tgtEl>
                                          <p:spTgt spid="22"/>
                                        </p:tgtEl>
                                        <p:attrNameLst>
                                          <p:attrName>ppt_y</p:attrName>
                                        </p:attrNameLst>
                                      </p:cBhvr>
                                      <p:tavLst>
                                        <p:tav tm="0">
                                          <p:val>
                                            <p:strVal val="ppt_y"/>
                                          </p:val>
                                        </p:tav>
                                        <p:tav tm="100000">
                                          <p:val>
                                            <p:strVal val="1+ppt_h/2"/>
                                          </p:val>
                                        </p:tav>
                                      </p:tavLst>
                                    </p:anim>
                                    <p:set>
                                      <p:cBhvr>
                                        <p:cTn id="396" dur="1" fill="hold">
                                          <p:stCondLst>
                                            <p:cond delay="1999"/>
                                          </p:stCondLst>
                                        </p:cTn>
                                        <p:tgtEl>
                                          <p:spTgt spid="22"/>
                                        </p:tgtEl>
                                        <p:attrNameLst>
                                          <p:attrName>style.visibility</p:attrName>
                                        </p:attrNameLst>
                                      </p:cBhvr>
                                      <p:to>
                                        <p:strVal val="hidden"/>
                                      </p:to>
                                    </p:set>
                                  </p:childTnLst>
                                </p:cTn>
                              </p:par>
                              <p:par>
                                <p:cTn id="397" presetID="2" presetClass="exit" presetSubtype="3" fill="hold" grpId="2" nodeType="withEffect">
                                  <p:stCondLst>
                                    <p:cond delay="0"/>
                                  </p:stCondLst>
                                  <p:childTnLst>
                                    <p:anim calcmode="lin" valueType="num">
                                      <p:cBhvr additive="base">
                                        <p:cTn id="398" dur="2000"/>
                                        <p:tgtEl>
                                          <p:spTgt spid="20"/>
                                        </p:tgtEl>
                                        <p:attrNameLst>
                                          <p:attrName>ppt_x</p:attrName>
                                        </p:attrNameLst>
                                      </p:cBhvr>
                                      <p:tavLst>
                                        <p:tav tm="0">
                                          <p:val>
                                            <p:strVal val="ppt_x"/>
                                          </p:val>
                                        </p:tav>
                                        <p:tav tm="100000">
                                          <p:val>
                                            <p:strVal val="1+ppt_w/2"/>
                                          </p:val>
                                        </p:tav>
                                      </p:tavLst>
                                    </p:anim>
                                    <p:anim calcmode="lin" valueType="num">
                                      <p:cBhvr additive="base">
                                        <p:cTn id="399" dur="2000"/>
                                        <p:tgtEl>
                                          <p:spTgt spid="20"/>
                                        </p:tgtEl>
                                        <p:attrNameLst>
                                          <p:attrName>ppt_y</p:attrName>
                                        </p:attrNameLst>
                                      </p:cBhvr>
                                      <p:tavLst>
                                        <p:tav tm="0">
                                          <p:val>
                                            <p:strVal val="ppt_y"/>
                                          </p:val>
                                        </p:tav>
                                        <p:tav tm="100000">
                                          <p:val>
                                            <p:strVal val="0-ppt_h/2"/>
                                          </p:val>
                                        </p:tav>
                                      </p:tavLst>
                                    </p:anim>
                                    <p:set>
                                      <p:cBhvr>
                                        <p:cTn id="400" dur="1" fill="hold">
                                          <p:stCondLst>
                                            <p:cond delay="1999"/>
                                          </p:stCondLst>
                                        </p:cTn>
                                        <p:tgtEl>
                                          <p:spTgt spid="20"/>
                                        </p:tgtEl>
                                        <p:attrNameLst>
                                          <p:attrName>style.visibility</p:attrName>
                                        </p:attrNameLst>
                                      </p:cBhvr>
                                      <p:to>
                                        <p:strVal val="hidden"/>
                                      </p:to>
                                    </p:set>
                                  </p:childTnLst>
                                </p:cTn>
                              </p:par>
                              <p:par>
                                <p:cTn id="401" presetID="2" presetClass="exit" presetSubtype="3" fill="hold" grpId="2" nodeType="withEffect">
                                  <p:stCondLst>
                                    <p:cond delay="0"/>
                                  </p:stCondLst>
                                  <p:childTnLst>
                                    <p:anim calcmode="lin" valueType="num">
                                      <p:cBhvr additive="base">
                                        <p:cTn id="402" dur="2000"/>
                                        <p:tgtEl>
                                          <p:spTgt spid="24"/>
                                        </p:tgtEl>
                                        <p:attrNameLst>
                                          <p:attrName>ppt_x</p:attrName>
                                        </p:attrNameLst>
                                      </p:cBhvr>
                                      <p:tavLst>
                                        <p:tav tm="0">
                                          <p:val>
                                            <p:strVal val="ppt_x"/>
                                          </p:val>
                                        </p:tav>
                                        <p:tav tm="100000">
                                          <p:val>
                                            <p:strVal val="1+ppt_w/2"/>
                                          </p:val>
                                        </p:tav>
                                      </p:tavLst>
                                    </p:anim>
                                    <p:anim calcmode="lin" valueType="num">
                                      <p:cBhvr additive="base">
                                        <p:cTn id="403" dur="2000"/>
                                        <p:tgtEl>
                                          <p:spTgt spid="24"/>
                                        </p:tgtEl>
                                        <p:attrNameLst>
                                          <p:attrName>ppt_y</p:attrName>
                                        </p:attrNameLst>
                                      </p:cBhvr>
                                      <p:tavLst>
                                        <p:tav tm="0">
                                          <p:val>
                                            <p:strVal val="ppt_y"/>
                                          </p:val>
                                        </p:tav>
                                        <p:tav tm="100000">
                                          <p:val>
                                            <p:strVal val="0-ppt_h/2"/>
                                          </p:val>
                                        </p:tav>
                                      </p:tavLst>
                                    </p:anim>
                                    <p:set>
                                      <p:cBhvr>
                                        <p:cTn id="404" dur="1" fill="hold">
                                          <p:stCondLst>
                                            <p:cond delay="1999"/>
                                          </p:stCondLst>
                                        </p:cTn>
                                        <p:tgtEl>
                                          <p:spTgt spid="24"/>
                                        </p:tgtEl>
                                        <p:attrNameLst>
                                          <p:attrName>style.visibility</p:attrName>
                                        </p:attrNameLst>
                                      </p:cBhvr>
                                      <p:to>
                                        <p:strVal val="hidden"/>
                                      </p:to>
                                    </p:set>
                                  </p:childTnLst>
                                </p:cTn>
                              </p:par>
                              <p:par>
                                <p:cTn id="405" presetID="2" presetClass="exit" presetSubtype="3" fill="hold" grpId="2" nodeType="withEffect">
                                  <p:stCondLst>
                                    <p:cond delay="0"/>
                                  </p:stCondLst>
                                  <p:childTnLst>
                                    <p:anim calcmode="lin" valueType="num">
                                      <p:cBhvr additive="base">
                                        <p:cTn id="406" dur="2000"/>
                                        <p:tgtEl>
                                          <p:spTgt spid="25"/>
                                        </p:tgtEl>
                                        <p:attrNameLst>
                                          <p:attrName>ppt_x</p:attrName>
                                        </p:attrNameLst>
                                      </p:cBhvr>
                                      <p:tavLst>
                                        <p:tav tm="0">
                                          <p:val>
                                            <p:strVal val="ppt_x"/>
                                          </p:val>
                                        </p:tav>
                                        <p:tav tm="100000">
                                          <p:val>
                                            <p:strVal val="1+ppt_w/2"/>
                                          </p:val>
                                        </p:tav>
                                      </p:tavLst>
                                    </p:anim>
                                    <p:anim calcmode="lin" valueType="num">
                                      <p:cBhvr additive="base">
                                        <p:cTn id="407" dur="2000"/>
                                        <p:tgtEl>
                                          <p:spTgt spid="25"/>
                                        </p:tgtEl>
                                        <p:attrNameLst>
                                          <p:attrName>ppt_y</p:attrName>
                                        </p:attrNameLst>
                                      </p:cBhvr>
                                      <p:tavLst>
                                        <p:tav tm="0">
                                          <p:val>
                                            <p:strVal val="ppt_y"/>
                                          </p:val>
                                        </p:tav>
                                        <p:tav tm="100000">
                                          <p:val>
                                            <p:strVal val="0-ppt_h/2"/>
                                          </p:val>
                                        </p:tav>
                                      </p:tavLst>
                                    </p:anim>
                                    <p:set>
                                      <p:cBhvr>
                                        <p:cTn id="408" dur="1" fill="hold">
                                          <p:stCondLst>
                                            <p:cond delay="1999"/>
                                          </p:stCondLst>
                                        </p:cTn>
                                        <p:tgtEl>
                                          <p:spTgt spid="25"/>
                                        </p:tgtEl>
                                        <p:attrNameLst>
                                          <p:attrName>style.visibility</p:attrName>
                                        </p:attrNameLst>
                                      </p:cBhvr>
                                      <p:to>
                                        <p:strVal val="hidden"/>
                                      </p:to>
                                    </p:set>
                                  </p:childTnLst>
                                </p:cTn>
                              </p:par>
                              <p:par>
                                <p:cTn id="409" presetID="2" presetClass="exit" presetSubtype="3" fill="hold" grpId="2" nodeType="withEffect">
                                  <p:stCondLst>
                                    <p:cond delay="0"/>
                                  </p:stCondLst>
                                  <p:childTnLst>
                                    <p:anim calcmode="lin" valueType="num">
                                      <p:cBhvr additive="base">
                                        <p:cTn id="410" dur="2000"/>
                                        <p:tgtEl>
                                          <p:spTgt spid="26"/>
                                        </p:tgtEl>
                                        <p:attrNameLst>
                                          <p:attrName>ppt_x</p:attrName>
                                        </p:attrNameLst>
                                      </p:cBhvr>
                                      <p:tavLst>
                                        <p:tav tm="0">
                                          <p:val>
                                            <p:strVal val="ppt_x"/>
                                          </p:val>
                                        </p:tav>
                                        <p:tav tm="100000">
                                          <p:val>
                                            <p:strVal val="1+ppt_w/2"/>
                                          </p:val>
                                        </p:tav>
                                      </p:tavLst>
                                    </p:anim>
                                    <p:anim calcmode="lin" valueType="num">
                                      <p:cBhvr additive="base">
                                        <p:cTn id="411" dur="2000"/>
                                        <p:tgtEl>
                                          <p:spTgt spid="26"/>
                                        </p:tgtEl>
                                        <p:attrNameLst>
                                          <p:attrName>ppt_y</p:attrName>
                                        </p:attrNameLst>
                                      </p:cBhvr>
                                      <p:tavLst>
                                        <p:tav tm="0">
                                          <p:val>
                                            <p:strVal val="ppt_y"/>
                                          </p:val>
                                        </p:tav>
                                        <p:tav tm="100000">
                                          <p:val>
                                            <p:strVal val="0-ppt_h/2"/>
                                          </p:val>
                                        </p:tav>
                                      </p:tavLst>
                                    </p:anim>
                                    <p:set>
                                      <p:cBhvr>
                                        <p:cTn id="412" dur="1" fill="hold">
                                          <p:stCondLst>
                                            <p:cond delay="1999"/>
                                          </p:stCondLst>
                                        </p:cTn>
                                        <p:tgtEl>
                                          <p:spTgt spid="26"/>
                                        </p:tgtEl>
                                        <p:attrNameLst>
                                          <p:attrName>style.visibility</p:attrName>
                                        </p:attrNameLst>
                                      </p:cBhvr>
                                      <p:to>
                                        <p:strVal val="hidden"/>
                                      </p:to>
                                    </p:set>
                                  </p:childTnLst>
                                </p:cTn>
                              </p:par>
                              <p:par>
                                <p:cTn id="413" presetID="2" presetClass="exit" presetSubtype="3" fill="hold" grpId="2" nodeType="withEffect">
                                  <p:stCondLst>
                                    <p:cond delay="0"/>
                                  </p:stCondLst>
                                  <p:childTnLst>
                                    <p:anim calcmode="lin" valueType="num">
                                      <p:cBhvr additive="base">
                                        <p:cTn id="414" dur="2000"/>
                                        <p:tgtEl>
                                          <p:spTgt spid="27"/>
                                        </p:tgtEl>
                                        <p:attrNameLst>
                                          <p:attrName>ppt_x</p:attrName>
                                        </p:attrNameLst>
                                      </p:cBhvr>
                                      <p:tavLst>
                                        <p:tav tm="0">
                                          <p:val>
                                            <p:strVal val="ppt_x"/>
                                          </p:val>
                                        </p:tav>
                                        <p:tav tm="100000">
                                          <p:val>
                                            <p:strVal val="1+ppt_w/2"/>
                                          </p:val>
                                        </p:tav>
                                      </p:tavLst>
                                    </p:anim>
                                    <p:anim calcmode="lin" valueType="num">
                                      <p:cBhvr additive="base">
                                        <p:cTn id="415" dur="2000"/>
                                        <p:tgtEl>
                                          <p:spTgt spid="27"/>
                                        </p:tgtEl>
                                        <p:attrNameLst>
                                          <p:attrName>ppt_y</p:attrName>
                                        </p:attrNameLst>
                                      </p:cBhvr>
                                      <p:tavLst>
                                        <p:tav tm="0">
                                          <p:val>
                                            <p:strVal val="ppt_y"/>
                                          </p:val>
                                        </p:tav>
                                        <p:tav tm="100000">
                                          <p:val>
                                            <p:strVal val="0-ppt_h/2"/>
                                          </p:val>
                                        </p:tav>
                                      </p:tavLst>
                                    </p:anim>
                                    <p:set>
                                      <p:cBhvr>
                                        <p:cTn id="416" dur="1" fill="hold">
                                          <p:stCondLst>
                                            <p:cond delay="1999"/>
                                          </p:stCondLst>
                                        </p:cTn>
                                        <p:tgtEl>
                                          <p:spTgt spid="27"/>
                                        </p:tgtEl>
                                        <p:attrNameLst>
                                          <p:attrName>style.visibility</p:attrName>
                                        </p:attrNameLst>
                                      </p:cBhvr>
                                      <p:to>
                                        <p:strVal val="hidden"/>
                                      </p:to>
                                    </p:set>
                                  </p:childTnLst>
                                </p:cTn>
                              </p:par>
                              <p:par>
                                <p:cTn id="417" presetID="2" presetClass="exit" presetSubtype="3" fill="hold" grpId="2" nodeType="withEffect">
                                  <p:stCondLst>
                                    <p:cond delay="0"/>
                                  </p:stCondLst>
                                  <p:childTnLst>
                                    <p:anim calcmode="lin" valueType="num">
                                      <p:cBhvr additive="base">
                                        <p:cTn id="418" dur="2000"/>
                                        <p:tgtEl>
                                          <p:spTgt spid="28"/>
                                        </p:tgtEl>
                                        <p:attrNameLst>
                                          <p:attrName>ppt_x</p:attrName>
                                        </p:attrNameLst>
                                      </p:cBhvr>
                                      <p:tavLst>
                                        <p:tav tm="0">
                                          <p:val>
                                            <p:strVal val="ppt_x"/>
                                          </p:val>
                                        </p:tav>
                                        <p:tav tm="100000">
                                          <p:val>
                                            <p:strVal val="1+ppt_w/2"/>
                                          </p:val>
                                        </p:tav>
                                      </p:tavLst>
                                    </p:anim>
                                    <p:anim calcmode="lin" valueType="num">
                                      <p:cBhvr additive="base">
                                        <p:cTn id="419" dur="2000"/>
                                        <p:tgtEl>
                                          <p:spTgt spid="28"/>
                                        </p:tgtEl>
                                        <p:attrNameLst>
                                          <p:attrName>ppt_y</p:attrName>
                                        </p:attrNameLst>
                                      </p:cBhvr>
                                      <p:tavLst>
                                        <p:tav tm="0">
                                          <p:val>
                                            <p:strVal val="ppt_y"/>
                                          </p:val>
                                        </p:tav>
                                        <p:tav tm="100000">
                                          <p:val>
                                            <p:strVal val="0-ppt_h/2"/>
                                          </p:val>
                                        </p:tav>
                                      </p:tavLst>
                                    </p:anim>
                                    <p:set>
                                      <p:cBhvr>
                                        <p:cTn id="420" dur="1" fill="hold">
                                          <p:stCondLst>
                                            <p:cond delay="1999"/>
                                          </p:stCondLst>
                                        </p:cTn>
                                        <p:tgtEl>
                                          <p:spTgt spid="28"/>
                                        </p:tgtEl>
                                        <p:attrNameLst>
                                          <p:attrName>style.visibility</p:attrName>
                                        </p:attrNameLst>
                                      </p:cBhvr>
                                      <p:to>
                                        <p:strVal val="hidden"/>
                                      </p:to>
                                    </p:set>
                                  </p:childTnLst>
                                </p:cTn>
                              </p:par>
                              <p:par>
                                <p:cTn id="421" presetID="2" presetClass="exit" presetSubtype="3" fill="hold" grpId="2" nodeType="withEffect">
                                  <p:stCondLst>
                                    <p:cond delay="0"/>
                                  </p:stCondLst>
                                  <p:childTnLst>
                                    <p:anim calcmode="lin" valueType="num">
                                      <p:cBhvr additive="base">
                                        <p:cTn id="422" dur="2000"/>
                                        <p:tgtEl>
                                          <p:spTgt spid="29"/>
                                        </p:tgtEl>
                                        <p:attrNameLst>
                                          <p:attrName>ppt_x</p:attrName>
                                        </p:attrNameLst>
                                      </p:cBhvr>
                                      <p:tavLst>
                                        <p:tav tm="0">
                                          <p:val>
                                            <p:strVal val="ppt_x"/>
                                          </p:val>
                                        </p:tav>
                                        <p:tav tm="100000">
                                          <p:val>
                                            <p:strVal val="1+ppt_w/2"/>
                                          </p:val>
                                        </p:tav>
                                      </p:tavLst>
                                    </p:anim>
                                    <p:anim calcmode="lin" valueType="num">
                                      <p:cBhvr additive="base">
                                        <p:cTn id="423" dur="2000"/>
                                        <p:tgtEl>
                                          <p:spTgt spid="29"/>
                                        </p:tgtEl>
                                        <p:attrNameLst>
                                          <p:attrName>ppt_y</p:attrName>
                                        </p:attrNameLst>
                                      </p:cBhvr>
                                      <p:tavLst>
                                        <p:tav tm="0">
                                          <p:val>
                                            <p:strVal val="ppt_y"/>
                                          </p:val>
                                        </p:tav>
                                        <p:tav tm="100000">
                                          <p:val>
                                            <p:strVal val="0-ppt_h/2"/>
                                          </p:val>
                                        </p:tav>
                                      </p:tavLst>
                                    </p:anim>
                                    <p:set>
                                      <p:cBhvr>
                                        <p:cTn id="424" dur="1" fill="hold">
                                          <p:stCondLst>
                                            <p:cond delay="1999"/>
                                          </p:stCondLst>
                                        </p:cTn>
                                        <p:tgtEl>
                                          <p:spTgt spid="29"/>
                                        </p:tgtEl>
                                        <p:attrNameLst>
                                          <p:attrName>style.visibility</p:attrName>
                                        </p:attrNameLst>
                                      </p:cBhvr>
                                      <p:to>
                                        <p:strVal val="hidden"/>
                                      </p:to>
                                    </p:set>
                                  </p:childTnLst>
                                </p:cTn>
                              </p:par>
                              <p:par>
                                <p:cTn id="425" presetID="2" presetClass="exit" presetSubtype="3" fill="hold" grpId="2" nodeType="withEffect">
                                  <p:stCondLst>
                                    <p:cond delay="0"/>
                                  </p:stCondLst>
                                  <p:childTnLst>
                                    <p:anim calcmode="lin" valueType="num">
                                      <p:cBhvr additive="base">
                                        <p:cTn id="426" dur="2000"/>
                                        <p:tgtEl>
                                          <p:spTgt spid="30"/>
                                        </p:tgtEl>
                                        <p:attrNameLst>
                                          <p:attrName>ppt_x</p:attrName>
                                        </p:attrNameLst>
                                      </p:cBhvr>
                                      <p:tavLst>
                                        <p:tav tm="0">
                                          <p:val>
                                            <p:strVal val="ppt_x"/>
                                          </p:val>
                                        </p:tav>
                                        <p:tav tm="100000">
                                          <p:val>
                                            <p:strVal val="1+ppt_w/2"/>
                                          </p:val>
                                        </p:tav>
                                      </p:tavLst>
                                    </p:anim>
                                    <p:anim calcmode="lin" valueType="num">
                                      <p:cBhvr additive="base">
                                        <p:cTn id="427" dur="2000"/>
                                        <p:tgtEl>
                                          <p:spTgt spid="30"/>
                                        </p:tgtEl>
                                        <p:attrNameLst>
                                          <p:attrName>ppt_y</p:attrName>
                                        </p:attrNameLst>
                                      </p:cBhvr>
                                      <p:tavLst>
                                        <p:tav tm="0">
                                          <p:val>
                                            <p:strVal val="ppt_y"/>
                                          </p:val>
                                        </p:tav>
                                        <p:tav tm="100000">
                                          <p:val>
                                            <p:strVal val="0-ppt_h/2"/>
                                          </p:val>
                                        </p:tav>
                                      </p:tavLst>
                                    </p:anim>
                                    <p:set>
                                      <p:cBhvr>
                                        <p:cTn id="428" dur="1" fill="hold">
                                          <p:stCondLst>
                                            <p:cond delay="19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asi hechos\chocolate\Chocolate-chocolate-30423745-2000-1445.jpg"/>
          <p:cNvPicPr>
            <a:picLocks noChangeAspect="1" noChangeArrowheads="1"/>
          </p:cNvPicPr>
          <p:nvPr/>
        </p:nvPicPr>
        <p:blipFill>
          <a:blip r:embed="rId2" cstate="print"/>
          <a:srcRect/>
          <a:stretch>
            <a:fillRect/>
          </a:stretch>
        </p:blipFill>
        <p:spPr bwMode="auto">
          <a:xfrm>
            <a:off x="0" y="0"/>
            <a:ext cx="949340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casi hechos\chocolate\untitled.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asi hechos\chocolate\770px-Chocolate.jpg"/>
          <p:cNvPicPr>
            <a:picLocks noChangeAspect="1" noChangeArrowheads="1"/>
          </p:cNvPicPr>
          <p:nvPr/>
        </p:nvPicPr>
        <p:blipFill>
          <a:blip r:embed="rId2" cstate="print"/>
          <a:srcRect/>
          <a:stretch>
            <a:fillRect/>
          </a:stretch>
        </p:blipFill>
        <p:spPr bwMode="auto">
          <a:xfrm>
            <a:off x="0" y="0"/>
            <a:ext cx="9128912" cy="7101408"/>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asi hechos\chocolate\comer-chocolates.jpg"/>
          <p:cNvPicPr>
            <a:picLocks noChangeAspect="1" noChangeArrowheads="1"/>
          </p:cNvPicPr>
          <p:nvPr/>
        </p:nvPicPr>
        <p:blipFill>
          <a:blip r:embed="rId2" cstate="print"/>
          <a:srcRect/>
          <a:stretch>
            <a:fillRect/>
          </a:stretch>
        </p:blipFill>
        <p:spPr bwMode="auto">
          <a:xfrm>
            <a:off x="0" y="-1"/>
            <a:ext cx="9144000" cy="6947069"/>
          </a:xfrm>
          <a:prstGeom prst="rect">
            <a:avLst/>
          </a:prstGeom>
          <a:noFill/>
        </p:spPr>
      </p:pic>
      <p:pic>
        <p:nvPicPr>
          <p:cNvPr id="14338" name="Picture 2" descr="C:\Documents and Settings\Dell\Escritorio\casi hechos\chocolate\comer-chocolate-mujer.jpg"/>
          <p:cNvPicPr>
            <a:picLocks noChangeAspect="1" noChangeArrowheads="1"/>
          </p:cNvPicPr>
          <p:nvPr/>
        </p:nvPicPr>
        <p:blipFill>
          <a:blip r:embed="rId3" cstate="print"/>
          <a:srcRect/>
          <a:stretch>
            <a:fillRect/>
          </a:stretch>
        </p:blipFill>
        <p:spPr bwMode="auto">
          <a:xfrm>
            <a:off x="0" y="-26439"/>
            <a:ext cx="5832648" cy="6884439"/>
          </a:xfrm>
          <a:prstGeom prst="rect">
            <a:avLst/>
          </a:prstGeom>
          <a:noFill/>
          <a:effectLst>
            <a:softEdge rad="635000"/>
          </a:effectLst>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circle(out)">
                                      <p:cBhvr>
                                        <p:cTn id="7" dur="5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hocolate-Cinco-cosas-que-no-sabias-sobre-este-exquisito-alimento-3.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
        <p:nvSpPr>
          <p:cNvPr id="2" name="1 Rectángulo"/>
          <p:cNvSpPr/>
          <p:nvPr/>
        </p:nvSpPr>
        <p:spPr>
          <a:xfrm>
            <a:off x="2699792" y="1340768"/>
            <a:ext cx="6264696" cy="5355312"/>
          </a:xfrm>
          <a:prstGeom prst="rect">
            <a:avLst/>
          </a:prstGeom>
        </p:spPr>
        <p:txBody>
          <a:bodyPr wrap="square">
            <a:spAutoFit/>
          </a:bodyPr>
          <a:lstStyle/>
          <a:p>
            <a: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 delicioso y algunos dicen que causa adicción. El </a:t>
            </a:r>
            <a:r>
              <a:rPr lang="es-ES" sz="36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chocolate</a:t>
            </a:r>
            <a: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es uno de los alimentos a los que casi nadie se puede resistir y puedes encontrarlo puro o combinado en diferentes golosinas y postres y en casi cualquier país del mundo.</a:t>
            </a:r>
            <a:r>
              <a:rPr lang="es-ES" i="1" dirty="0" smtClean="0"/>
              <a:t/>
            </a:r>
            <a:br>
              <a:rPr lang="es-ES" i="1" dirty="0" smtClean="0"/>
            </a:br>
            <a:r>
              <a:rPr lang="es-ES" i="1" dirty="0" smtClean="0"/>
              <a:t/>
            </a:r>
            <a:br>
              <a:rPr lang="es-ES" i="1" dirty="0" smtClean="0"/>
            </a:br>
            <a:r>
              <a:rPr lang="es-ES" i="1" dirty="0" smtClean="0"/>
              <a:t/>
            </a:r>
            <a:br>
              <a:rPr lang="es-ES" i="1" dirty="0" smtClean="0"/>
            </a:br>
            <a:endParaRPr lang="es-ES" i="1" dirty="0"/>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6151911"/>
            <a:ext cx="864096" cy="706090"/>
          </a:xfrm>
          <a:prstGeom prst="rect">
            <a:avLst/>
          </a:prstGeom>
          <a:noFill/>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asi hechos\chocolate\04_07_2012-www_chefpor1dia_com-Chef Ivan Melo-dicas-receitas-truques-cozinha-site-blog-chocolate-maionese-ovo-cafe-quarta feira.jpg"/>
          <p:cNvPicPr>
            <a:picLocks noChangeAspect="1" noChangeArrowheads="1"/>
          </p:cNvPicPr>
          <p:nvPr/>
        </p:nvPicPr>
        <p:blipFill>
          <a:blip r:embed="rId2" cstate="print"/>
          <a:srcRect/>
          <a:stretch>
            <a:fillRect/>
          </a:stretch>
        </p:blipFill>
        <p:spPr bwMode="auto">
          <a:xfrm>
            <a:off x="0" y="0"/>
            <a:ext cx="9144000" cy="7122139"/>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casi hechos\chocolate\African_woman_eating_chocolate_bar_GOGOAGA00365.jpg"/>
          <p:cNvPicPr>
            <a:picLocks noChangeAspect="1" noChangeArrowheads="1"/>
          </p:cNvPicPr>
          <p:nvPr/>
        </p:nvPicPr>
        <p:blipFill>
          <a:blip r:embed="rId2" cstate="print"/>
          <a:srcRect l="8499" b="4974"/>
          <a:stretch>
            <a:fillRect/>
          </a:stretch>
        </p:blipFill>
        <p:spPr bwMode="auto">
          <a:xfrm>
            <a:off x="-1" y="0"/>
            <a:ext cx="9230711"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hocolate-Cinco-cosas-que-no-sabias-sobre-este-exquisito-alimento-1.jpg"/>
          <p:cNvPicPr>
            <a:picLocks noChangeAspect="1" noChangeArrowheads="1"/>
          </p:cNvPicPr>
          <p:nvPr/>
        </p:nvPicPr>
        <p:blipFill>
          <a:blip r:embed="rId2" cstate="print"/>
          <a:srcRect/>
          <a:stretch>
            <a:fillRect/>
          </a:stretch>
        </p:blipFill>
        <p:spPr bwMode="auto">
          <a:xfrm>
            <a:off x="0" y="0"/>
            <a:ext cx="9247954" cy="6858000"/>
          </a:xfrm>
          <a:prstGeom prst="rect">
            <a:avLst/>
          </a:prstGeom>
          <a:noFill/>
        </p:spPr>
      </p:pic>
      <p:sp>
        <p:nvSpPr>
          <p:cNvPr id="2" name="1 Rectángulo"/>
          <p:cNvSpPr/>
          <p:nvPr/>
        </p:nvSpPr>
        <p:spPr>
          <a:xfrm>
            <a:off x="1547664" y="764704"/>
            <a:ext cx="6858000" cy="5632311"/>
          </a:xfrm>
          <a:prstGeom prst="rect">
            <a:avLst/>
          </a:prstGeom>
        </p:spPr>
        <p:txBody>
          <a:bodyPr wrap="square">
            <a:spAutoFit/>
          </a:bodyPr>
          <a:lstStyle/>
          <a:p>
            <a: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chocolate, tiene varios efectos que van más allá de ser sólo un rico manjar y hoy queremos que conozcas </a:t>
            </a:r>
            <a:r>
              <a:rPr lang="es-ES" sz="36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algunas curiosidades</a:t>
            </a:r>
            <a: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sobre este exquisito alimento que nos hace suspirar con sólo imaginarlo.</a:t>
            </a:r>
            <a:b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endParaRPr lang="es-ES" sz="36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6151911"/>
            <a:ext cx="864096" cy="706090"/>
          </a:xfrm>
          <a:prstGeom prst="rect">
            <a:avLst/>
          </a:prstGeom>
          <a:noFill/>
        </p:spPr>
      </p:pic>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casi hechos\chocolate\CHOCOLATE--644x362.jpg"/>
          <p:cNvPicPr>
            <a:picLocks noChangeAspect="1" noChangeArrowheads="1"/>
          </p:cNvPicPr>
          <p:nvPr/>
        </p:nvPicPr>
        <p:blipFill>
          <a:blip r:embed="rId2" cstate="print"/>
          <a:srcRect/>
          <a:stretch>
            <a:fillRect/>
          </a:stretch>
        </p:blipFill>
        <p:spPr bwMode="auto">
          <a:xfrm>
            <a:off x="-1" y="0"/>
            <a:ext cx="9174673"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hocolate-Cinco-cosas-que-no-sabias-sobre-este-exquisito-alimento-1.jpg"/>
          <p:cNvPicPr>
            <a:picLocks noChangeAspect="1" noChangeArrowheads="1"/>
          </p:cNvPicPr>
          <p:nvPr/>
        </p:nvPicPr>
        <p:blipFill>
          <a:blip r:embed="rId2" cstate="print"/>
          <a:srcRect/>
          <a:stretch>
            <a:fillRect/>
          </a:stretch>
        </p:blipFill>
        <p:spPr bwMode="auto">
          <a:xfrm>
            <a:off x="0" y="0"/>
            <a:ext cx="9247954"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93300"/>
        </a:solidFill>
        <a:effectLst/>
      </p:bgPr>
    </p:bg>
    <p:spTree>
      <p:nvGrpSpPr>
        <p:cNvPr id="1" name=""/>
        <p:cNvGrpSpPr/>
        <p:nvPr/>
      </p:nvGrpSpPr>
      <p:grpSpPr>
        <a:xfrm>
          <a:off x="0" y="0"/>
          <a:ext cx="0" cy="0"/>
          <a:chOff x="0" y="0"/>
          <a:chExt cx="0" cy="0"/>
        </a:xfrm>
      </p:grpSpPr>
      <p:pic>
        <p:nvPicPr>
          <p:cNvPr id="3" name="Picture 2" descr="Chocolate-Cinco-cosas-que-no-sabias-sobre-este-exquisito-alimento-1.jpg"/>
          <p:cNvPicPr>
            <a:picLocks noChangeAspect="1" noChangeArrowheads="1"/>
          </p:cNvPicPr>
          <p:nvPr/>
        </p:nvPicPr>
        <p:blipFill>
          <a:blip r:embed="rId3" cstate="print"/>
          <a:srcRect/>
          <a:stretch>
            <a:fillRect/>
          </a:stretch>
        </p:blipFill>
        <p:spPr bwMode="auto">
          <a:xfrm>
            <a:off x="0" y="0"/>
            <a:ext cx="9247954" cy="7029400"/>
          </a:xfrm>
          <a:prstGeom prst="rect">
            <a:avLst/>
          </a:prstGeom>
          <a:noFill/>
        </p:spPr>
      </p:pic>
      <p:sp>
        <p:nvSpPr>
          <p:cNvPr id="2" name="1 Rectángulo"/>
          <p:cNvSpPr/>
          <p:nvPr/>
        </p:nvSpPr>
        <p:spPr>
          <a:xfrm>
            <a:off x="467544" y="517803"/>
            <a:ext cx="7920880" cy="6340197"/>
          </a:xfrm>
          <a:prstGeom prst="rect">
            <a:avLst/>
          </a:prstGeom>
        </p:spPr>
        <p:txBody>
          <a:bodyPr wrap="square">
            <a:spAutoFit/>
          </a:bodyPr>
          <a:lstStyle/>
          <a:p>
            <a:pPr algn="ct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AFRODISÍACO</a:t>
            </a:r>
          </a:p>
          <a:p>
            <a:pPr algn="ct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Si quieres preparar un postre romántico, usa chocolate. Este alimento contiene </a:t>
            </a:r>
            <a:r>
              <a:rPr lang="es-ES" sz="32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teobromina</a:t>
            </a: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una sustancia que, además de ser relajante, dilata los vasos sanguíneos, lo que en ciertas zonas aumenta la sensación de placer.</a:t>
            </a:r>
            <a:b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Además de ser rico, puedes encontrar formas creativas de aprovechar el chocolate y darle un extra de sabor a tu vida amorosa aprovechando este </a:t>
            </a:r>
            <a:r>
              <a:rPr lang="es-ES" sz="32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delicioso afrodisíaco</a:t>
            </a: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r>
              <a:rPr lang="es-ES" sz="3200" dirty="0" smtClean="0"/>
              <a:t/>
            </a:r>
            <a:br>
              <a:rPr lang="es-ES" sz="3200" dirty="0" smtClean="0"/>
            </a:br>
            <a:endParaRPr lang="es-ES" sz="3200" dirty="0"/>
          </a:p>
        </p:txBody>
      </p:sp>
      <p:pic>
        <p:nvPicPr>
          <p:cNvPr id="4" name="Picture 3" descr="illusion-017"/>
          <p:cNvPicPr>
            <a:picLocks noChangeAspect="1" noChangeArrowheads="1" noCrop="1"/>
          </p:cNvPicPr>
          <p:nvPr/>
        </p:nvPicPr>
        <p:blipFill>
          <a:blip r:embed="rId4"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5" name="Picture 2" descr="C:\Documents and Settings\Dell\Escritorio\formas montar\2cxx0f8.gif"/>
          <p:cNvPicPr>
            <a:picLocks noChangeAspect="1" noChangeArrowheads="1" noCrop="1"/>
          </p:cNvPicPr>
          <p:nvPr/>
        </p:nvPicPr>
        <p:blipFill>
          <a:blip r:embed="rId5" cstate="print"/>
          <a:srcRect/>
          <a:stretch>
            <a:fillRect/>
          </a:stretch>
        </p:blipFill>
        <p:spPr bwMode="auto">
          <a:xfrm>
            <a:off x="179512" y="6151911"/>
            <a:ext cx="864096" cy="706090"/>
          </a:xfrm>
          <a:prstGeom prst="rect">
            <a:avLst/>
          </a:prstGeom>
          <a:noFill/>
        </p:spPr>
      </p:pic>
    </p:spTree>
  </p:cSld>
  <p:clrMapOvr>
    <a:masterClrMapping/>
  </p:clrMapOvr>
  <p:transition spd="slow" advTm="36000">
    <p:dissolve/>
    <p:sndAc>
      <p:stSnd>
        <p:snd r:embed="rId2" name="04 - sibon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casi hechos\chocolate\shutterstock_81793126-615x345.jpg"/>
          <p:cNvPicPr>
            <a:picLocks noChangeAspect="1" noChangeArrowheads="1"/>
          </p:cNvPicPr>
          <p:nvPr/>
        </p:nvPicPr>
        <p:blipFill>
          <a:blip r:embed="rId2" cstate="print"/>
          <a:srcRect/>
          <a:stretch>
            <a:fillRect/>
          </a:stretch>
        </p:blipFill>
        <p:spPr bwMode="auto">
          <a:xfrm>
            <a:off x="0" y="0"/>
            <a:ext cx="9321617"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hocolate-Cinco-cosas-que-no-sabias-sobre-este-exquisito-alimento-1.jpg"/>
          <p:cNvPicPr>
            <a:picLocks noChangeAspect="1" noChangeArrowheads="1"/>
          </p:cNvPicPr>
          <p:nvPr/>
        </p:nvPicPr>
        <p:blipFill>
          <a:blip r:embed="rId2" cstate="print"/>
          <a:srcRect/>
          <a:stretch>
            <a:fillRect/>
          </a:stretch>
        </p:blipFill>
        <p:spPr bwMode="auto">
          <a:xfrm>
            <a:off x="0" y="0"/>
            <a:ext cx="9247954" cy="6858000"/>
          </a:xfrm>
          <a:prstGeom prst="rect">
            <a:avLst/>
          </a:prstGeom>
          <a:noFill/>
        </p:spPr>
      </p:pic>
      <p:pic>
        <p:nvPicPr>
          <p:cNvPr id="3074" name="Picture 2" descr="C:\Documents and Settings\Dell\Escritorio\casi hechos\chocolate\315905_1967.jpg"/>
          <p:cNvPicPr>
            <a:picLocks noChangeAspect="1" noChangeArrowheads="1"/>
          </p:cNvPicPr>
          <p:nvPr/>
        </p:nvPicPr>
        <p:blipFill>
          <a:blip r:embed="rId3" cstate="print"/>
          <a:srcRect l="32675"/>
          <a:stretch>
            <a:fillRect/>
          </a:stretch>
        </p:blipFill>
        <p:spPr bwMode="auto">
          <a:xfrm flipH="1">
            <a:off x="3203848" y="0"/>
            <a:ext cx="6120680" cy="6858000"/>
          </a:xfrm>
          <a:prstGeom prst="rect">
            <a:avLst/>
          </a:prstGeom>
          <a:noFill/>
          <a:effectLst>
            <a:softEdge rad="317500"/>
          </a:effectLst>
        </p:spPr>
      </p:pic>
    </p:spTree>
  </p:cSld>
  <p:clrMapOvr>
    <a:masterClrMapping/>
  </p:clrMapOvr>
  <p:transition spd="slow"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25 Rectángulo"/>
          <p:cNvSpPr/>
          <p:nvPr/>
        </p:nvSpPr>
        <p:spPr>
          <a:xfrm>
            <a:off x="0" y="0"/>
            <a:ext cx="9144000" cy="68580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5" name="Picture 2" descr="C:\Documents and Settings\Dell\Escritorio\casi hechos\chocolate\20120402.jpg"/>
          <p:cNvPicPr>
            <a:picLocks noChangeAspect="1" noChangeArrowheads="1"/>
          </p:cNvPicPr>
          <p:nvPr/>
        </p:nvPicPr>
        <p:blipFill>
          <a:blip r:embed="rId2" cstate="print"/>
          <a:srcRect/>
          <a:stretch>
            <a:fillRect/>
          </a:stretch>
        </p:blipFill>
        <p:spPr bwMode="auto">
          <a:xfrm>
            <a:off x="0" y="0"/>
            <a:ext cx="9144000" cy="6860324"/>
          </a:xfrm>
          <a:prstGeom prst="rect">
            <a:avLst/>
          </a:prstGeom>
          <a:noFill/>
        </p:spPr>
      </p:pic>
      <p:sp>
        <p:nvSpPr>
          <p:cNvPr id="2" name="1 Título"/>
          <p:cNvSpPr>
            <a:spLocks noGrp="1"/>
          </p:cNvSpPr>
          <p:nvPr>
            <p:ph type="ctrTitle"/>
          </p:nvPr>
        </p:nvSpPr>
        <p:spPr>
          <a:xfrm>
            <a:off x="0" y="0"/>
            <a:ext cx="9144000" cy="6858000"/>
          </a:xfrm>
        </p:spPr>
        <p:txBody>
          <a:bodyPr/>
          <a:lstStyle/>
          <a:p>
            <a:endParaRPr lang="es-ES" dirty="0"/>
          </a:p>
        </p:txBody>
      </p:sp>
      <p:sp>
        <p:nvSpPr>
          <p:cNvPr id="6" name="5 Triángulo rectángulo"/>
          <p:cNvSpPr/>
          <p:nvPr/>
        </p:nvSpPr>
        <p:spPr>
          <a:xfrm>
            <a:off x="0" y="4286256"/>
            <a:ext cx="9144000" cy="2571744"/>
          </a:xfrm>
          <a:prstGeom prst="rtTriangle">
            <a:avLst/>
          </a:prstGeom>
          <a:solidFill>
            <a:srgbClr val="99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9144000" cy="3071810"/>
          </a:xfrm>
          <a:prstGeom prst="rtTriangle">
            <a:avLst/>
          </a:prstGeom>
          <a:solidFill>
            <a:srgbClr val="99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nillo"/>
          <p:cNvSpPr/>
          <p:nvPr/>
        </p:nvSpPr>
        <p:spPr>
          <a:xfrm>
            <a:off x="0" y="357166"/>
            <a:ext cx="928662" cy="3571900"/>
          </a:xfrm>
          <a:prstGeom prst="donut">
            <a:avLst>
              <a:gd name="adj" fmla="val 18846"/>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500042"/>
            <a:ext cx="1071538" cy="3714776"/>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000100" y="642918"/>
            <a:ext cx="1071538" cy="3714776"/>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04" y="857232"/>
            <a:ext cx="1071538" cy="3786214"/>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3108" y="1000108"/>
            <a:ext cx="1071538" cy="3786214"/>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206" y="1142984"/>
            <a:ext cx="928662" cy="3786214"/>
          </a:xfrm>
          <a:prstGeom prst="donut">
            <a:avLst>
              <a:gd name="adj" fmla="val 18846"/>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71802" y="1357298"/>
            <a:ext cx="1071538" cy="3714776"/>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1571612"/>
            <a:ext cx="1071538" cy="3643338"/>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14810" y="1714488"/>
            <a:ext cx="1071538" cy="3714776"/>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786314" y="1857364"/>
            <a:ext cx="1071538" cy="3786214"/>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286380" y="2071678"/>
            <a:ext cx="928662" cy="3714776"/>
          </a:xfrm>
          <a:prstGeom prst="donut">
            <a:avLst>
              <a:gd name="adj" fmla="val 18846"/>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715008" y="2214554"/>
            <a:ext cx="1071538" cy="3714776"/>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2357430"/>
            <a:ext cx="1071538" cy="3714776"/>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786578" y="2571744"/>
            <a:ext cx="1071538" cy="3571900"/>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20" y="2714620"/>
            <a:ext cx="1071538" cy="3643338"/>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56" y="2857496"/>
            <a:ext cx="928662" cy="3643338"/>
          </a:xfrm>
          <a:prstGeom prst="donut">
            <a:avLst>
              <a:gd name="adj" fmla="val 18846"/>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286776" y="2928934"/>
            <a:ext cx="1071538" cy="3714776"/>
          </a:xfrm>
          <a:prstGeom prst="donut">
            <a:avLst>
              <a:gd name="adj" fmla="val 16064"/>
            </a:avLst>
          </a:prstGeom>
          <a:solidFill>
            <a:srgbClr val="4A1B1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Right)">
                                      <p:cBhvr>
                                        <p:cTn id="7" dur="2000"/>
                                        <p:tgtEl>
                                          <p:spTgt spid="7"/>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lide(fromLeft)">
                                      <p:cBhvr>
                                        <p:cTn id="10" dur="2000"/>
                                        <p:tgtEl>
                                          <p:spTgt spid="6"/>
                                        </p:tgtEl>
                                      </p:cBhvr>
                                    </p:animEffect>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1+#ppt_w/2"/>
                                          </p:val>
                                        </p:tav>
                                        <p:tav tm="100000">
                                          <p:val>
                                            <p:strVal val="#ppt_x"/>
                                          </p:val>
                                        </p:tav>
                                      </p:tavLst>
                                    </p:anim>
                                    <p:anim calcmode="lin" valueType="num">
                                      <p:cBhvr additive="base">
                                        <p:cTn id="42" dur="2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2000" fill="hold"/>
                                        <p:tgtEl>
                                          <p:spTgt spid="17"/>
                                        </p:tgtEl>
                                        <p:attrNameLst>
                                          <p:attrName>ppt_x</p:attrName>
                                        </p:attrNameLst>
                                      </p:cBhvr>
                                      <p:tavLst>
                                        <p:tav tm="0">
                                          <p:val>
                                            <p:strVal val="1+#ppt_w/2"/>
                                          </p:val>
                                        </p:tav>
                                        <p:tav tm="100000">
                                          <p:val>
                                            <p:strVal val="#ppt_x"/>
                                          </p:val>
                                        </p:tav>
                                      </p:tavLst>
                                    </p:anim>
                                    <p:anim calcmode="lin" valueType="num">
                                      <p:cBhvr additive="base">
                                        <p:cTn id="50" dur="20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0-#ppt_w/2"/>
                                          </p:val>
                                        </p:tav>
                                        <p:tav tm="100000">
                                          <p:val>
                                            <p:strVal val="#ppt_x"/>
                                          </p:val>
                                        </p:tav>
                                      </p:tavLst>
                                    </p:anim>
                                    <p:anim calcmode="lin" valueType="num">
                                      <p:cBhvr additive="base">
                                        <p:cTn id="54" dur="2000" fill="hold"/>
                                        <p:tgtEl>
                                          <p:spTgt spid="18"/>
                                        </p:tgtEl>
                                        <p:attrNameLst>
                                          <p:attrName>ppt_y</p:attrName>
                                        </p:attrNameLst>
                                      </p:cBhvr>
                                      <p:tavLst>
                                        <p:tav tm="0">
                                          <p:val>
                                            <p:strVal val="0-#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000" fill="hold"/>
                                        <p:tgtEl>
                                          <p:spTgt spid="19"/>
                                        </p:tgtEl>
                                        <p:attrNameLst>
                                          <p:attrName>ppt_x</p:attrName>
                                        </p:attrNameLst>
                                      </p:cBhvr>
                                      <p:tavLst>
                                        <p:tav tm="0">
                                          <p:val>
                                            <p:strVal val="1+#ppt_w/2"/>
                                          </p:val>
                                        </p:tav>
                                        <p:tav tm="100000">
                                          <p:val>
                                            <p:strVal val="#ppt_x"/>
                                          </p:val>
                                        </p:tav>
                                      </p:tavLst>
                                    </p:anim>
                                    <p:anim calcmode="lin" valueType="num">
                                      <p:cBhvr additive="base">
                                        <p:cTn id="58" dur="2000" fill="hold"/>
                                        <p:tgtEl>
                                          <p:spTgt spid="19"/>
                                        </p:tgtEl>
                                        <p:attrNameLst>
                                          <p:attrName>ppt_y</p:attrName>
                                        </p:attrNameLst>
                                      </p:cBhvr>
                                      <p:tavLst>
                                        <p:tav tm="0">
                                          <p:val>
                                            <p:strVal val="1+#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2000" fill="hold"/>
                                        <p:tgtEl>
                                          <p:spTgt spid="20"/>
                                        </p:tgtEl>
                                        <p:attrNameLst>
                                          <p:attrName>ppt_x</p:attrName>
                                        </p:attrNameLst>
                                      </p:cBhvr>
                                      <p:tavLst>
                                        <p:tav tm="0">
                                          <p:val>
                                            <p:strVal val="0-#ppt_w/2"/>
                                          </p:val>
                                        </p:tav>
                                        <p:tav tm="100000">
                                          <p:val>
                                            <p:strVal val="#ppt_x"/>
                                          </p:val>
                                        </p:tav>
                                      </p:tavLst>
                                    </p:anim>
                                    <p:anim calcmode="lin" valueType="num">
                                      <p:cBhvr additive="base">
                                        <p:cTn id="62" dur="2000" fill="hold"/>
                                        <p:tgtEl>
                                          <p:spTgt spid="20"/>
                                        </p:tgtEl>
                                        <p:attrNameLst>
                                          <p:attrName>ppt_y</p:attrName>
                                        </p:attrNameLst>
                                      </p:cBhvr>
                                      <p:tavLst>
                                        <p:tav tm="0">
                                          <p:val>
                                            <p:strVal val="0-#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2000" fill="hold"/>
                                        <p:tgtEl>
                                          <p:spTgt spid="21"/>
                                        </p:tgtEl>
                                        <p:attrNameLst>
                                          <p:attrName>ppt_x</p:attrName>
                                        </p:attrNameLst>
                                      </p:cBhvr>
                                      <p:tavLst>
                                        <p:tav tm="0">
                                          <p:val>
                                            <p:strVal val="1+#ppt_w/2"/>
                                          </p:val>
                                        </p:tav>
                                        <p:tav tm="100000">
                                          <p:val>
                                            <p:strVal val="#ppt_x"/>
                                          </p:val>
                                        </p:tav>
                                      </p:tavLst>
                                    </p:anim>
                                    <p:anim calcmode="lin" valueType="num">
                                      <p:cBhvr additive="base">
                                        <p:cTn id="66" dur="2000" fill="hold"/>
                                        <p:tgtEl>
                                          <p:spTgt spid="21"/>
                                        </p:tgtEl>
                                        <p:attrNameLst>
                                          <p:attrName>ppt_y</p:attrName>
                                        </p:attrNameLst>
                                      </p:cBhvr>
                                      <p:tavLst>
                                        <p:tav tm="0">
                                          <p:val>
                                            <p:strVal val="1+#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000" fill="hold"/>
                                        <p:tgtEl>
                                          <p:spTgt spid="22"/>
                                        </p:tgtEl>
                                        <p:attrNameLst>
                                          <p:attrName>ppt_x</p:attrName>
                                        </p:attrNameLst>
                                      </p:cBhvr>
                                      <p:tavLst>
                                        <p:tav tm="0">
                                          <p:val>
                                            <p:strVal val="0-#ppt_w/2"/>
                                          </p:val>
                                        </p:tav>
                                        <p:tav tm="100000">
                                          <p:val>
                                            <p:strVal val="#ppt_x"/>
                                          </p:val>
                                        </p:tav>
                                      </p:tavLst>
                                    </p:anim>
                                    <p:anim calcmode="lin" valueType="num">
                                      <p:cBhvr additive="base">
                                        <p:cTn id="70" dur="2000" fill="hold"/>
                                        <p:tgtEl>
                                          <p:spTgt spid="22"/>
                                        </p:tgtEl>
                                        <p:attrNameLst>
                                          <p:attrName>ppt_y</p:attrName>
                                        </p:attrNameLst>
                                      </p:cBhvr>
                                      <p:tavLst>
                                        <p:tav tm="0">
                                          <p:val>
                                            <p:strVal val="0-#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2000" fill="hold"/>
                                        <p:tgtEl>
                                          <p:spTgt spid="23"/>
                                        </p:tgtEl>
                                        <p:attrNameLst>
                                          <p:attrName>ppt_x</p:attrName>
                                        </p:attrNameLst>
                                      </p:cBhvr>
                                      <p:tavLst>
                                        <p:tav tm="0">
                                          <p:val>
                                            <p:strVal val="1+#ppt_w/2"/>
                                          </p:val>
                                        </p:tav>
                                        <p:tav tm="100000">
                                          <p:val>
                                            <p:strVal val="#ppt_x"/>
                                          </p:val>
                                        </p:tav>
                                      </p:tavLst>
                                    </p:anim>
                                    <p:anim calcmode="lin" valueType="num">
                                      <p:cBhvr additive="base">
                                        <p:cTn id="74" dur="2000" fill="hold"/>
                                        <p:tgtEl>
                                          <p:spTgt spid="23"/>
                                        </p:tgtEl>
                                        <p:attrNameLst>
                                          <p:attrName>ppt_y</p:attrName>
                                        </p:attrNameLst>
                                      </p:cBhvr>
                                      <p:tavLst>
                                        <p:tav tm="0">
                                          <p:val>
                                            <p:strVal val="1+#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2000" fill="hold"/>
                                        <p:tgtEl>
                                          <p:spTgt spid="24"/>
                                        </p:tgtEl>
                                        <p:attrNameLst>
                                          <p:attrName>ppt_x</p:attrName>
                                        </p:attrNameLst>
                                      </p:cBhvr>
                                      <p:tavLst>
                                        <p:tav tm="0">
                                          <p:val>
                                            <p:strVal val="0-#ppt_w/2"/>
                                          </p:val>
                                        </p:tav>
                                        <p:tav tm="100000">
                                          <p:val>
                                            <p:strVal val="#ppt_x"/>
                                          </p:val>
                                        </p:tav>
                                      </p:tavLst>
                                    </p:anim>
                                    <p:anim calcmode="lin" valueType="num">
                                      <p:cBhvr additive="base">
                                        <p:cTn id="78" dur="2000" fill="hold"/>
                                        <p:tgtEl>
                                          <p:spTgt spid="24"/>
                                        </p:tgtEl>
                                        <p:attrNameLst>
                                          <p:attrName>ppt_y</p:attrName>
                                        </p:attrNameLst>
                                      </p:cBhvr>
                                      <p:tavLst>
                                        <p:tav tm="0">
                                          <p:val>
                                            <p:strVal val="0-#ppt_h/2"/>
                                          </p:val>
                                        </p:tav>
                                        <p:tav tm="100000">
                                          <p:val>
                                            <p:strVal val="#ppt_y"/>
                                          </p:val>
                                        </p:tav>
                                      </p:tavLst>
                                    </p:anim>
                                  </p:childTnLst>
                                </p:cTn>
                              </p:par>
                            </p:childTnLst>
                          </p:cTn>
                        </p:par>
                        <p:par>
                          <p:cTn id="79" fill="hold">
                            <p:stCondLst>
                              <p:cond delay="2000"/>
                            </p:stCondLst>
                            <p:childTnLst>
                              <p:par>
                                <p:cTn id="80" presetID="2" presetClass="exit" presetSubtype="2" fill="hold" grpId="1" nodeType="after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1+ppt_w/2"/>
                                          </p:val>
                                        </p:tav>
                                      </p:tavLst>
                                    </p:anim>
                                    <p:anim calcmode="lin" valueType="num">
                                      <p:cBhvr additive="base">
                                        <p:cTn id="82" dur="2000"/>
                                        <p:tgtEl>
                                          <p:spTgt spid="7"/>
                                        </p:tgtEl>
                                        <p:attrNameLst>
                                          <p:attrName>ppt_y</p:attrName>
                                        </p:attrNameLst>
                                      </p:cBhvr>
                                      <p:tavLst>
                                        <p:tav tm="0">
                                          <p:val>
                                            <p:strVal val="ppt_y"/>
                                          </p:val>
                                        </p:tav>
                                        <p:tav tm="100000">
                                          <p:val>
                                            <p:strVal val="ppt_y"/>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2" fill="hold" grpId="1"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1+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6"/>
                                        </p:tgtEl>
                                        <p:attrNameLst>
                                          <p:attrName>ppt_x</p:attrName>
                                        </p:attrNameLst>
                                      </p:cBhvr>
                                      <p:tavLst>
                                        <p:tav tm="0">
                                          <p:val>
                                            <p:strVal val="ppt_x"/>
                                          </p:val>
                                        </p:tav>
                                        <p:tav tm="100000">
                                          <p:val>
                                            <p:strVal val="0-ppt_w/2"/>
                                          </p:val>
                                        </p:tav>
                                      </p:tavLst>
                                    </p:anim>
                                    <p:anim calcmode="lin" valueType="num">
                                      <p:cBhvr additive="base">
                                        <p:cTn id="122" dur="2000"/>
                                        <p:tgtEl>
                                          <p:spTgt spid="16"/>
                                        </p:tgtEl>
                                        <p:attrNameLst>
                                          <p:attrName>ppt_y</p:attrName>
                                        </p:attrNameLst>
                                      </p:cBhvr>
                                      <p:tavLst>
                                        <p:tav tm="0">
                                          <p:val>
                                            <p:strVal val="ppt_y"/>
                                          </p:val>
                                        </p:tav>
                                        <p:tav tm="100000">
                                          <p:val>
                                            <p:strVal val="ppt_y"/>
                                          </p:val>
                                        </p:tav>
                                      </p:tavLst>
                                    </p:anim>
                                    <p:set>
                                      <p:cBhvr>
                                        <p:cTn id="123" dur="1" fill="hold">
                                          <p:stCondLst>
                                            <p:cond delay="1999"/>
                                          </p:stCondLst>
                                        </p:cTn>
                                        <p:tgtEl>
                                          <p:spTgt spid="16"/>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17"/>
                                        </p:tgtEl>
                                        <p:attrNameLst>
                                          <p:attrName>ppt_x</p:attrName>
                                        </p:attrNameLst>
                                      </p:cBhvr>
                                      <p:tavLst>
                                        <p:tav tm="0">
                                          <p:val>
                                            <p:strVal val="ppt_x"/>
                                          </p:val>
                                        </p:tav>
                                        <p:tav tm="100000">
                                          <p:val>
                                            <p:strVal val="1+ppt_w/2"/>
                                          </p:val>
                                        </p:tav>
                                      </p:tavLst>
                                    </p:anim>
                                    <p:anim calcmode="lin" valueType="num">
                                      <p:cBhvr additive="base">
                                        <p:cTn id="126" dur="2000"/>
                                        <p:tgtEl>
                                          <p:spTgt spid="17"/>
                                        </p:tgtEl>
                                        <p:attrNameLst>
                                          <p:attrName>ppt_y</p:attrName>
                                        </p:attrNameLst>
                                      </p:cBhvr>
                                      <p:tavLst>
                                        <p:tav tm="0">
                                          <p:val>
                                            <p:strVal val="ppt_y"/>
                                          </p:val>
                                        </p:tav>
                                        <p:tav tm="100000">
                                          <p:val>
                                            <p:strVal val="ppt_y"/>
                                          </p:val>
                                        </p:tav>
                                      </p:tavLst>
                                    </p:anim>
                                    <p:set>
                                      <p:cBhvr>
                                        <p:cTn id="127" dur="1" fill="hold">
                                          <p:stCondLst>
                                            <p:cond delay="1999"/>
                                          </p:stCondLst>
                                        </p:cTn>
                                        <p:tgtEl>
                                          <p:spTgt spid="17"/>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8"/>
                                        </p:tgtEl>
                                        <p:attrNameLst>
                                          <p:attrName>ppt_x</p:attrName>
                                        </p:attrNameLst>
                                      </p:cBhvr>
                                      <p:tavLst>
                                        <p:tav tm="0">
                                          <p:val>
                                            <p:strVal val="ppt_x"/>
                                          </p:val>
                                        </p:tav>
                                        <p:tav tm="100000">
                                          <p:val>
                                            <p:strVal val="0-ppt_w/2"/>
                                          </p:val>
                                        </p:tav>
                                      </p:tavLst>
                                    </p:anim>
                                    <p:anim calcmode="lin" valueType="num">
                                      <p:cBhvr additive="base">
                                        <p:cTn id="130" dur="2000"/>
                                        <p:tgtEl>
                                          <p:spTgt spid="18"/>
                                        </p:tgtEl>
                                        <p:attrNameLst>
                                          <p:attrName>ppt_y</p:attrName>
                                        </p:attrNameLst>
                                      </p:cBhvr>
                                      <p:tavLst>
                                        <p:tav tm="0">
                                          <p:val>
                                            <p:strVal val="ppt_y"/>
                                          </p:val>
                                        </p:tav>
                                        <p:tav tm="100000">
                                          <p:val>
                                            <p:strVal val="ppt_y"/>
                                          </p:val>
                                        </p:tav>
                                      </p:tavLst>
                                    </p:anim>
                                    <p:set>
                                      <p:cBhvr>
                                        <p:cTn id="131" dur="1" fill="hold">
                                          <p:stCondLst>
                                            <p:cond delay="1999"/>
                                          </p:stCondLst>
                                        </p:cTn>
                                        <p:tgtEl>
                                          <p:spTgt spid="18"/>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1+ppt_w/2"/>
                                          </p:val>
                                        </p:tav>
                                      </p:tavLst>
                                    </p:anim>
                                    <p:anim calcmode="lin" valueType="num">
                                      <p:cBhvr additive="base">
                                        <p:cTn id="134" dur="2000"/>
                                        <p:tgtEl>
                                          <p:spTgt spid="19"/>
                                        </p:tgtEl>
                                        <p:attrNameLst>
                                          <p:attrName>ppt_y</p:attrName>
                                        </p:attrNameLst>
                                      </p:cBhvr>
                                      <p:tavLst>
                                        <p:tav tm="0">
                                          <p:val>
                                            <p:strVal val="ppt_y"/>
                                          </p:val>
                                        </p:tav>
                                        <p:tav tm="100000">
                                          <p:val>
                                            <p:strVal val="ppt_y"/>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2000"/>
                                        <p:tgtEl>
                                          <p:spTgt spid="20"/>
                                        </p:tgtEl>
                                        <p:attrNameLst>
                                          <p:attrName>ppt_x</p:attrName>
                                        </p:attrNameLst>
                                      </p:cBhvr>
                                      <p:tavLst>
                                        <p:tav tm="0">
                                          <p:val>
                                            <p:strVal val="ppt_x"/>
                                          </p:val>
                                        </p:tav>
                                        <p:tav tm="100000">
                                          <p:val>
                                            <p:strVal val="0-ppt_w/2"/>
                                          </p:val>
                                        </p:tav>
                                      </p:tavLst>
                                    </p:anim>
                                    <p:anim calcmode="lin" valueType="num">
                                      <p:cBhvr additive="base">
                                        <p:cTn id="138" dur="2000"/>
                                        <p:tgtEl>
                                          <p:spTgt spid="20"/>
                                        </p:tgtEl>
                                        <p:attrNameLst>
                                          <p:attrName>ppt_y</p:attrName>
                                        </p:attrNameLst>
                                      </p:cBhvr>
                                      <p:tavLst>
                                        <p:tav tm="0">
                                          <p:val>
                                            <p:strVal val="ppt_y"/>
                                          </p:val>
                                        </p:tav>
                                        <p:tav tm="100000">
                                          <p:val>
                                            <p:strVal val="ppt_y"/>
                                          </p:val>
                                        </p:tav>
                                      </p:tavLst>
                                    </p:anim>
                                    <p:set>
                                      <p:cBhvr>
                                        <p:cTn id="139" dur="1" fill="hold">
                                          <p:stCondLst>
                                            <p:cond delay="1999"/>
                                          </p:stCondLst>
                                        </p:cTn>
                                        <p:tgtEl>
                                          <p:spTgt spid="20"/>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21"/>
                                        </p:tgtEl>
                                        <p:attrNameLst>
                                          <p:attrName>ppt_x</p:attrName>
                                        </p:attrNameLst>
                                      </p:cBhvr>
                                      <p:tavLst>
                                        <p:tav tm="0">
                                          <p:val>
                                            <p:strVal val="ppt_x"/>
                                          </p:val>
                                        </p:tav>
                                        <p:tav tm="100000">
                                          <p:val>
                                            <p:strVal val="1+ppt_w/2"/>
                                          </p:val>
                                        </p:tav>
                                      </p:tavLst>
                                    </p:anim>
                                    <p:anim calcmode="lin" valueType="num">
                                      <p:cBhvr additive="base">
                                        <p:cTn id="142" dur="2000"/>
                                        <p:tgtEl>
                                          <p:spTgt spid="21"/>
                                        </p:tgtEl>
                                        <p:attrNameLst>
                                          <p:attrName>ppt_y</p:attrName>
                                        </p:attrNameLst>
                                      </p:cBhvr>
                                      <p:tavLst>
                                        <p:tav tm="0">
                                          <p:val>
                                            <p:strVal val="ppt_y"/>
                                          </p:val>
                                        </p:tav>
                                        <p:tav tm="100000">
                                          <p:val>
                                            <p:strVal val="ppt_y"/>
                                          </p:val>
                                        </p:tav>
                                      </p:tavLst>
                                    </p:anim>
                                    <p:set>
                                      <p:cBhvr>
                                        <p:cTn id="143" dur="1" fill="hold">
                                          <p:stCondLst>
                                            <p:cond delay="1999"/>
                                          </p:stCondLst>
                                        </p:cTn>
                                        <p:tgtEl>
                                          <p:spTgt spid="21"/>
                                        </p:tgtEl>
                                        <p:attrNameLst>
                                          <p:attrName>style.visibility</p:attrName>
                                        </p:attrNameLst>
                                      </p:cBhvr>
                                      <p:to>
                                        <p:strVal val="hidden"/>
                                      </p:to>
                                    </p:set>
                                  </p:childTnLst>
                                </p:cTn>
                              </p:par>
                              <p:par>
                                <p:cTn id="144" presetID="2" presetClass="exit" presetSubtype="8" fill="hold" grpId="1" nodeType="withEffect">
                                  <p:stCondLst>
                                    <p:cond delay="0"/>
                                  </p:stCondLst>
                                  <p:childTnLst>
                                    <p:anim calcmode="lin" valueType="num">
                                      <p:cBhvr additive="base">
                                        <p:cTn id="145" dur="2000"/>
                                        <p:tgtEl>
                                          <p:spTgt spid="22"/>
                                        </p:tgtEl>
                                        <p:attrNameLst>
                                          <p:attrName>ppt_x</p:attrName>
                                        </p:attrNameLst>
                                      </p:cBhvr>
                                      <p:tavLst>
                                        <p:tav tm="0">
                                          <p:val>
                                            <p:strVal val="ppt_x"/>
                                          </p:val>
                                        </p:tav>
                                        <p:tav tm="100000">
                                          <p:val>
                                            <p:strVal val="0-ppt_w/2"/>
                                          </p:val>
                                        </p:tav>
                                      </p:tavLst>
                                    </p:anim>
                                    <p:anim calcmode="lin" valueType="num">
                                      <p:cBhvr additive="base">
                                        <p:cTn id="146" dur="2000"/>
                                        <p:tgtEl>
                                          <p:spTgt spid="22"/>
                                        </p:tgtEl>
                                        <p:attrNameLst>
                                          <p:attrName>ppt_y</p:attrName>
                                        </p:attrNameLst>
                                      </p:cBhvr>
                                      <p:tavLst>
                                        <p:tav tm="0">
                                          <p:val>
                                            <p:strVal val="ppt_y"/>
                                          </p:val>
                                        </p:tav>
                                        <p:tav tm="100000">
                                          <p:val>
                                            <p:strVal val="ppt_y"/>
                                          </p:val>
                                        </p:tav>
                                      </p:tavLst>
                                    </p:anim>
                                    <p:set>
                                      <p:cBhvr>
                                        <p:cTn id="147" dur="1" fill="hold">
                                          <p:stCondLst>
                                            <p:cond delay="1999"/>
                                          </p:stCondLst>
                                        </p:cTn>
                                        <p:tgtEl>
                                          <p:spTgt spid="22"/>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23"/>
                                        </p:tgtEl>
                                        <p:attrNameLst>
                                          <p:attrName>ppt_x</p:attrName>
                                        </p:attrNameLst>
                                      </p:cBhvr>
                                      <p:tavLst>
                                        <p:tav tm="0">
                                          <p:val>
                                            <p:strVal val="ppt_x"/>
                                          </p:val>
                                        </p:tav>
                                        <p:tav tm="100000">
                                          <p:val>
                                            <p:strVal val="1+ppt_w/2"/>
                                          </p:val>
                                        </p:tav>
                                      </p:tavLst>
                                    </p:anim>
                                    <p:anim calcmode="lin" valueType="num">
                                      <p:cBhvr additive="base">
                                        <p:cTn id="150" dur="2000"/>
                                        <p:tgtEl>
                                          <p:spTgt spid="23"/>
                                        </p:tgtEl>
                                        <p:attrNameLst>
                                          <p:attrName>ppt_y</p:attrName>
                                        </p:attrNameLst>
                                      </p:cBhvr>
                                      <p:tavLst>
                                        <p:tav tm="0">
                                          <p:val>
                                            <p:strVal val="ppt_y"/>
                                          </p:val>
                                        </p:tav>
                                        <p:tav tm="100000">
                                          <p:val>
                                            <p:strVal val="ppt_y"/>
                                          </p:val>
                                        </p:tav>
                                      </p:tavLst>
                                    </p:anim>
                                    <p:set>
                                      <p:cBhvr>
                                        <p:cTn id="151" dur="1" fill="hold">
                                          <p:stCondLst>
                                            <p:cond delay="1999"/>
                                          </p:stCondLst>
                                        </p:cTn>
                                        <p:tgtEl>
                                          <p:spTgt spid="23"/>
                                        </p:tgtEl>
                                        <p:attrNameLst>
                                          <p:attrName>style.visibility</p:attrName>
                                        </p:attrNameLst>
                                      </p:cBhvr>
                                      <p:to>
                                        <p:strVal val="hidden"/>
                                      </p:to>
                                    </p:set>
                                  </p:childTnLst>
                                </p:cTn>
                              </p:par>
                              <p:par>
                                <p:cTn id="152" presetID="2" presetClass="exit" presetSubtype="8" fill="hold" grpId="1" nodeType="withEffect">
                                  <p:stCondLst>
                                    <p:cond delay="0"/>
                                  </p:stCondLst>
                                  <p:childTnLst>
                                    <p:anim calcmode="lin" valueType="num">
                                      <p:cBhvr additive="base">
                                        <p:cTn id="153" dur="2000"/>
                                        <p:tgtEl>
                                          <p:spTgt spid="24"/>
                                        </p:tgtEl>
                                        <p:attrNameLst>
                                          <p:attrName>ppt_x</p:attrName>
                                        </p:attrNameLst>
                                      </p:cBhvr>
                                      <p:tavLst>
                                        <p:tav tm="0">
                                          <p:val>
                                            <p:strVal val="ppt_x"/>
                                          </p:val>
                                        </p:tav>
                                        <p:tav tm="100000">
                                          <p:val>
                                            <p:strVal val="0-ppt_w/2"/>
                                          </p:val>
                                        </p:tav>
                                      </p:tavLst>
                                    </p:anim>
                                    <p:anim calcmode="lin" valueType="num">
                                      <p:cBhvr additive="base">
                                        <p:cTn id="154" dur="2000"/>
                                        <p:tgtEl>
                                          <p:spTgt spid="24"/>
                                        </p:tgtEl>
                                        <p:attrNameLst>
                                          <p:attrName>ppt_y</p:attrName>
                                        </p:attrNameLst>
                                      </p:cBhvr>
                                      <p:tavLst>
                                        <p:tav tm="0">
                                          <p:val>
                                            <p:strVal val="ppt_y"/>
                                          </p:val>
                                        </p:tav>
                                        <p:tav tm="100000">
                                          <p:val>
                                            <p:strVal val="ppt_y"/>
                                          </p:val>
                                        </p:tav>
                                      </p:tavLst>
                                    </p:anim>
                                    <p:set>
                                      <p:cBhvr>
                                        <p:cTn id="155" dur="1" fill="hold">
                                          <p:stCondLst>
                                            <p:cond delay="1999"/>
                                          </p:stCondLst>
                                        </p:cTn>
                                        <p:tgtEl>
                                          <p:spTgt spid="24"/>
                                        </p:tgtEl>
                                        <p:attrNameLst>
                                          <p:attrName>style.visibility</p:attrName>
                                        </p:attrNameLst>
                                      </p:cBhvr>
                                      <p:to>
                                        <p:strVal val="hidden"/>
                                      </p:to>
                                    </p:set>
                                  </p:childTnLst>
                                </p:cTn>
                              </p:par>
                              <p:par>
                                <p:cTn id="156" presetID="23" presetClass="entr" presetSubtype="272" fill="hold" nodeType="withEffect">
                                  <p:stCondLst>
                                    <p:cond delay="0"/>
                                  </p:stCondLst>
                                  <p:childTnLst>
                                    <p:set>
                                      <p:cBhvr>
                                        <p:cTn id="157" dur="1" fill="hold">
                                          <p:stCondLst>
                                            <p:cond delay="0"/>
                                          </p:stCondLst>
                                        </p:cTn>
                                        <p:tgtEl>
                                          <p:spTgt spid="25"/>
                                        </p:tgtEl>
                                        <p:attrNameLst>
                                          <p:attrName>style.visibility</p:attrName>
                                        </p:attrNameLst>
                                      </p:cBhvr>
                                      <p:to>
                                        <p:strVal val="visible"/>
                                      </p:to>
                                    </p:set>
                                    <p:anim calcmode="lin" valueType="num">
                                      <p:cBhvr>
                                        <p:cTn id="158" dur="2000" fill="hold"/>
                                        <p:tgtEl>
                                          <p:spTgt spid="25"/>
                                        </p:tgtEl>
                                        <p:attrNameLst>
                                          <p:attrName>ppt_w</p:attrName>
                                        </p:attrNameLst>
                                      </p:cBhvr>
                                      <p:tavLst>
                                        <p:tav tm="0">
                                          <p:val>
                                            <p:strVal val="2/3*#ppt_w"/>
                                          </p:val>
                                        </p:tav>
                                        <p:tav tm="100000">
                                          <p:val>
                                            <p:strVal val="#ppt_w"/>
                                          </p:val>
                                        </p:tav>
                                      </p:tavLst>
                                    </p:anim>
                                    <p:anim calcmode="lin" valueType="num">
                                      <p:cBhvr>
                                        <p:cTn id="159" dur="2000" fill="hold"/>
                                        <p:tgtEl>
                                          <p:spTgt spid="25"/>
                                        </p:tgtEl>
                                        <p:attrNameLst>
                                          <p:attrName>ppt_h</p:attrName>
                                        </p:attrNameLst>
                                      </p:cBhvr>
                                      <p:tavLst>
                                        <p:tav tm="0">
                                          <p:val>
                                            <p:strVal val="2/3*#ppt_h"/>
                                          </p:val>
                                        </p:tav>
                                        <p:tav tm="100000">
                                          <p:val>
                                            <p:strVal val="#ppt_h"/>
                                          </p:val>
                                        </p:tav>
                                      </p:tavLst>
                                    </p:anim>
                                  </p:childTnLst>
                                </p:cTn>
                              </p:par>
                              <p:par>
                                <p:cTn id="160" presetID="4" presetClass="entr" presetSubtype="32" fill="hold" nodeType="withEffect">
                                  <p:stCondLst>
                                    <p:cond delay="0"/>
                                  </p:stCondLst>
                                  <p:childTnLst>
                                    <p:set>
                                      <p:cBhvr>
                                        <p:cTn id="161" dur="1" fill="hold">
                                          <p:stCondLst>
                                            <p:cond delay="0"/>
                                          </p:stCondLst>
                                        </p:cTn>
                                        <p:tgtEl>
                                          <p:spTgt spid="25"/>
                                        </p:tgtEl>
                                        <p:attrNameLst>
                                          <p:attrName>style.visibility</p:attrName>
                                        </p:attrNameLst>
                                      </p:cBhvr>
                                      <p:to>
                                        <p:strVal val="visible"/>
                                      </p:to>
                                    </p:set>
                                    <p:animEffect transition="in" filter="box(out)">
                                      <p:cBhvr>
                                        <p:cTn id="162"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hocolate-Cinco-cosas-que-no-sabias-sobre-este-exquisito-alimento-1.jpg"/>
          <p:cNvPicPr>
            <a:picLocks noChangeAspect="1" noChangeArrowheads="1"/>
          </p:cNvPicPr>
          <p:nvPr/>
        </p:nvPicPr>
        <p:blipFill>
          <a:blip r:embed="rId2" cstate="print"/>
          <a:srcRect/>
          <a:stretch>
            <a:fillRect/>
          </a:stretch>
        </p:blipFill>
        <p:spPr bwMode="auto">
          <a:xfrm>
            <a:off x="0" y="0"/>
            <a:ext cx="9247954" cy="6858000"/>
          </a:xfrm>
          <a:prstGeom prst="rect">
            <a:avLst/>
          </a:prstGeom>
          <a:noFill/>
        </p:spPr>
      </p:pic>
      <p:pic>
        <p:nvPicPr>
          <p:cNvPr id="10242" name="Picture 2" descr="C:\Documents and Settings\Dell\Escritorio\casi hechos\chocolate\chocolate_comiendo.jpg"/>
          <p:cNvPicPr>
            <a:picLocks noChangeAspect="1" noChangeArrowheads="1"/>
          </p:cNvPicPr>
          <p:nvPr/>
        </p:nvPicPr>
        <p:blipFill>
          <a:blip r:embed="rId3" cstate="print"/>
          <a:srcRect l="1342" t="1688" r="2004" b="1279"/>
          <a:stretch>
            <a:fillRect/>
          </a:stretch>
        </p:blipFill>
        <p:spPr bwMode="auto">
          <a:xfrm flipH="1">
            <a:off x="0" y="89248"/>
            <a:ext cx="4932040" cy="6768752"/>
          </a:xfrm>
          <a:prstGeom prst="rect">
            <a:avLst/>
          </a:prstGeom>
          <a:noFill/>
          <a:effectLst>
            <a:softEdge rad="317500"/>
          </a:effectLst>
        </p:spPr>
      </p:pic>
    </p:spTree>
  </p:cSld>
  <p:clrMapOvr>
    <a:masterClrMapping/>
  </p:clrMapOvr>
  <p:transition spd="slow" advTm="6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hocolate-Cinco-cosas-que-no-sabias-sobre-este-exquisito-alimento-1.jpg"/>
          <p:cNvPicPr>
            <a:picLocks noChangeAspect="1" noChangeArrowheads="1"/>
          </p:cNvPicPr>
          <p:nvPr/>
        </p:nvPicPr>
        <p:blipFill>
          <a:blip r:embed="rId2" cstate="print"/>
          <a:srcRect/>
          <a:stretch>
            <a:fillRect/>
          </a:stretch>
        </p:blipFill>
        <p:spPr bwMode="auto">
          <a:xfrm>
            <a:off x="0" y="0"/>
            <a:ext cx="9247954" cy="7029400"/>
          </a:xfrm>
          <a:prstGeom prst="rect">
            <a:avLst/>
          </a:prstGeom>
          <a:noFill/>
        </p:spPr>
      </p:pic>
      <p:sp>
        <p:nvSpPr>
          <p:cNvPr id="2" name="1 Rectángulo"/>
          <p:cNvSpPr/>
          <p:nvPr/>
        </p:nvSpPr>
        <p:spPr>
          <a:xfrm>
            <a:off x="1115616" y="404664"/>
            <a:ext cx="7236296" cy="6524863"/>
          </a:xfrm>
          <a:prstGeom prst="rect">
            <a:avLst/>
          </a:prstGeom>
        </p:spPr>
        <p:txBody>
          <a:bodyPr wrap="square">
            <a:spAutoFit/>
          </a:bodyPr>
          <a:lstStyle/>
          <a:p>
            <a:pPr algn="ctr"/>
            <a:r>
              <a:rPr lang="es-ES" sz="48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ANTIDEPRESIVO</a:t>
            </a:r>
          </a:p>
          <a:p>
            <a:pPr algn="ct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Si te sientes deprimido, una barra de chocolate podría sacarte una sonrisa y no sólo por su exquisito sabor. El chocolate, es un antidepresivo natural.</a:t>
            </a:r>
            <a:b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a:t>
            </a:r>
            <a:r>
              <a:rPr lang="es-ES" sz="32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tryptophan</a:t>
            </a: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contenido en el chocolate, es un aminoácido que incrementa los </a:t>
            </a:r>
            <a:r>
              <a:rPr lang="es-ES" sz="32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niveles de serotonina</a:t>
            </a: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en el cuerpo, ayudando a tratar no sólo la depresión sino también la ansiedad. Al ser natural, no tiene los efectos secundarios de medicamentos antidepresivos.</a:t>
            </a:r>
            <a:r>
              <a:rPr lang="es-ES" dirty="0" smtClean="0"/>
              <a:t/>
            </a:r>
            <a:br>
              <a:rPr lang="es-ES" dirty="0" smtClean="0"/>
            </a:br>
            <a:endParaRPr lang="es-ES" dirty="0"/>
          </a:p>
        </p:txBody>
      </p:sp>
      <p:pic>
        <p:nvPicPr>
          <p:cNvPr id="5"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6"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6151911"/>
            <a:ext cx="864096" cy="706090"/>
          </a:xfrm>
          <a:prstGeom prst="rect">
            <a:avLst/>
          </a:prstGeom>
          <a:noFill/>
        </p:spPr>
      </p:pic>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hocolate-Cinco-cosas-que-no-sabias-sobre-este-exquisito-alimento-2.jpg"/>
          <p:cNvPicPr>
            <a:picLocks noChangeAspect="1" noChangeArrowheads="1"/>
          </p:cNvPicPr>
          <p:nvPr/>
        </p:nvPicPr>
        <p:blipFill>
          <a:blip r:embed="rId2" cstate="print"/>
          <a:srcRect/>
          <a:stretch>
            <a:fillRect/>
          </a:stretch>
        </p:blipFill>
        <p:spPr bwMode="auto">
          <a:xfrm>
            <a:off x="-1" y="0"/>
            <a:ext cx="10286997" cy="7101408"/>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casi hechos\chocolate\ggg.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asi hechos\chocolate\chocolate.jpg"/>
          <p:cNvPicPr>
            <a:picLocks noChangeAspect="1" noChangeArrowheads="1"/>
          </p:cNvPicPr>
          <p:nvPr/>
        </p:nvPicPr>
        <p:blipFill>
          <a:blip r:embed="rId2" cstate="print"/>
          <a:srcRect/>
          <a:stretch>
            <a:fillRect/>
          </a:stretch>
        </p:blipFill>
        <p:spPr bwMode="auto">
          <a:xfrm>
            <a:off x="0" y="-40695"/>
            <a:ext cx="9144000" cy="7070095"/>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casi hechos\chocolate\chocolate-518x345.jpg"/>
          <p:cNvPicPr>
            <a:picLocks noChangeAspect="1" noChangeArrowheads="1"/>
          </p:cNvPicPr>
          <p:nvPr/>
        </p:nvPicPr>
        <p:blipFill>
          <a:blip r:embed="rId2" cstate="print"/>
          <a:srcRect/>
          <a:stretch>
            <a:fillRect/>
          </a:stretch>
        </p:blipFill>
        <p:spPr bwMode="auto">
          <a:xfrm>
            <a:off x="0" y="0"/>
            <a:ext cx="9148777"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hocolate-Cinco-cosas-que-no-sabias-sobre-este-exquisito-alimento-1.jpg"/>
          <p:cNvPicPr>
            <a:picLocks noChangeAspect="1" noChangeArrowheads="1"/>
          </p:cNvPicPr>
          <p:nvPr/>
        </p:nvPicPr>
        <p:blipFill>
          <a:blip r:embed="rId2" cstate="print"/>
          <a:srcRect/>
          <a:stretch>
            <a:fillRect/>
          </a:stretch>
        </p:blipFill>
        <p:spPr bwMode="auto">
          <a:xfrm>
            <a:off x="0" y="0"/>
            <a:ext cx="9247954" cy="6858000"/>
          </a:xfrm>
          <a:prstGeom prst="rect">
            <a:avLst/>
          </a:prstGeom>
          <a:noFill/>
        </p:spPr>
      </p:pic>
      <p:sp>
        <p:nvSpPr>
          <p:cNvPr id="2" name="1 Rectángulo"/>
          <p:cNvSpPr/>
          <p:nvPr/>
        </p:nvSpPr>
        <p:spPr>
          <a:xfrm>
            <a:off x="683568" y="333137"/>
            <a:ext cx="7848872" cy="6524863"/>
          </a:xfrm>
          <a:prstGeom prst="rect">
            <a:avLst/>
          </a:prstGeom>
        </p:spPr>
        <p:txBody>
          <a:bodyPr wrap="square">
            <a:spAutoFit/>
          </a:bodyPr>
          <a:lstStyle/>
          <a:p>
            <a:pPr algn="ctr"/>
            <a:r>
              <a:rPr lang="es-ES" sz="48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CUIDA TU CORAZÓN</a:t>
            </a:r>
          </a:p>
          <a:p>
            <a:pPr algn="ct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No es bueno comer mucho chocolate, pero con moderación puede ser positivo para tu salud. Se demostró que el chocolate amargo mejora la circulación cardiaca y, además, tiene un contenido bajo de colesterol.</a:t>
            </a:r>
            <a:b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Un </a:t>
            </a:r>
            <a:r>
              <a:rPr lang="es-ES" sz="32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estudio realizado en Suecia</a:t>
            </a: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determinó que quienes sufrieron un ataque cardiaco y, con posterioridad consumieron chocolate amargo al menos dos veces por semana, tenían menos riesgo de desarrollar nuevas complicaciones al </a:t>
            </a:r>
            <a:r>
              <a:rPr lang="es-ES" sz="32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corazón</a:t>
            </a:r>
            <a:r>
              <a:rPr lang="es-ES" sz="3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r>
              <a:rPr lang="es-ES" dirty="0" smtClean="0"/>
              <a:t/>
            </a:r>
            <a:br>
              <a:rPr lang="es-ES" dirty="0" smtClean="0"/>
            </a:br>
            <a:endParaRPr lang="es-ES" dirty="0"/>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6151911"/>
            <a:ext cx="864096" cy="706090"/>
          </a:xfrm>
          <a:prstGeom prst="rect">
            <a:avLst/>
          </a:prstGeom>
          <a:noFill/>
        </p:spPr>
      </p:pic>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hocolate-Cinco-cosas-que-no-sabias-sobre-este-exquisito-alimento-3.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casi hechos\chocolate\vv.bmp"/>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casi hechos\chocolate\woman-eating-chocolate-bar.jpg"/>
          <p:cNvPicPr>
            <a:picLocks noChangeAspect="1" noChangeArrowheads="1"/>
          </p:cNvPicPr>
          <p:nvPr/>
        </p:nvPicPr>
        <p:blipFill>
          <a:blip r:embed="rId3" cstate="print"/>
          <a:srcRect/>
          <a:stretch>
            <a:fillRect/>
          </a:stretch>
        </p:blipFill>
        <p:spPr bwMode="auto">
          <a:xfrm>
            <a:off x="0" y="0"/>
            <a:ext cx="9294426" cy="6858000"/>
          </a:xfrm>
          <a:prstGeom prst="rect">
            <a:avLst/>
          </a:prstGeom>
          <a:noFill/>
        </p:spPr>
      </p:pic>
    </p:spTree>
  </p:cSld>
  <p:clrMapOvr>
    <a:masterClrMapping/>
  </p:clrMapOvr>
  <p:transition spd="slow" advTm="6000">
    <p:dissolve/>
    <p:sndAc>
      <p:stSnd>
        <p:snd r:embed="rId2" name="la oreja de van gogh - la playa(2)56.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casi hechos\chocolate\woman_eating_chocolate.jpg"/>
          <p:cNvPicPr>
            <a:picLocks noChangeAspect="1" noChangeArrowheads="1"/>
          </p:cNvPicPr>
          <p:nvPr/>
        </p:nvPicPr>
        <p:blipFill>
          <a:blip r:embed="rId2" cstate="print"/>
          <a:srcRect/>
          <a:stretch>
            <a:fillRect/>
          </a:stretch>
        </p:blipFill>
        <p:spPr bwMode="auto">
          <a:xfrm>
            <a:off x="-114143" y="0"/>
            <a:ext cx="9258143"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hocolate-Cinco-cosas-que-no-sabias-sobre-este-exquisito-alimento-3.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
        <p:nvSpPr>
          <p:cNvPr id="2" name="1 Rectángulo"/>
          <p:cNvSpPr/>
          <p:nvPr/>
        </p:nvSpPr>
        <p:spPr>
          <a:xfrm>
            <a:off x="899592" y="476672"/>
            <a:ext cx="7614592" cy="6370975"/>
          </a:xfrm>
          <a:prstGeom prst="rect">
            <a:avLst/>
          </a:prstGeom>
        </p:spPr>
        <p:txBody>
          <a:bodyPr wrap="square">
            <a:spAutoFit/>
          </a:bodyPr>
          <a:lstStyle/>
          <a:p>
            <a:pPr algn="ctr"/>
            <a:r>
              <a:rPr lang="es-ES" sz="48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Mejor que un beso</a:t>
            </a:r>
          </a:p>
          <a:p>
            <a:pPr algn="ct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Comer una barra de chocolate, tiene efectos placenteros similares a los </a:t>
            </a:r>
            <a:r>
              <a:rPr lang="es-ES" sz="2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de un beso</a:t>
            </a: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pero que duran mucho más.</a:t>
            </a:r>
            <a:b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chocolate contiene </a:t>
            </a:r>
            <a:r>
              <a:rPr lang="es-ES" sz="24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feniletilamina</a:t>
            </a: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un neurotransmisor que estimula el sistema límbico y provoca una sensación de euforia similar a la del amor.</a:t>
            </a:r>
            <a:b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Quienes comen chocolate, mantienen esa sensación de euforia cuatro veces más tiempo que en quienes acaban de dar un beso.</a:t>
            </a:r>
            <a:b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Esto, se demostró a través de un </a:t>
            </a:r>
            <a:r>
              <a:rPr lang="es-ES" sz="2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estudio realizado en Inglaterra</a:t>
            </a: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donde además se concluyó que el consumir chocolate libera endorfinas, creando una sensación de euforia similar a la de besar.</a:t>
            </a:r>
            <a:r>
              <a:rPr lang="es-ES" sz="2400" dirty="0" smtClean="0">
                <a:solidFill>
                  <a:srgbClr val="FFFF00"/>
                </a:solidFill>
              </a:rPr>
              <a:t/>
            </a:r>
            <a:br>
              <a:rPr lang="es-ES" sz="2400" dirty="0" smtClean="0">
                <a:solidFill>
                  <a:srgbClr val="FFFF00"/>
                </a:solidFill>
              </a:rPr>
            </a:br>
            <a:endParaRPr lang="es-ES" sz="2400" dirty="0">
              <a:solidFill>
                <a:srgbClr val="FFFF00"/>
              </a:solidFill>
            </a:endParaRPr>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6151911"/>
            <a:ext cx="864096" cy="706090"/>
          </a:xfrm>
          <a:prstGeom prst="rect">
            <a:avLst/>
          </a:prstGeom>
          <a:noFill/>
        </p:spPr>
      </p:pic>
    </p:spTree>
  </p:cSld>
  <p:clrMapOvr>
    <a:masterClrMapping/>
  </p:clrMapOvr>
  <p:transition spd="slow" advTm="4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asi hechos\chocolate\Comer-chocolate-adelgaza-1458171.jpg"/>
          <p:cNvPicPr>
            <a:picLocks noChangeAspect="1" noChangeArrowheads="1"/>
          </p:cNvPicPr>
          <p:nvPr/>
        </p:nvPicPr>
        <p:blipFill>
          <a:blip r:embed="rId2" cstate="print"/>
          <a:srcRect/>
          <a:stretch>
            <a:fillRect/>
          </a:stretch>
        </p:blipFill>
        <p:spPr bwMode="auto">
          <a:xfrm>
            <a:off x="-684584" y="0"/>
            <a:ext cx="10513167"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hocolate-Cinco-cosas-que-no-sabias-sobre-este-exquisito-alimento-4.jpg"/>
          <p:cNvPicPr>
            <a:picLocks noChangeAspect="1" noChangeArrowheads="1"/>
          </p:cNvPicPr>
          <p:nvPr/>
        </p:nvPicPr>
        <p:blipFill>
          <a:blip r:embed="rId2" cstate="print"/>
          <a:srcRect/>
          <a:stretch>
            <a:fillRect/>
          </a:stretch>
        </p:blipFill>
        <p:spPr bwMode="auto">
          <a:xfrm>
            <a:off x="0" y="0"/>
            <a:ext cx="9247954"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casi hechos\chocolate\CHOCOLATE-FLAVORED-CONDOMS1.jpg"/>
          <p:cNvPicPr>
            <a:picLocks noChangeAspect="1" noChangeArrowheads="1"/>
          </p:cNvPicPr>
          <p:nvPr/>
        </p:nvPicPr>
        <p:blipFill>
          <a:blip r:embed="rId2" cstate="print"/>
          <a:srcRect/>
          <a:stretch>
            <a:fillRect/>
          </a:stretch>
        </p:blipFill>
        <p:spPr bwMode="auto">
          <a:xfrm>
            <a:off x="359024" y="-387424"/>
            <a:ext cx="8784976" cy="8784977"/>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hocolate-Cinco-cosas-que-no-sabias-sobre-este-exquisito-alimento-3.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pic>
        <p:nvPicPr>
          <p:cNvPr id="3" name="Picture 2" descr="C:\Documents and Settings\Dell\Escritorio\casi hechos\chocolate\perro comiendo chocolate.jpg"/>
          <p:cNvPicPr>
            <a:picLocks noChangeAspect="1" noChangeArrowheads="1"/>
          </p:cNvPicPr>
          <p:nvPr/>
        </p:nvPicPr>
        <p:blipFill>
          <a:blip r:embed="rId3" cstate="print"/>
          <a:srcRect l="4504" b="3171"/>
          <a:stretch>
            <a:fillRect/>
          </a:stretch>
        </p:blipFill>
        <p:spPr bwMode="auto">
          <a:xfrm>
            <a:off x="251520" y="332656"/>
            <a:ext cx="5332452" cy="6192688"/>
          </a:xfrm>
          <a:prstGeom prst="rect">
            <a:avLst/>
          </a:prstGeom>
          <a:noFill/>
          <a:effectLst>
            <a:softEdge rad="317500"/>
          </a:effectLst>
        </p:spPr>
      </p:pic>
      <p:sp>
        <p:nvSpPr>
          <p:cNvPr id="2" name="1 Rectángulo"/>
          <p:cNvSpPr/>
          <p:nvPr/>
        </p:nvSpPr>
        <p:spPr>
          <a:xfrm>
            <a:off x="5436096" y="487025"/>
            <a:ext cx="3707904" cy="6370975"/>
          </a:xfrm>
          <a:prstGeom prst="rect">
            <a:avLst/>
          </a:prstGeom>
        </p:spPr>
        <p:txBody>
          <a:bodyPr wrap="square">
            <a:spAutoFit/>
          </a:bodyPr>
          <a:lstStyle/>
          <a:p>
            <a:pPr algn="ct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Peligro para tus mascotas</a:t>
            </a:r>
          </a:p>
          <a:p>
            <a:pPr algn="ct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Si quieres darle algo rico a </a:t>
            </a:r>
            <a:r>
              <a:rPr lang="es-ES" sz="2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tus mascotas</a:t>
            </a: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elige alimentos creados para ellos y no chocolate. La misma teobromina que hace del chocolate un afrodisiaco, puede ser dañina para animales pequeños.</a:t>
            </a:r>
            <a:b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2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Los veterinarios, recomiendan no darle chocolate a las mascotas, ya que en ciertas cantidades puede ser tóxico para ellas.</a:t>
            </a:r>
            <a:r>
              <a:rPr lang="es-ES" sz="2400" dirty="0" smtClean="0"/>
              <a:t/>
            </a:r>
            <a:br>
              <a:rPr lang="es-ES" sz="2400" dirty="0" smtClean="0"/>
            </a:br>
            <a:endParaRPr lang="es-ES" sz="2400" dirty="0"/>
          </a:p>
        </p:txBody>
      </p:sp>
      <p:pic>
        <p:nvPicPr>
          <p:cNvPr id="5" name="Picture 3" descr="illusion-017"/>
          <p:cNvPicPr>
            <a:picLocks noChangeAspect="1" noChangeArrowheads="1" noCrop="1"/>
          </p:cNvPicPr>
          <p:nvPr/>
        </p:nvPicPr>
        <p:blipFill>
          <a:blip r:embed="rId4"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6" name="Picture 2" descr="C:\Documents and Settings\Dell\Escritorio\formas montar\2cxx0f8.gif"/>
          <p:cNvPicPr>
            <a:picLocks noChangeAspect="1" noChangeArrowheads="1" noCrop="1"/>
          </p:cNvPicPr>
          <p:nvPr/>
        </p:nvPicPr>
        <p:blipFill>
          <a:blip r:embed="rId5" cstate="print"/>
          <a:srcRect/>
          <a:stretch>
            <a:fillRect/>
          </a:stretch>
        </p:blipFill>
        <p:spPr bwMode="auto">
          <a:xfrm>
            <a:off x="179512" y="6151911"/>
            <a:ext cx="864096" cy="706090"/>
          </a:xfrm>
          <a:prstGeom prst="rect">
            <a:avLst/>
          </a:prstGeom>
          <a:noFill/>
        </p:spPr>
      </p:pic>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hocolate-Cinco-cosas-que-no-sabias-sobre-este-exquisito-alimento-5.jpg"/>
          <p:cNvPicPr>
            <a:picLocks noChangeAspect="1" noChangeArrowheads="1"/>
          </p:cNvPicPr>
          <p:nvPr/>
        </p:nvPicPr>
        <p:blipFill>
          <a:blip r:embed="rId2" cstate="print"/>
          <a:srcRect/>
          <a:stretch>
            <a:fillRect/>
          </a:stretch>
        </p:blipFill>
        <p:spPr bwMode="auto">
          <a:xfrm>
            <a:off x="0" y="0"/>
            <a:ext cx="9355966"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casi hechos\chocolate\dog-eating-chocolate.jpg"/>
          <p:cNvPicPr>
            <a:picLocks noChangeAspect="1" noChangeArrowheads="1"/>
          </p:cNvPicPr>
          <p:nvPr/>
        </p:nvPicPr>
        <p:blipFill>
          <a:blip r:embed="rId2" cstate="print"/>
          <a:srcRect/>
          <a:stretch>
            <a:fillRect/>
          </a:stretch>
        </p:blipFill>
        <p:spPr bwMode="auto">
          <a:xfrm>
            <a:off x="0" y="0"/>
            <a:ext cx="9179089"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asi hechos\chocolate\155674544_dog_chocolate_xlarge.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hocolate-Cinco-cosas-que-no-sabias-sobre-este-exquisito-alimento-3.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
        <p:nvSpPr>
          <p:cNvPr id="2" name="1 Rectángulo"/>
          <p:cNvSpPr/>
          <p:nvPr/>
        </p:nvSpPr>
        <p:spPr>
          <a:xfrm>
            <a:off x="1547664" y="1484784"/>
            <a:ext cx="6390456" cy="4247317"/>
          </a:xfrm>
          <a:prstGeom prst="rect">
            <a:avLst/>
          </a:prstGeom>
        </p:spPr>
        <p:txBody>
          <a:bodyPr wrap="square">
            <a:spAutoFit/>
          </a:bodyPr>
          <a:lstStyle/>
          <a:p>
            <a:pPr algn="ctr"/>
            <a:r>
              <a:rPr lang="es-ES" sz="3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Como ves, ya tienes excusas a la hora de disfrutar de un rico pedazo de chocolate y aprovecha de contarle a tus amigos de lo bueno que es para ti; así tu placer culpable será también uno saludable.</a:t>
            </a:r>
            <a:r>
              <a:rPr lang="es-ES" dirty="0" smtClean="0"/>
              <a:t/>
            </a:r>
            <a:br>
              <a:rPr lang="es-ES" dirty="0" smtClean="0"/>
            </a:br>
            <a:endParaRPr lang="es-ES" dirty="0"/>
          </a:p>
        </p:txBody>
      </p:sp>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pic>
        <p:nvPicPr>
          <p:cNvPr id="5" name="Picture 2" descr="C:\Documents and Settings\Dell\Escritorio\formas montar\2cxx0f8.gif"/>
          <p:cNvPicPr>
            <a:picLocks noChangeAspect="1" noChangeArrowheads="1" noCrop="1"/>
          </p:cNvPicPr>
          <p:nvPr/>
        </p:nvPicPr>
        <p:blipFill>
          <a:blip r:embed="rId4" cstate="print"/>
          <a:srcRect/>
          <a:stretch>
            <a:fillRect/>
          </a:stretch>
        </p:blipFill>
        <p:spPr bwMode="auto">
          <a:xfrm>
            <a:off x="179512" y="6151911"/>
            <a:ext cx="864096" cy="706090"/>
          </a:xfrm>
          <a:prstGeom prst="rect">
            <a:avLst/>
          </a:prstGeom>
          <a:noFill/>
        </p:spPr>
      </p:pic>
    </p:spTree>
  </p:cSld>
  <p:clrMapOvr>
    <a:masterClrMapping/>
  </p:clrMapOvr>
  <p:transition spd="slow" advTm="2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casi hechos\chocolate\cvc.bmp"/>
          <p:cNvPicPr>
            <a:picLocks noChangeAspect="1" noChangeArrowheads="1"/>
          </p:cNvPicPr>
          <p:nvPr/>
        </p:nvPicPr>
        <p:blipFill>
          <a:blip r:embed="rId2" cstate="print"/>
          <a:srcRect/>
          <a:stretch>
            <a:fillRect/>
          </a:stretch>
        </p:blipFill>
        <p:spPr bwMode="auto">
          <a:xfrm>
            <a:off x="0" y="0"/>
            <a:ext cx="9155694"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asi hechos\chocolate\comer-chocolates.jpg"/>
          <p:cNvPicPr>
            <a:picLocks noChangeAspect="1" noChangeArrowheads="1"/>
          </p:cNvPicPr>
          <p:nvPr/>
        </p:nvPicPr>
        <p:blipFill>
          <a:blip r:embed="rId2" cstate="print"/>
          <a:srcRect/>
          <a:stretch>
            <a:fillRect/>
          </a:stretch>
        </p:blipFill>
        <p:spPr bwMode="auto">
          <a:xfrm>
            <a:off x="0" y="-1"/>
            <a:ext cx="9144000" cy="6947069"/>
          </a:xfrm>
          <a:prstGeom prst="rect">
            <a:avLst/>
          </a:prstGeom>
          <a:noFill/>
        </p:spPr>
      </p:pic>
      <p:pic>
        <p:nvPicPr>
          <p:cNvPr id="19458" name="Picture 2" descr="C:\Documents and Settings\Dell\Escritorio\casi hechos\chocolate\mujer-comiendo-chocolate.jpg"/>
          <p:cNvPicPr>
            <a:picLocks noChangeAspect="1" noChangeArrowheads="1"/>
          </p:cNvPicPr>
          <p:nvPr/>
        </p:nvPicPr>
        <p:blipFill>
          <a:blip r:embed="rId3" cstate="print"/>
          <a:srcRect/>
          <a:stretch>
            <a:fillRect/>
          </a:stretch>
        </p:blipFill>
        <p:spPr bwMode="auto">
          <a:xfrm>
            <a:off x="179512" y="-171400"/>
            <a:ext cx="6858000" cy="6858000"/>
          </a:xfrm>
          <a:prstGeom prst="rect">
            <a:avLst/>
          </a:prstGeom>
          <a:noFill/>
          <a:effectLst>
            <a:softEdge rad="635000"/>
          </a:effectLst>
        </p:spPr>
      </p:pic>
    </p:spTree>
  </p:cSld>
  <p:clrMapOvr>
    <a:masterClrMapping/>
  </p:clrMapOvr>
  <p:transition spd="slow"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Chocolate-Cinco-cosas-que-no-sabias-sobre-este-exquisito-alimento-3.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pic>
        <p:nvPicPr>
          <p:cNvPr id="13" name="Picture 3" descr="illusion-013"/>
          <p:cNvPicPr>
            <a:picLocks noChangeAspect="1" noChangeArrowheads="1"/>
          </p:cNvPicPr>
          <p:nvPr/>
        </p:nvPicPr>
        <p:blipFill>
          <a:blip r:embed="rId3" cstate="print">
            <a:duotone>
              <a:schemeClr val="accent6">
                <a:shade val="45000"/>
                <a:satMod val="135000"/>
              </a:schemeClr>
              <a:prstClr val="white"/>
            </a:duotone>
            <a:lum bright="34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6" presetClass="exit" presetSubtype="32" fill="hold" nodeType="withEffect">
                                  <p:stCondLst>
                                    <p:cond delay="0"/>
                                  </p:stCondLst>
                                  <p:childTnLst>
                                    <p:animEffect transition="out" filter="circle(out)">
                                      <p:cBhvr>
                                        <p:cTn id="14" dur="2000"/>
                                        <p:tgtEl>
                                          <p:spTgt spid="13"/>
                                        </p:tgtEl>
                                      </p:cBhvr>
                                    </p:animEffect>
                                    <p:set>
                                      <p:cBhvr>
                                        <p:cTn id="15"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HOCO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CHOCOLATE</Template>
  <TotalTime>1</TotalTime>
  <Words>302</Words>
  <Application>Microsoft Office PowerPoint</Application>
  <PresentationFormat>Presentación en pantalla (4:3)</PresentationFormat>
  <Paragraphs>22</Paragraphs>
  <Slides>41</Slides>
  <Notes>1</Notes>
  <HiddenSlides>0</HiddenSlides>
  <MMClips>0</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CHOCOLATE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2015-05-04T08:15:13Z</dcterms:created>
  <dcterms:modified xsi:type="dcterms:W3CDTF">2015-05-04T08:16:50Z</dcterms:modified>
</cp:coreProperties>
</file>